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9" r:id="rId3"/>
    <p:sldId id="261" r:id="rId4"/>
    <p:sldId id="262" r:id="rId5"/>
    <p:sldId id="273" r:id="rId6"/>
    <p:sldId id="272" r:id="rId7"/>
    <p:sldId id="271" r:id="rId8"/>
    <p:sldId id="263" r:id="rId9"/>
    <p:sldId id="276" r:id="rId10"/>
    <p:sldId id="274" r:id="rId11"/>
    <p:sldId id="277" r:id="rId12"/>
    <p:sldId id="268" r:id="rId13"/>
    <p:sldId id="264" r:id="rId14"/>
    <p:sldId id="265" r:id="rId15"/>
    <p:sldId id="266" r:id="rId16"/>
    <p:sldId id="26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A1E"/>
    <a:srgbClr val="FD5A17"/>
    <a:srgbClr val="F94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611"/>
  </p:normalViewPr>
  <p:slideViewPr>
    <p:cSldViewPr snapToGrid="0" snapToObjects="1">
      <p:cViewPr varScale="1">
        <p:scale>
          <a:sx n="86" d="100"/>
          <a:sy n="86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37A44-EAB6-2445-928A-DDBDE6C8AB6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62912-5251-D045-8448-A1EB25CEB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D36A5-DEEB-E84D-8257-47B2680A21B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0D40-FC8A-B143-9EA3-DFB535DC0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2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Home: Main Page </a:t>
            </a:r>
          </a:p>
          <a:p>
            <a:r>
              <a:rPr lang="en-US" dirty="0" smtClean="0"/>
              <a:t>About:  Ready to Stand;</a:t>
            </a:r>
            <a:r>
              <a:rPr lang="en-US" baseline="0" dirty="0" smtClean="0"/>
              <a:t> </a:t>
            </a:r>
            <a:r>
              <a:rPr lang="en-US" dirty="0" smtClean="0"/>
              <a:t>Get Connected;</a:t>
            </a:r>
            <a:r>
              <a:rPr lang="en-US" baseline="0" dirty="0" smtClean="0"/>
              <a:t> Take the Pledge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0D40-FC8A-B143-9EA3-DFB535DC0B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Read the instruction on the top of</a:t>
            </a:r>
            <a:r>
              <a:rPr lang="en-US" baseline="0" dirty="0" smtClean="0"/>
              <a:t> the toolkit</a:t>
            </a:r>
          </a:p>
          <a:p>
            <a:r>
              <a:rPr lang="en-US" baseline="0" dirty="0" smtClean="0"/>
              <a:t>Bleed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Non Bleed files</a:t>
            </a:r>
          </a:p>
          <a:p>
            <a:r>
              <a:rPr lang="en-US" baseline="0" dirty="0" smtClean="0"/>
              <a:t>Stickers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Avery label 6572 (15 per page)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Community Site TK does not include:  Logo Suite,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0D40-FC8A-B143-9EA3-DFB535DC0B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Your Stand</a:t>
            </a:r>
            <a:r>
              <a:rPr lang="en-US" baseline="0" dirty="0" smtClean="0"/>
              <a:t> Doc –Toolkit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0D40-FC8A-B143-9EA3-DFB535DC0B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WCA_FACE_1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6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392" y="2968360"/>
            <a:ext cx="3254649" cy="92861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YWC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6" y="4883175"/>
            <a:ext cx="1706808" cy="803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973" y="384319"/>
            <a:ext cx="3929340" cy="2351806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YWCA_MISSION_BADGE_HORIZ_RIGHT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9" y="5637704"/>
            <a:ext cx="5159375" cy="1030265"/>
          </a:xfrm>
          <a:prstGeom prst="rect">
            <a:avLst/>
          </a:prstGeom>
          <a:effectLst>
            <a:outerShdw blurRad="193675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0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062"/>
            <a:ext cx="8229600" cy="1143000"/>
          </a:xfrm>
        </p:spPr>
        <p:txBody>
          <a:bodyPr/>
          <a:lstStyle>
            <a:lvl1pPr>
              <a:defRPr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9" y="6265017"/>
            <a:ext cx="959498" cy="451431"/>
          </a:xfrm>
          <a:prstGeom prst="rect">
            <a:avLst/>
          </a:prstGeom>
        </p:spPr>
      </p:pic>
      <p:pic>
        <p:nvPicPr>
          <p:cNvPr id="12" name="Picture 11" descr="YWCA_MISSION_BADGE_HORIZ_RIGHT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YWCA_LOG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9AEB-66A9-DE47-9C65-CBAF752A2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AgainstRacism@ywca.org" TargetMode="External"/><Relationship Id="rId2" Type="http://schemas.openxmlformats.org/officeDocument/2006/relationships/hyperlink" Target="mailto:dhilliard@ywc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dagainstracism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Orientation Webinar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2973" y="384319"/>
            <a:ext cx="3759756" cy="2351806"/>
          </a:xfrm>
        </p:spPr>
        <p:txBody>
          <a:bodyPr>
            <a:normAutofit/>
          </a:bodyPr>
          <a:lstStyle/>
          <a:p>
            <a:r>
              <a:rPr lang="en-US" dirty="0" smtClean="0"/>
              <a:t>Stand Against Racism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Website: New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05" y="1359652"/>
            <a:ext cx="4015289" cy="54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Website: New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17" y="1589162"/>
            <a:ext cx="5291586" cy="40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541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&amp; Comments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Important Dates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43193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Campaign</a:t>
            </a:r>
          </a:p>
          <a:p>
            <a:pPr lvl="1"/>
            <a:r>
              <a:rPr lang="en-US" b="0" dirty="0"/>
              <a:t>April 28 – May 1, </a:t>
            </a:r>
            <a:r>
              <a:rPr lang="en-US" b="0" dirty="0" smtClean="0"/>
              <a:t>2016</a:t>
            </a:r>
          </a:p>
          <a:p>
            <a:r>
              <a:rPr lang="en-US" b="0" dirty="0" smtClean="0"/>
              <a:t>YWCA Day of Commitment to Eliminate Racism</a:t>
            </a:r>
          </a:p>
          <a:p>
            <a:pPr lvl="1"/>
            <a:r>
              <a:rPr lang="en-US" b="0" dirty="0" smtClean="0"/>
              <a:t>Thursday, April 28, 2016</a:t>
            </a:r>
          </a:p>
          <a:p>
            <a:pPr lvl="1"/>
            <a:r>
              <a:rPr lang="en-US" b="0" dirty="0" smtClean="0"/>
              <a:t>National Day of Action</a:t>
            </a:r>
          </a:p>
          <a:p>
            <a:pPr lvl="1"/>
            <a:r>
              <a:rPr lang="en-US" b="0" dirty="0" smtClean="0"/>
              <a:t>YWCA USA Issue Briefing </a:t>
            </a:r>
          </a:p>
          <a:p>
            <a:r>
              <a:rPr lang="en-US" b="0" dirty="0" smtClean="0"/>
              <a:t>Merchandise Orders</a:t>
            </a:r>
          </a:p>
          <a:p>
            <a:pPr lvl="1"/>
            <a:r>
              <a:rPr lang="en-US" b="0" dirty="0" smtClean="0"/>
              <a:t>April 11, 2016 </a:t>
            </a:r>
          </a:p>
          <a:p>
            <a:pPr lvl="2"/>
            <a:r>
              <a:rPr lang="en-US" b="0" dirty="0" smtClean="0"/>
              <a:t>Guaranteed Delivery by April 28th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Registration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24" y="12829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Types</a:t>
            </a:r>
          </a:p>
          <a:p>
            <a:pPr lvl="1"/>
            <a:r>
              <a:rPr lang="en-US" b="0" dirty="0" smtClean="0"/>
              <a:t>Public vs. Private</a:t>
            </a:r>
          </a:p>
          <a:p>
            <a:pPr lvl="1"/>
            <a:r>
              <a:rPr lang="en-US" b="0" dirty="0" smtClean="0"/>
              <a:t>YWCA Sites &amp; Community Sites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7" r="52724"/>
          <a:stretch/>
        </p:blipFill>
        <p:spPr>
          <a:xfrm>
            <a:off x="4430424" y="274638"/>
            <a:ext cx="4128556" cy="2012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46627"/>
          <a:stretch/>
        </p:blipFill>
        <p:spPr>
          <a:xfrm>
            <a:off x="2318407" y="2827964"/>
            <a:ext cx="3501480" cy="38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210"/>
            <a:ext cx="8229600" cy="4525963"/>
          </a:xfrm>
        </p:spPr>
        <p:txBody>
          <a:bodyPr>
            <a:normAutofit/>
          </a:bodyPr>
          <a:lstStyle/>
          <a:p>
            <a:r>
              <a:rPr lang="en-US" b="0" dirty="0" smtClean="0"/>
              <a:t>New Items</a:t>
            </a:r>
          </a:p>
          <a:p>
            <a:pPr lvl="1"/>
            <a:r>
              <a:rPr lang="en-US" b="0" dirty="0"/>
              <a:t>Categories </a:t>
            </a:r>
          </a:p>
          <a:p>
            <a:pPr lvl="1"/>
            <a:r>
              <a:rPr lang="en-US" b="0" dirty="0"/>
              <a:t>Youth Resources &amp; Worksheets</a:t>
            </a:r>
          </a:p>
          <a:p>
            <a:pPr lvl="1"/>
            <a:r>
              <a:rPr lang="en-US" b="0" dirty="0"/>
              <a:t>Suite of </a:t>
            </a:r>
            <a:r>
              <a:rPr lang="en-US" b="0" dirty="0" smtClean="0"/>
              <a:t>Logos</a:t>
            </a:r>
          </a:p>
          <a:p>
            <a:r>
              <a:rPr lang="en-US" b="0" dirty="0" smtClean="0"/>
              <a:t>Forthcoming </a:t>
            </a:r>
          </a:p>
          <a:p>
            <a:pPr lvl="1"/>
            <a:r>
              <a:rPr lang="en-US" b="0" dirty="0" smtClean="0"/>
              <a:t>GOC Resource Sheet </a:t>
            </a:r>
          </a:p>
          <a:p>
            <a:pPr lvl="1"/>
            <a:r>
              <a:rPr lang="en-US" b="0" dirty="0" smtClean="0"/>
              <a:t>Bookmark w/ Short Pledge</a:t>
            </a:r>
          </a:p>
          <a:p>
            <a:pPr lvl="1"/>
            <a:r>
              <a:rPr lang="en-US" b="0" dirty="0" smtClean="0"/>
              <a:t>Revised, Long Pledge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25" y="258820"/>
            <a:ext cx="1813155" cy="50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1291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Highlights &amp; Ideas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0" dirty="0" smtClean="0"/>
              <a:t>Engage Public Policy </a:t>
            </a:r>
          </a:p>
          <a:p>
            <a:pPr marL="457200" lvl="1" indent="0">
              <a:buNone/>
            </a:pPr>
            <a:r>
              <a:rPr lang="en-US" b="0" dirty="0" smtClean="0"/>
              <a:t>   Makers (April 28</a:t>
            </a:r>
            <a:r>
              <a:rPr lang="en-US" b="0" baseline="30000" dirty="0" smtClean="0"/>
              <a:t>th</a:t>
            </a:r>
            <a:r>
              <a:rPr lang="en-US" b="0" dirty="0" smtClean="0"/>
              <a:t>)</a:t>
            </a:r>
          </a:p>
          <a:p>
            <a:pPr lvl="2"/>
            <a:r>
              <a:rPr lang="en-US" b="0" dirty="0" smtClean="0"/>
              <a:t>Governors, Mayors, </a:t>
            </a:r>
          </a:p>
          <a:p>
            <a:pPr marL="914400" lvl="2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 City Council, etc.</a:t>
            </a:r>
          </a:p>
          <a:p>
            <a:pPr lvl="2"/>
            <a:r>
              <a:rPr lang="en-US" b="0" dirty="0"/>
              <a:t>Visits to Statehouse </a:t>
            </a:r>
          </a:p>
          <a:p>
            <a:pPr lvl="2"/>
            <a:r>
              <a:rPr lang="en-US" b="0" dirty="0"/>
              <a:t>Visit City Hall</a:t>
            </a:r>
          </a:p>
          <a:p>
            <a:pPr lvl="2"/>
            <a:r>
              <a:rPr lang="en-US" b="0" dirty="0" smtClean="0"/>
              <a:t>Public Forums </a:t>
            </a:r>
          </a:p>
          <a:p>
            <a:pPr lvl="2"/>
            <a:r>
              <a:rPr lang="en-US" b="0" dirty="0" smtClean="0"/>
              <a:t>Proclamations</a:t>
            </a:r>
          </a:p>
          <a:p>
            <a:pPr lvl="2"/>
            <a:r>
              <a:rPr lang="en-US" b="0" dirty="0" smtClean="0"/>
              <a:t>National Pledge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45" y="1128302"/>
            <a:ext cx="4822289" cy="55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541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&amp; Comments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2973" y="384319"/>
            <a:ext cx="3759756" cy="23518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Thank You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12956" y="2609385"/>
            <a:ext cx="369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standagainstracism@ywca.org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 Against Racism </a:t>
            </a:r>
            <a:br>
              <a:rPr lang="en-US" dirty="0" smtClean="0"/>
            </a:br>
            <a:r>
              <a:rPr lang="en-US" dirty="0" smtClean="0"/>
              <a:t>Webinar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Introduction</a:t>
            </a:r>
            <a:endParaRPr lang="en-US" sz="2400" b="0" dirty="0"/>
          </a:p>
          <a:p>
            <a:r>
              <a:rPr lang="en-US" sz="2400" b="0" dirty="0" smtClean="0"/>
              <a:t>History/Purpose/Goals</a:t>
            </a:r>
            <a:endParaRPr lang="en-US" sz="2400" b="0" dirty="0"/>
          </a:p>
          <a:p>
            <a:r>
              <a:rPr lang="en-US" sz="2400" b="0" dirty="0" smtClean="0"/>
              <a:t>New Website </a:t>
            </a:r>
          </a:p>
          <a:p>
            <a:r>
              <a:rPr lang="en-US" sz="2400" b="0" dirty="0" smtClean="0"/>
              <a:t>Important Dates </a:t>
            </a:r>
          </a:p>
          <a:p>
            <a:r>
              <a:rPr lang="en-US" sz="2400" b="0" dirty="0" smtClean="0"/>
              <a:t>Registration </a:t>
            </a:r>
            <a:endParaRPr lang="en-US" sz="2400" b="0" dirty="0"/>
          </a:p>
          <a:p>
            <a:r>
              <a:rPr lang="en-US" sz="2400" b="0" dirty="0" smtClean="0"/>
              <a:t>Toolkit Items</a:t>
            </a:r>
          </a:p>
          <a:p>
            <a:r>
              <a:rPr lang="en-US" sz="2400" b="0" dirty="0" smtClean="0"/>
              <a:t>Highlights &amp; Ideas</a:t>
            </a:r>
          </a:p>
          <a:p>
            <a:r>
              <a:rPr lang="en-US" sz="2400" b="0" dirty="0" smtClean="0"/>
              <a:t>Questions and Comments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69" y="840562"/>
            <a:ext cx="3693811" cy="43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Donte Hilliard, Director of Mission Impact; </a:t>
            </a:r>
            <a:r>
              <a:rPr lang="en-US" sz="2400" b="0" dirty="0" smtClean="0">
                <a:hlinkClick r:id="rId2"/>
              </a:rPr>
              <a:t>dhilliard@ywca.org</a:t>
            </a:r>
            <a:endParaRPr lang="en-US" sz="2400" b="0" dirty="0" smtClean="0"/>
          </a:p>
          <a:p>
            <a:r>
              <a:rPr lang="en-US" sz="2400" b="0" dirty="0">
                <a:hlinkClick r:id="rId3"/>
              </a:rPr>
              <a:t>StandAgainstRacism@ywca.org</a:t>
            </a:r>
            <a:endParaRPr lang="en-US" sz="2400" b="0" dirty="0"/>
          </a:p>
          <a:p>
            <a:r>
              <a:rPr lang="en-US" sz="2400" b="0" dirty="0" smtClean="0">
                <a:hlinkClick r:id="rId4"/>
              </a:rPr>
              <a:t>StandAgainstRacism.org</a:t>
            </a:r>
            <a:endParaRPr lang="en-US" sz="2400" b="0" dirty="0" smtClean="0"/>
          </a:p>
          <a:p>
            <a:r>
              <a:rPr lang="en-US" sz="2400" b="0" dirty="0" smtClean="0"/>
              <a:t>YWCA USA on Facebook</a:t>
            </a:r>
            <a:endParaRPr lang="en-US" sz="2400" b="0" dirty="0" smtClean="0"/>
          </a:p>
          <a:p>
            <a:r>
              <a:rPr lang="en-US" sz="2400" b="0" dirty="0" smtClean="0"/>
              <a:t>@YWCAUSA on Twitter</a:t>
            </a:r>
            <a:endParaRPr lang="en-US" sz="2400" b="0" dirty="0" smtClean="0"/>
          </a:p>
          <a:p>
            <a:pPr lvl="1"/>
            <a:r>
              <a:rPr lang="en-US" sz="2400" b="0" dirty="0" smtClean="0"/>
              <a:t>#</a:t>
            </a:r>
            <a:r>
              <a:rPr lang="en-US" sz="2400" b="0" dirty="0" err="1" smtClean="0"/>
              <a:t>StandAgainstRacism</a:t>
            </a:r>
            <a:endParaRPr lang="en-US" sz="2400" b="0" dirty="0" smtClean="0"/>
          </a:p>
          <a:p>
            <a:pPr lvl="1"/>
            <a:r>
              <a:rPr lang="en-US" sz="2400" b="0" dirty="0" smtClean="0"/>
              <a:t>#</a:t>
            </a:r>
            <a:r>
              <a:rPr lang="en-US" sz="2400" b="0" dirty="0" err="1" smtClean="0"/>
              <a:t>OnAMission</a:t>
            </a:r>
            <a:endParaRPr lang="en-US" sz="2400" b="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History, Purpose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Founded in 2007 by YWCA Trenton and YWCA Princeton, in 2015 Stand Against Racism was adopted as a signature campaign by YWCA USA.  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Stand Against Racism is </a:t>
            </a:r>
            <a:r>
              <a:rPr lang="en-US" sz="2400" b="0" dirty="0"/>
              <a:t>one part of </a:t>
            </a:r>
            <a:r>
              <a:rPr lang="en-US" sz="2400" b="0" dirty="0" smtClean="0"/>
              <a:t>YWCA USA’s national </a:t>
            </a:r>
            <a:r>
              <a:rPr lang="en-US" sz="2400" b="0" dirty="0"/>
              <a:t>strategy to fulfill our mission of eliminating </a:t>
            </a:r>
            <a:r>
              <a:rPr lang="en-US" sz="2400" b="0" dirty="0" smtClean="0"/>
              <a:t>racism and empowering women.  </a:t>
            </a:r>
            <a:endParaRPr lang="en-US" sz="2400" b="0" dirty="0"/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History, Purpose and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T</a:t>
            </a:r>
            <a:r>
              <a:rPr lang="en-US" sz="2400" b="0" dirty="0" smtClean="0"/>
              <a:t>o </a:t>
            </a:r>
            <a:r>
              <a:rPr lang="en-US" sz="2400" dirty="0"/>
              <a:t>build community </a:t>
            </a:r>
            <a:r>
              <a:rPr lang="en-US" sz="2400" b="0" dirty="0"/>
              <a:t>among those who work for racial justice and to </a:t>
            </a:r>
            <a:r>
              <a:rPr lang="en-US" sz="2400" dirty="0"/>
              <a:t>raise awareness </a:t>
            </a:r>
            <a:r>
              <a:rPr lang="en-US" sz="2400" b="0" dirty="0"/>
              <a:t>about the negative impact of </a:t>
            </a:r>
            <a:r>
              <a:rPr lang="en-US" sz="2400" dirty="0"/>
              <a:t>institutional and structural racism</a:t>
            </a:r>
            <a:r>
              <a:rPr lang="en-US" sz="2400" b="0" dirty="0"/>
              <a:t> in our communities. 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History, Purpose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This year, our theme is On A Mission for Girls of Color! We will amplify the national discussion about the impacts of institutional and structural racism on the lives of girls of color. </a:t>
            </a: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261"/>
            <a:ext cx="8229600" cy="4807861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In </a:t>
            </a:r>
            <a:r>
              <a:rPr lang="en-US" sz="2000" b="0" dirty="0"/>
              <a:t>2015, over 750 locations hosted Stand Against Racism events across 44 states</a:t>
            </a:r>
            <a:r>
              <a:rPr lang="en-US" sz="2000" b="0" dirty="0" smtClean="0"/>
              <a:t>!</a:t>
            </a:r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b="0" dirty="0" smtClean="0"/>
              <a:t>In </a:t>
            </a:r>
            <a:r>
              <a:rPr lang="en-US" sz="2000" b="0" dirty="0" smtClean="0"/>
              <a:t>2016 our goal is to have more than 1000 registered sites and at least one Stand in each of the 47 states where there is a YWCA association.  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" t="14316" r="1670" b="-5304"/>
          <a:stretch/>
        </p:blipFill>
        <p:spPr>
          <a:xfrm>
            <a:off x="1604140" y="1890821"/>
            <a:ext cx="5523962" cy="2492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21" y="360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History, Purpose and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StandAgainstRacism.org</a:t>
            </a:r>
          </a:p>
          <a:p>
            <a:r>
              <a:rPr lang="en-US" sz="2400" b="0" dirty="0" smtClean="0"/>
              <a:t>Mobile Optimized </a:t>
            </a:r>
          </a:p>
          <a:p>
            <a:r>
              <a:rPr lang="en-US" sz="2400" b="0" dirty="0" smtClean="0"/>
              <a:t>New Logo</a:t>
            </a:r>
          </a:p>
          <a:p>
            <a:r>
              <a:rPr lang="en-US" sz="2400" b="0" dirty="0" smtClean="0"/>
              <a:t>Updated Branding</a:t>
            </a:r>
          </a:p>
          <a:p>
            <a:r>
              <a:rPr lang="en-US" sz="2400" b="0" dirty="0" smtClean="0"/>
              <a:t>Enhanced Functionality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4" y="167268"/>
            <a:ext cx="4343997" cy="5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69" y="2583929"/>
            <a:ext cx="3484758" cy="2154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" y="1587262"/>
            <a:ext cx="8636697" cy="607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92" y="2326172"/>
            <a:ext cx="2276076" cy="40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WCA Template">
      <a:dk1>
        <a:srgbClr val="000000"/>
      </a:dk1>
      <a:lt1>
        <a:srgbClr val="FFFFFF"/>
      </a:lt1>
      <a:dk2>
        <a:srgbClr val="FD5A1E"/>
      </a:dk2>
      <a:lt2>
        <a:srgbClr val="C8C8B1"/>
      </a:lt2>
      <a:accent1>
        <a:srgbClr val="707070"/>
      </a:accent1>
      <a:accent2>
        <a:srgbClr val="000000"/>
      </a:accent2>
      <a:accent3>
        <a:srgbClr val="526DB0"/>
      </a:accent3>
      <a:accent4>
        <a:srgbClr val="989AAC"/>
      </a:accent4>
      <a:accent5>
        <a:srgbClr val="FD5A1E"/>
      </a:accent5>
      <a:accent6>
        <a:srgbClr val="B4B392"/>
      </a:accent6>
      <a:hlink>
        <a:srgbClr val="FD5A1E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443</Words>
  <Application>Microsoft Office PowerPoint</Application>
  <PresentationFormat>On-screen Show (4:3)</PresentationFormat>
  <Paragraphs>130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Stand Against Racism</vt:lpstr>
      <vt:lpstr>Stand Against Racism  Webinar Agenda</vt:lpstr>
      <vt:lpstr>Introduction </vt:lpstr>
      <vt:lpstr>History, Purpose and Goals</vt:lpstr>
      <vt:lpstr>History, Purpose and Goals </vt:lpstr>
      <vt:lpstr>History, Purpose and Goals</vt:lpstr>
      <vt:lpstr>History, Purpose and Goals</vt:lpstr>
      <vt:lpstr>New Website</vt:lpstr>
      <vt:lpstr>New Website</vt:lpstr>
      <vt:lpstr>New Website: New Function</vt:lpstr>
      <vt:lpstr>New Website: New Function</vt:lpstr>
      <vt:lpstr>Questions &amp; Comments </vt:lpstr>
      <vt:lpstr>Important Dates </vt:lpstr>
      <vt:lpstr>Registration </vt:lpstr>
      <vt:lpstr>Toolkit</vt:lpstr>
      <vt:lpstr>Highlights &amp; Ideas </vt:lpstr>
      <vt:lpstr>Questions &amp; Comments </vt:lpstr>
      <vt:lpstr>Thank You!  </vt:lpstr>
    </vt:vector>
  </TitlesOfParts>
  <Company>RCSM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Walter</dc:creator>
  <cp:lastModifiedBy>Danielle Marse-Kapr</cp:lastModifiedBy>
  <cp:revision>38</cp:revision>
  <dcterms:created xsi:type="dcterms:W3CDTF">2015-10-30T18:54:21Z</dcterms:created>
  <dcterms:modified xsi:type="dcterms:W3CDTF">2016-02-11T18:25:31Z</dcterms:modified>
</cp:coreProperties>
</file>