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00" r:id="rId2"/>
    <p:sldId id="291" r:id="rId3"/>
    <p:sldId id="284" r:id="rId4"/>
    <p:sldId id="301" r:id="rId5"/>
    <p:sldId id="302" r:id="rId6"/>
    <p:sldId id="303" r:id="rId7"/>
    <p:sldId id="304" r:id="rId8"/>
    <p:sldId id="305" r:id="rId9"/>
    <p:sldId id="260" r:id="rId10"/>
    <p:sldId id="261" r:id="rId11"/>
    <p:sldId id="263" r:id="rId12"/>
    <p:sldId id="264" r:id="rId13"/>
    <p:sldId id="294" r:id="rId14"/>
    <p:sldId id="292" r:id="rId15"/>
    <p:sldId id="295" r:id="rId16"/>
    <p:sldId id="296" r:id="rId17"/>
    <p:sldId id="297" r:id="rId18"/>
    <p:sldId id="298" r:id="rId19"/>
    <p:sldId id="299" r:id="rId20"/>
    <p:sldId id="293"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8E45"/>
    <a:srgbClr val="7A191B"/>
    <a:srgbClr val="688A69"/>
    <a:srgbClr val="FF2F92"/>
    <a:srgbClr val="51546B"/>
    <a:srgbClr val="543C47"/>
    <a:srgbClr val="021359"/>
    <a:srgbClr val="000000"/>
    <a:srgbClr val="7F7F7F"/>
    <a:srgbClr val="80409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71"/>
    <p:restoredTop sz="94663"/>
  </p:normalViewPr>
  <p:slideViewPr>
    <p:cSldViewPr>
      <p:cViewPr varScale="1">
        <p:scale>
          <a:sx n="133" d="100"/>
          <a:sy n="133" d="100"/>
        </p:scale>
        <p:origin x="92" y="900"/>
      </p:cViewPr>
      <p:guideLst>
        <p:guide orient="horz" pos="1620"/>
        <p:guide pos="2880"/>
      </p:guideLst>
    </p:cSldViewPr>
  </p:slideViewPr>
  <p:outlineViewPr>
    <p:cViewPr>
      <p:scale>
        <a:sx n="33" d="100"/>
        <a:sy n="33" d="100"/>
      </p:scale>
      <p:origin x="0" y="-1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3" d="100"/>
          <a:sy n="123" d="100"/>
        </p:scale>
        <p:origin x="490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B651CE6A-E7B0-4FCC-B2EF-77530E58A7E6}"/>
              </a:ext>
            </a:extLst>
          </p:cNvPr>
          <p:cNvSpPr>
            <a:spLocks noGrp="1"/>
          </p:cNvSpPr>
          <p:nvPr>
            <p:ph type="dt" sz="quarter" idx="1"/>
          </p:nvPr>
        </p:nvSpPr>
        <p:spPr>
          <a:xfrm>
            <a:off x="2" y="1"/>
            <a:ext cx="6857998" cy="762000"/>
          </a:xfrm>
          <a:prstGeom prst="rect">
            <a:avLst/>
          </a:prstGeom>
        </p:spPr>
        <p:txBody>
          <a:bodyPr vert="horz" lIns="102180" tIns="51091" rIns="102180" bIns="51091" rtlCol="0"/>
          <a:lstStyle>
            <a:lvl1pPr algn="r">
              <a:defRPr sz="1400"/>
            </a:lvl1pPr>
          </a:lstStyle>
          <a:p>
            <a:pPr algn="ctr">
              <a:defRPr/>
            </a:pPr>
            <a:r>
              <a:rPr lang="en-US" sz="1600" b="1" dirty="0">
                <a:latin typeface="Tw Cen MT" panose="020B0602020104020603" pitchFamily="34" charset="0"/>
              </a:rPr>
              <a:t>UNIVERSITY RISK MANAGEMENT AND INSURANCE ASSOCIATION</a:t>
            </a:r>
          </a:p>
          <a:p>
            <a:pPr algn="ctr">
              <a:defRPr/>
            </a:pPr>
            <a:endParaRPr lang="en-US" sz="500" b="1" dirty="0">
              <a:latin typeface="Tw Cen MT" panose="020B0602020104020603" pitchFamily="34" charset="0"/>
            </a:endParaRPr>
          </a:p>
          <a:p>
            <a:pPr algn="ctr">
              <a:defRPr/>
            </a:pPr>
            <a:r>
              <a:rPr lang="en-US" sz="1700" b="1" dirty="0">
                <a:latin typeface="Tw Cen MT" panose="020B0602020104020603" pitchFamily="34" charset="0"/>
              </a:rPr>
              <a:t>2019 Annual Conference – Boston, MA</a:t>
            </a:r>
          </a:p>
        </p:txBody>
      </p:sp>
      <p:pic>
        <p:nvPicPr>
          <p:cNvPr id="7" name="Picture 6">
            <a:extLst>
              <a:ext uri="{FF2B5EF4-FFF2-40B4-BE49-F238E27FC236}">
                <a16:creationId xmlns:a16="http://schemas.microsoft.com/office/drawing/2014/main" id="{88EBA693-2D8E-4A9C-B886-C9D7B59D0286}"/>
              </a:ext>
            </a:extLst>
          </p:cNvPr>
          <p:cNvPicPr>
            <a:picLocks noChangeAspect="1"/>
          </p:cNvPicPr>
          <p:nvPr/>
        </p:nvPicPr>
        <p:blipFill>
          <a:blip r:embed="rId2"/>
          <a:stretch>
            <a:fillRect/>
          </a:stretch>
        </p:blipFill>
        <p:spPr>
          <a:xfrm>
            <a:off x="28413" y="8415740"/>
            <a:ext cx="1363747" cy="661583"/>
          </a:xfrm>
          <a:prstGeom prst="rect">
            <a:avLst/>
          </a:prstGeom>
        </p:spPr>
      </p:pic>
      <p:pic>
        <p:nvPicPr>
          <p:cNvPr id="9" name="Picture 8">
            <a:extLst>
              <a:ext uri="{FF2B5EF4-FFF2-40B4-BE49-F238E27FC236}">
                <a16:creationId xmlns:a16="http://schemas.microsoft.com/office/drawing/2014/main" id="{4076DBF8-8F92-4BD7-B886-22C484284153}"/>
              </a:ext>
            </a:extLst>
          </p:cNvPr>
          <p:cNvPicPr>
            <a:picLocks noChangeAspect="1"/>
          </p:cNvPicPr>
          <p:nvPr/>
        </p:nvPicPr>
        <p:blipFill>
          <a:blip r:embed="rId3"/>
          <a:stretch>
            <a:fillRect/>
          </a:stretch>
        </p:blipFill>
        <p:spPr>
          <a:xfrm>
            <a:off x="5181600" y="8521049"/>
            <a:ext cx="1572135" cy="522534"/>
          </a:xfrm>
          <a:prstGeom prst="rect">
            <a:avLst/>
          </a:prstGeom>
        </p:spPr>
      </p:pic>
      <p:sp>
        <p:nvSpPr>
          <p:cNvPr id="10" name="Slide Number Placeholder 4">
            <a:extLst>
              <a:ext uri="{FF2B5EF4-FFF2-40B4-BE49-F238E27FC236}">
                <a16:creationId xmlns:a16="http://schemas.microsoft.com/office/drawing/2014/main" id="{F660EE73-AEEE-4EB1-AA68-C44B0332C63B}"/>
              </a:ext>
            </a:extLst>
          </p:cNvPr>
          <p:cNvSpPr txBox="1">
            <a:spLocks/>
          </p:cNvSpPr>
          <p:nvPr/>
        </p:nvSpPr>
        <p:spPr>
          <a:xfrm>
            <a:off x="25830" y="8570843"/>
            <a:ext cx="6832169" cy="472740"/>
          </a:xfrm>
          <a:prstGeom prst="rect">
            <a:avLst/>
          </a:prstGeom>
        </p:spPr>
        <p:txBody>
          <a:bodyPr vert="horz" lIns="114182" tIns="57092" rIns="114182" bIns="57092" rtlCol="0" anchor="b"/>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778A305-818D-4169-B493-CFE286AED662}" type="slidenum">
              <a:rPr lang="en-US">
                <a:latin typeface="Adobe Jenson Pro Lt" panose="020A0503050201030203" pitchFamily="18" charset="0"/>
              </a:rPr>
              <a:pPr algn="ctr"/>
              <a:t>‹#›</a:t>
            </a:fld>
            <a:endParaRPr lang="en-US" dirty="0">
              <a:latin typeface="Adobe Jenson Pro Lt" panose="020A0503050201030203" pitchFamily="18" charset="0"/>
            </a:endParaRPr>
          </a:p>
        </p:txBody>
      </p:sp>
    </p:spTree>
    <p:extLst>
      <p:ext uri="{BB962C8B-B14F-4D97-AF65-F5344CB8AC3E}">
        <p14:creationId xmlns:p14="http://schemas.microsoft.com/office/powerpoint/2010/main" val="205854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C5FC99-196D-8F4E-92EB-F84EAC2DF64F}" type="datetimeFigureOut">
              <a:rPr lang="en-US"/>
              <a:pPr/>
              <a:t>6/13/2019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8B709D-947A-F94F-A821-1E96C1923B12}" type="slidenum">
              <a:rPr lang="en-US"/>
              <a:pPr/>
              <a:t>‹#›</a:t>
            </a:fld>
            <a:endParaRPr lang="en-US"/>
          </a:p>
        </p:txBody>
      </p:sp>
    </p:spTree>
    <p:extLst>
      <p:ext uri="{BB962C8B-B14F-4D97-AF65-F5344CB8AC3E}">
        <p14:creationId xmlns:p14="http://schemas.microsoft.com/office/powerpoint/2010/main" val="773873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mn-cs"/>
              </a:rPr>
              <a:t>Speaker acknowledges the presentation will not violate any proprietary or personal rights of others (including any copyright, trademark, and privacy rights), will be factually accurate, and will contain nothing defamatory or otherwise unlawful. Speaker will obtain all necessary permissions or licenses from any individuals or organizations whose material is included or used in the presentation.</a:t>
            </a:r>
            <a:endParaRPr lang="en-US" dirty="0"/>
          </a:p>
        </p:txBody>
      </p:sp>
      <p:sp>
        <p:nvSpPr>
          <p:cNvPr id="4" name="Slide Number Placeholder 3"/>
          <p:cNvSpPr>
            <a:spLocks noGrp="1"/>
          </p:cNvSpPr>
          <p:nvPr>
            <p:ph type="sldNum" sz="quarter" idx="5"/>
          </p:nvPr>
        </p:nvSpPr>
        <p:spPr/>
        <p:txBody>
          <a:bodyPr/>
          <a:lstStyle/>
          <a:p>
            <a:fld id="{8B8B709D-947A-F94F-A821-1E96C1923B12}" type="slidenum">
              <a:rPr lang="en-US" smtClean="0"/>
              <a:pPr/>
              <a:t>1</a:t>
            </a:fld>
            <a:endParaRPr lang="en-US"/>
          </a:p>
        </p:txBody>
      </p:sp>
    </p:spTree>
    <p:extLst>
      <p:ext uri="{BB962C8B-B14F-4D97-AF65-F5344CB8AC3E}">
        <p14:creationId xmlns:p14="http://schemas.microsoft.com/office/powerpoint/2010/main" val="404763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Speaker acknowledges the presentation will not violate any proprietary or personal rights of others (including any copyright, trademark, and privacy rights), will be factually accurate, and will contain nothing defamatory or otherwise unlawful. Speaker will obtain all necessary permissions or licenses from any individuals or organizations whose material is included or used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8B8B709D-947A-F94F-A821-1E96C1923B12}" type="slidenum">
              <a:rPr lang="en-US" smtClean="0"/>
              <a:pPr/>
              <a:t>2</a:t>
            </a:fld>
            <a:endParaRPr lang="en-US"/>
          </a:p>
        </p:txBody>
      </p:sp>
    </p:spTree>
    <p:extLst>
      <p:ext uri="{BB962C8B-B14F-4D97-AF65-F5344CB8AC3E}">
        <p14:creationId xmlns:p14="http://schemas.microsoft.com/office/powerpoint/2010/main" val="264526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E629927-531A-A448-817C-B7094716F2DF}" type="slidenum">
              <a:rPr lang="en-US"/>
              <a:pPr eaLnBrk="1" hangingPunct="1"/>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Speaker acknowledges the presentation will not violate any proprietary or personal rights of others (including any copyright, trademark, and privacy rights), will be factually accurate, and will contain nothing defamatory or otherwise unlawful. Speaker will obtain all necessary permissions or licenses from any individuals or organizations whose material is included or used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8B8B709D-947A-F94F-A821-1E96C1923B12}" type="slidenum">
              <a:rPr lang="en-US" smtClean="0"/>
              <a:pPr/>
              <a:t>17</a:t>
            </a:fld>
            <a:endParaRPr lang="en-US"/>
          </a:p>
        </p:txBody>
      </p:sp>
    </p:spTree>
    <p:extLst>
      <p:ext uri="{BB962C8B-B14F-4D97-AF65-F5344CB8AC3E}">
        <p14:creationId xmlns:p14="http://schemas.microsoft.com/office/powerpoint/2010/main" val="116100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Speaker acknowledges the presentation will not violate any proprietary or personal rights of others (including any copyright, trademark, and privacy rights), will be factually accurate, and will contain nothing defamatory or otherwise unlawful. Speaker will obtain all necessary permissions or licenses from any individuals or organizations whose material is included or used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8B8B709D-947A-F94F-A821-1E96C1923B12}" type="slidenum">
              <a:rPr lang="en-US" smtClean="0"/>
              <a:pPr/>
              <a:t>18</a:t>
            </a:fld>
            <a:endParaRPr lang="en-US"/>
          </a:p>
        </p:txBody>
      </p:sp>
    </p:spTree>
    <p:extLst>
      <p:ext uri="{BB962C8B-B14F-4D97-AF65-F5344CB8AC3E}">
        <p14:creationId xmlns:p14="http://schemas.microsoft.com/office/powerpoint/2010/main" val="410160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Speaker acknowledges the presentation will not violate any proprietary or personal rights of others (including any copyright, trademark, and privacy rights), will be factually accurate, and will contain nothing defamatory or otherwise unlawful. Speaker will obtain all necessary permissions or licenses from any individuals or organizations whose material is included or used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8B8B709D-947A-F94F-A821-1E96C1923B12}" type="slidenum">
              <a:rPr lang="en-US" smtClean="0"/>
              <a:pPr/>
              <a:t>19</a:t>
            </a:fld>
            <a:endParaRPr lang="en-US"/>
          </a:p>
        </p:txBody>
      </p:sp>
    </p:spTree>
    <p:extLst>
      <p:ext uri="{BB962C8B-B14F-4D97-AF65-F5344CB8AC3E}">
        <p14:creationId xmlns:p14="http://schemas.microsoft.com/office/powerpoint/2010/main" val="2123238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21" name="Picture 20" descr="A brick wall&#10;&#10;Description automatically generated">
            <a:extLst>
              <a:ext uri="{FF2B5EF4-FFF2-40B4-BE49-F238E27FC236}">
                <a16:creationId xmlns:a16="http://schemas.microsoft.com/office/drawing/2014/main" id="{10A333CD-62AE-AD41-890B-6F3BCE6FDA55}"/>
              </a:ext>
            </a:extLst>
          </p:cNvPr>
          <p:cNvPicPr>
            <a:picLocks noChangeAspect="1"/>
          </p:cNvPicPr>
          <p:nvPr userDrawn="1"/>
        </p:nvPicPr>
        <p:blipFill rotWithShape="1">
          <a:blip r:embed="rId2" cstate="print">
            <a:grayscl/>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DB49A6B-A111-9643-A61A-C76A7FAEC3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5200" y="2571750"/>
            <a:ext cx="5027770" cy="2213392"/>
          </a:xfrm>
          <a:prstGeom prst="rect">
            <a:avLst/>
          </a:prstGeom>
        </p:spPr>
      </p:pic>
      <p:pic>
        <p:nvPicPr>
          <p:cNvPr id="4" name="Picture 3">
            <a:extLst>
              <a:ext uri="{FF2B5EF4-FFF2-40B4-BE49-F238E27FC236}">
                <a16:creationId xmlns:a16="http://schemas.microsoft.com/office/drawing/2014/main" id="{018C012B-A203-4300-BDE3-923958D5484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361950"/>
            <a:ext cx="5486400" cy="1828800"/>
          </a:xfrm>
          <a:prstGeom prst="rect">
            <a:avLst/>
          </a:prstGeom>
        </p:spPr>
      </p:pic>
    </p:spTree>
    <p:extLst>
      <p:ext uri="{BB962C8B-B14F-4D97-AF65-F5344CB8AC3E}">
        <p14:creationId xmlns:p14="http://schemas.microsoft.com/office/powerpoint/2010/main" val="215373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plit Slide Text and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6D0E22-DFE4-5C41-ABCD-54AF12D73B67}"/>
              </a:ext>
            </a:extLst>
          </p:cNvPr>
          <p:cNvSpPr>
            <a:spLocks noGrp="1"/>
          </p:cNvSpPr>
          <p:nvPr>
            <p:ph type="pic" sz="quarter" idx="10"/>
          </p:nvPr>
        </p:nvSpPr>
        <p:spPr>
          <a:xfrm>
            <a:off x="-16626" y="-33252"/>
            <a:ext cx="3750425" cy="5220393"/>
          </a:xfrm>
        </p:spPr>
        <p:txBody>
          <a:bodyPr/>
          <a:lstStyle/>
          <a:p>
            <a:endParaRPr lang="en-US"/>
          </a:p>
        </p:txBody>
      </p:sp>
      <p:sp>
        <p:nvSpPr>
          <p:cNvPr id="2" name="Title 1"/>
          <p:cNvSpPr>
            <a:spLocks noGrp="1"/>
          </p:cNvSpPr>
          <p:nvPr>
            <p:ph type="title"/>
          </p:nvPr>
        </p:nvSpPr>
        <p:spPr>
          <a:xfrm>
            <a:off x="3790604" y="495301"/>
            <a:ext cx="5200996" cy="933449"/>
          </a:xfrm>
        </p:spPr>
        <p:txBody>
          <a:bodyPr/>
          <a:lstStyle>
            <a:lvl1pPr>
              <a:defRPr sz="3200">
                <a:solidFill>
                  <a:srgbClr val="3F3F3F"/>
                </a:solidFill>
                <a:latin typeface="+mj-lt"/>
              </a:defRPr>
            </a:lvl1pPr>
          </a:lstStyle>
          <a:p>
            <a:r>
              <a:rPr lang="en-US" dirty="0"/>
              <a:t>Click to edit Master title style</a:t>
            </a:r>
          </a:p>
        </p:txBody>
      </p:sp>
      <p:sp>
        <p:nvSpPr>
          <p:cNvPr id="12" name="Text Placeholder 2"/>
          <p:cNvSpPr>
            <a:spLocks noGrp="1"/>
          </p:cNvSpPr>
          <p:nvPr>
            <p:ph idx="1"/>
          </p:nvPr>
        </p:nvSpPr>
        <p:spPr bwMode="auto">
          <a:xfrm>
            <a:off x="3807228" y="1428750"/>
            <a:ext cx="5184371"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2400"/>
            </a:lvl1pPr>
            <a:lvl2pPr>
              <a:defRPr sz="24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6" name="Picture 5" descr="A close up of a sign&#10;&#10;Description automatically generated">
            <a:extLst>
              <a:ext uri="{FF2B5EF4-FFF2-40B4-BE49-F238E27FC236}">
                <a16:creationId xmlns:a16="http://schemas.microsoft.com/office/drawing/2014/main" id="{81FF9FD8-B4D2-4AFD-9E92-BBCF64DC08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195000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plit Slide Text and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6D0E22-DFE4-5C41-ABCD-54AF12D73B67}"/>
              </a:ext>
            </a:extLst>
          </p:cNvPr>
          <p:cNvSpPr>
            <a:spLocks noGrp="1"/>
          </p:cNvSpPr>
          <p:nvPr>
            <p:ph type="pic" sz="quarter" idx="10"/>
          </p:nvPr>
        </p:nvSpPr>
        <p:spPr>
          <a:xfrm>
            <a:off x="-16626" y="-33252"/>
            <a:ext cx="3746269" cy="5220393"/>
          </a:xfrm>
        </p:spPr>
        <p:txBody>
          <a:bodyPr/>
          <a:lstStyle/>
          <a:p>
            <a:endParaRPr lang="en-US"/>
          </a:p>
        </p:txBody>
      </p:sp>
      <p:sp>
        <p:nvSpPr>
          <p:cNvPr id="3" name="Rectangle 2">
            <a:extLst>
              <a:ext uri="{FF2B5EF4-FFF2-40B4-BE49-F238E27FC236}">
                <a16:creationId xmlns:a16="http://schemas.microsoft.com/office/drawing/2014/main" id="{DBD43A02-A463-6749-BC84-899A4F80104E}"/>
              </a:ext>
            </a:extLst>
          </p:cNvPr>
          <p:cNvSpPr/>
          <p:nvPr userDrawn="1"/>
        </p:nvSpPr>
        <p:spPr>
          <a:xfrm>
            <a:off x="3729644" y="-49876"/>
            <a:ext cx="5566756" cy="5364826"/>
          </a:xfrm>
          <a:prstGeom prst="rect">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1359"/>
              </a:solidFill>
            </a:endParaRPr>
          </a:p>
        </p:txBody>
      </p:sp>
      <p:sp>
        <p:nvSpPr>
          <p:cNvPr id="2" name="Title 1"/>
          <p:cNvSpPr>
            <a:spLocks noGrp="1"/>
          </p:cNvSpPr>
          <p:nvPr>
            <p:ph type="title"/>
          </p:nvPr>
        </p:nvSpPr>
        <p:spPr>
          <a:xfrm>
            <a:off x="3790604" y="495301"/>
            <a:ext cx="5200996" cy="933449"/>
          </a:xfrm>
        </p:spPr>
        <p:txBody>
          <a:bodyPr/>
          <a:lstStyle>
            <a:lvl1pPr>
              <a:defRPr sz="3200">
                <a:solidFill>
                  <a:schemeClr val="bg2">
                    <a:lumMod val="10000"/>
                  </a:schemeClr>
                </a:solidFill>
                <a:latin typeface="+mj-lt"/>
              </a:defRPr>
            </a:lvl1pPr>
          </a:lstStyle>
          <a:p>
            <a:r>
              <a:rPr lang="en-US" dirty="0"/>
              <a:t>Click to edit Master title style</a:t>
            </a:r>
          </a:p>
        </p:txBody>
      </p:sp>
      <p:sp>
        <p:nvSpPr>
          <p:cNvPr id="12" name="Text Placeholder 2"/>
          <p:cNvSpPr>
            <a:spLocks noGrp="1"/>
          </p:cNvSpPr>
          <p:nvPr>
            <p:ph idx="1"/>
          </p:nvPr>
        </p:nvSpPr>
        <p:spPr bwMode="auto">
          <a:xfrm>
            <a:off x="3807228" y="1428750"/>
            <a:ext cx="5184371"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2400">
                <a:solidFill>
                  <a:schemeClr val="bg2">
                    <a:lumMod val="10000"/>
                  </a:schemeClr>
                </a:solidFill>
              </a:defRPr>
            </a:lvl1pPr>
            <a:lvl2pPr>
              <a:defRPr sz="2400">
                <a:solidFill>
                  <a:schemeClr val="bg2">
                    <a:lumMod val="10000"/>
                  </a:schemeClr>
                </a:solidFill>
              </a:defRPr>
            </a:lvl2pPr>
            <a:lvl3pPr>
              <a:defRPr sz="1800">
                <a:solidFill>
                  <a:schemeClr val="bg2">
                    <a:lumMod val="10000"/>
                  </a:schemeClr>
                </a:solidFill>
              </a:defRPr>
            </a:lvl3pPr>
            <a:lvl4pPr>
              <a:defRPr sz="1800">
                <a:solidFill>
                  <a:schemeClr val="bg2">
                    <a:lumMod val="10000"/>
                  </a:schemeClr>
                </a:solidFill>
              </a:defRPr>
            </a:lvl4pPr>
            <a:lvl5pPr>
              <a:defRPr sz="16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7" name="Picture 6" descr="A close up of a sign&#10;&#10;Description automatically generated">
            <a:extLst>
              <a:ext uri="{FF2B5EF4-FFF2-40B4-BE49-F238E27FC236}">
                <a16:creationId xmlns:a16="http://schemas.microsoft.com/office/drawing/2014/main" id="{1CDB1146-DA3B-4FAD-80A1-4AA4800DB3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15526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sz="3200">
                <a:solidFill>
                  <a:srgbClr val="3F3F3F"/>
                </a:solidFill>
                <a:latin typeface="+mj-lt"/>
              </a:defRPr>
            </a:lvl1pPr>
          </a:lstStyle>
          <a:p>
            <a:r>
              <a:rPr lang="en-US" dirty="0"/>
              <a:t>Click to edit Master title style</a:t>
            </a:r>
          </a:p>
        </p:txBody>
      </p:sp>
      <p:sp>
        <p:nvSpPr>
          <p:cNvPr id="3" name="Content Placeholder 2"/>
          <p:cNvSpPr>
            <a:spLocks noGrp="1"/>
          </p:cNvSpPr>
          <p:nvPr>
            <p:ph sz="half" idx="1"/>
          </p:nvPr>
        </p:nvSpPr>
        <p:spPr>
          <a:xfrm>
            <a:off x="228600" y="1200150"/>
            <a:ext cx="4191000" cy="38100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09A7D9A2-EEEC-6F47-BC49-BDFB142412CC}"/>
              </a:ext>
            </a:extLst>
          </p:cNvPr>
          <p:cNvSpPr>
            <a:spLocks noGrp="1"/>
          </p:cNvSpPr>
          <p:nvPr>
            <p:ph type="pic" sz="quarter" idx="10"/>
          </p:nvPr>
        </p:nvSpPr>
        <p:spPr>
          <a:xfrm>
            <a:off x="4572000" y="1200150"/>
            <a:ext cx="4419600" cy="3810000"/>
          </a:xfrm>
        </p:spPr>
        <p:txBody>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78578DBA-69D3-4C77-AA06-1D5BFD1173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165919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839200" cy="990600"/>
          </a:xfrm>
        </p:spPr>
        <p:txBody>
          <a:bodyPr/>
          <a:lstStyle>
            <a:lvl1pPr>
              <a:defRPr sz="3600">
                <a:solidFill>
                  <a:srgbClr val="3F3F3F"/>
                </a:solidFill>
                <a:latin typeface="+mj-lt"/>
              </a:defRPr>
            </a:lvl1pPr>
          </a:lstStyle>
          <a:p>
            <a:r>
              <a:rPr lang="en-US" dirty="0"/>
              <a:t>Click to edit Master title style</a:t>
            </a:r>
          </a:p>
        </p:txBody>
      </p:sp>
      <p:sp>
        <p:nvSpPr>
          <p:cNvPr id="3" name="Text Placeholder 2"/>
          <p:cNvSpPr>
            <a:spLocks noGrp="1"/>
          </p:cNvSpPr>
          <p:nvPr>
            <p:ph type="body" idx="1"/>
          </p:nvPr>
        </p:nvSpPr>
        <p:spPr>
          <a:xfrm>
            <a:off x="152400" y="1123950"/>
            <a:ext cx="4419600" cy="47982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1657350"/>
            <a:ext cx="4419600" cy="3429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123950"/>
            <a:ext cx="4343400" cy="47982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1638301"/>
            <a:ext cx="4343400" cy="3429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sign&#10;&#10;Description automatically generated">
            <a:extLst>
              <a:ext uri="{FF2B5EF4-FFF2-40B4-BE49-F238E27FC236}">
                <a16:creationId xmlns:a16="http://schemas.microsoft.com/office/drawing/2014/main" id="{3620D029-4577-415C-8796-328A4ECDD9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24091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1" y="742949"/>
            <a:ext cx="3846516" cy="60960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038600" y="742950"/>
            <a:ext cx="4883150" cy="426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2401" y="1352550"/>
            <a:ext cx="3846516" cy="3657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5" descr="A close up of a sign&#10;&#10;Description automatically generated">
            <a:extLst>
              <a:ext uri="{FF2B5EF4-FFF2-40B4-BE49-F238E27FC236}">
                <a16:creationId xmlns:a16="http://schemas.microsoft.com/office/drawing/2014/main" id="{F4C25CB2-4EBE-4009-BCD9-E1D7EB9443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1372237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A close up of a sign&#10;&#10;Description automatically generated">
            <a:extLst>
              <a:ext uri="{FF2B5EF4-FFF2-40B4-BE49-F238E27FC236}">
                <a16:creationId xmlns:a16="http://schemas.microsoft.com/office/drawing/2014/main" id="{DD2701FA-87D4-4AF1-B111-8B2FCA0508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76525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ull Photo/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F22D3F1-F2E1-6A4A-BED6-2635070BCCD4}"/>
              </a:ext>
            </a:extLst>
          </p:cNvPr>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1144952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Full Scree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92477C2-78A5-694A-8D09-2A6DDA1F11D5}"/>
              </a:ext>
            </a:extLst>
          </p:cNvPr>
          <p:cNvSpPr>
            <a:spLocks noGrp="1"/>
          </p:cNvSpPr>
          <p:nvPr>
            <p:ph type="media" sz="quarter" idx="11"/>
          </p:nvPr>
        </p:nvSpPr>
        <p:spPr>
          <a:xfrm>
            <a:off x="0" y="0"/>
            <a:ext cx="9144000" cy="5143500"/>
          </a:xfrm>
        </p:spPr>
        <p:txBody>
          <a:bodyPr/>
          <a:lstStyle/>
          <a:p>
            <a:endParaRPr lang="en-US"/>
          </a:p>
        </p:txBody>
      </p:sp>
    </p:spTree>
    <p:extLst>
      <p:ext uri="{BB962C8B-B14F-4D97-AF65-F5344CB8AC3E}">
        <p14:creationId xmlns:p14="http://schemas.microsoft.com/office/powerpoint/2010/main" val="1366113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hank You Ending">
    <p:bg>
      <p:bgPr>
        <a:solidFill>
          <a:schemeClr val="bg1"/>
        </a:solidFill>
        <a:effectLst/>
      </p:bgPr>
    </p:bg>
    <p:spTree>
      <p:nvGrpSpPr>
        <p:cNvPr id="1" name=""/>
        <p:cNvGrpSpPr/>
        <p:nvPr/>
      </p:nvGrpSpPr>
      <p:grpSpPr>
        <a:xfrm>
          <a:off x="0" y="0"/>
          <a:ext cx="0" cy="0"/>
          <a:chOff x="0" y="0"/>
          <a:chExt cx="0" cy="0"/>
        </a:xfrm>
      </p:grpSpPr>
      <p:pic>
        <p:nvPicPr>
          <p:cNvPr id="21" name="Picture 20" descr="A brick wall&#10;&#10;Description automatically generated">
            <a:extLst>
              <a:ext uri="{FF2B5EF4-FFF2-40B4-BE49-F238E27FC236}">
                <a16:creationId xmlns:a16="http://schemas.microsoft.com/office/drawing/2014/main" id="{10A333CD-62AE-AD41-890B-6F3BCE6FDA55}"/>
              </a:ext>
            </a:extLst>
          </p:cNvPr>
          <p:cNvPicPr>
            <a:picLocks noChangeAspect="1"/>
          </p:cNvPicPr>
          <p:nvPr userDrawn="1"/>
        </p:nvPicPr>
        <p:blipFill rotWithShape="1">
          <a:blip r:embed="rId2" cstate="print">
            <a:grayscl/>
            <a:alphaModFix amt="20000"/>
            <a:extLst>
              <a:ext uri="{28A0092B-C50C-407E-A947-70E740481C1C}">
                <a14:useLocalDpi xmlns:a14="http://schemas.microsoft.com/office/drawing/2010/main"/>
              </a:ext>
            </a:extLst>
          </a:blip>
          <a:srcRect/>
          <a:stretch/>
        </p:blipFill>
        <p:spPr>
          <a:xfrm>
            <a:off x="-3990" y="0"/>
            <a:ext cx="9144000" cy="5143500"/>
          </a:xfrm>
          <a:prstGeom prst="rect">
            <a:avLst/>
          </a:prstGeom>
        </p:spPr>
      </p:pic>
      <p:sp>
        <p:nvSpPr>
          <p:cNvPr id="2" name="Title 1"/>
          <p:cNvSpPr>
            <a:spLocks noGrp="1"/>
          </p:cNvSpPr>
          <p:nvPr>
            <p:ph type="ctrTitle" hasCustomPrompt="1"/>
          </p:nvPr>
        </p:nvSpPr>
        <p:spPr>
          <a:xfrm>
            <a:off x="2286000" y="977219"/>
            <a:ext cx="6858000" cy="1331081"/>
          </a:xfrm>
          <a:noFill/>
          <a:ln>
            <a:noFill/>
          </a:ln>
        </p:spPr>
        <p:txBody>
          <a:bodyPr/>
          <a:lstStyle>
            <a:lvl1pPr algn="ctr">
              <a:buFont typeface="Arial" pitchFamily="34" charset="0"/>
              <a:buNone/>
              <a:defRPr sz="3600" b="1" cap="none" spc="0">
                <a:ln w="18415" cmpd="sng">
                  <a:no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Thank You!</a:t>
            </a:r>
          </a:p>
        </p:txBody>
      </p:sp>
      <p:sp>
        <p:nvSpPr>
          <p:cNvPr id="3" name="Subtitle 2"/>
          <p:cNvSpPr>
            <a:spLocks noGrp="1"/>
          </p:cNvSpPr>
          <p:nvPr>
            <p:ph type="subTitle" idx="1" hasCustomPrompt="1"/>
          </p:nvPr>
        </p:nvSpPr>
        <p:spPr>
          <a:xfrm>
            <a:off x="2286000" y="2308300"/>
            <a:ext cx="6858000" cy="1222693"/>
          </a:xfrm>
        </p:spPr>
        <p:txBody>
          <a:bodyPr/>
          <a:lstStyle>
            <a:lvl1pPr marL="0" indent="0" algn="ctr">
              <a:buNone/>
              <a:defRPr sz="1800" b="0" i="0">
                <a:solidFill>
                  <a:schemeClr val="tx1">
                    <a:lumMod val="75000"/>
                  </a:schemeClr>
                </a:solidFill>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Name, email </a:t>
            </a:r>
          </a:p>
        </p:txBody>
      </p:sp>
      <p:sp>
        <p:nvSpPr>
          <p:cNvPr id="20" name="TextBox 19">
            <a:extLst>
              <a:ext uri="{FF2B5EF4-FFF2-40B4-BE49-F238E27FC236}">
                <a16:creationId xmlns:a16="http://schemas.microsoft.com/office/drawing/2014/main" id="{314856D0-EA8F-7348-9AE1-52DF86262801}"/>
              </a:ext>
            </a:extLst>
          </p:cNvPr>
          <p:cNvSpPr txBox="1"/>
          <p:nvPr userDrawn="1"/>
        </p:nvSpPr>
        <p:spPr>
          <a:xfrm>
            <a:off x="4114800" y="4493127"/>
            <a:ext cx="1374094" cy="400110"/>
          </a:xfrm>
          <a:prstGeom prst="rect">
            <a:avLst/>
          </a:prstGeom>
          <a:noFill/>
        </p:spPr>
        <p:txBody>
          <a:bodyPr wrap="none" rtlCol="0">
            <a:spAutoFit/>
          </a:bodyPr>
          <a:lstStyle/>
          <a:p>
            <a:r>
              <a:rPr lang="en-US" sz="2000" b="1" i="0" dirty="0">
                <a:latin typeface="Abadi MT Condensed Light" panose="020B0306030101010103" pitchFamily="34" charset="77"/>
              </a:rPr>
              <a:t>#URMIA2019</a:t>
            </a:r>
          </a:p>
        </p:txBody>
      </p:sp>
      <p:pic>
        <p:nvPicPr>
          <p:cNvPr id="10" name="Picture 9">
            <a:extLst>
              <a:ext uri="{FF2B5EF4-FFF2-40B4-BE49-F238E27FC236}">
                <a16:creationId xmlns:a16="http://schemas.microsoft.com/office/drawing/2014/main" id="{4B375B57-9842-42DC-A421-F5E5C28111F8}"/>
              </a:ext>
            </a:extLst>
          </p:cNvPr>
          <p:cNvPicPr>
            <a:picLocks noChangeAspect="1"/>
          </p:cNvPicPr>
          <p:nvPr userDrawn="1"/>
        </p:nvPicPr>
        <p:blipFill rotWithShape="1">
          <a:blip r:embed="rId3" cstate="print">
            <a:alphaModFix amt="96000"/>
            <a:extLst>
              <a:ext uri="{28A0092B-C50C-407E-A947-70E740481C1C}">
                <a14:useLocalDpi xmlns:a14="http://schemas.microsoft.com/office/drawing/2010/main"/>
              </a:ext>
            </a:extLst>
          </a:blip>
          <a:srcRect/>
          <a:stretch/>
        </p:blipFill>
        <p:spPr>
          <a:xfrm>
            <a:off x="-7980" y="517829"/>
            <a:ext cx="2806920" cy="3914904"/>
          </a:xfrm>
          <a:prstGeom prst="rect">
            <a:avLst/>
          </a:prstGeom>
        </p:spPr>
      </p:pic>
      <p:pic>
        <p:nvPicPr>
          <p:cNvPr id="11" name="Picture 10" descr="A picture containing device&#10;&#10;Description automatically generated">
            <a:extLst>
              <a:ext uri="{FF2B5EF4-FFF2-40B4-BE49-F238E27FC236}">
                <a16:creationId xmlns:a16="http://schemas.microsoft.com/office/drawing/2014/main" id="{99D5984E-A1E6-4354-9C29-031903ED811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2800" y="4320871"/>
            <a:ext cx="1828800" cy="609600"/>
          </a:xfrm>
          <a:prstGeom prst="rect">
            <a:avLst/>
          </a:prstGeom>
        </p:spPr>
      </p:pic>
      <p:pic>
        <p:nvPicPr>
          <p:cNvPr id="12" name="Picture 11">
            <a:extLst>
              <a:ext uri="{FF2B5EF4-FFF2-40B4-BE49-F238E27FC236}">
                <a16:creationId xmlns:a16="http://schemas.microsoft.com/office/drawing/2014/main" id="{C56A209E-25D2-480E-BD86-14499DFAC9E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 t="43884" r="31199" b="22696"/>
          <a:stretch/>
        </p:blipFill>
        <p:spPr>
          <a:xfrm>
            <a:off x="52069" y="4341097"/>
            <a:ext cx="2661354" cy="569148"/>
          </a:xfrm>
          <a:prstGeom prst="rect">
            <a:avLst/>
          </a:prstGeom>
        </p:spPr>
      </p:pic>
    </p:spTree>
    <p:extLst>
      <p:ext uri="{BB962C8B-B14F-4D97-AF65-F5344CB8AC3E}">
        <p14:creationId xmlns:p14="http://schemas.microsoft.com/office/powerpoint/2010/main" val="304354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21" name="Picture 20" descr="A brick wall&#10;&#10;Description automatically generated">
            <a:extLst>
              <a:ext uri="{FF2B5EF4-FFF2-40B4-BE49-F238E27FC236}">
                <a16:creationId xmlns:a16="http://schemas.microsoft.com/office/drawing/2014/main" id="{10A333CD-62AE-AD41-890B-6F3BCE6FDA55}"/>
              </a:ext>
            </a:extLst>
          </p:cNvPr>
          <p:cNvPicPr>
            <a:picLocks noChangeAspect="1"/>
          </p:cNvPicPr>
          <p:nvPr userDrawn="1"/>
        </p:nvPicPr>
        <p:blipFill rotWithShape="1">
          <a:blip r:embed="rId2" cstate="print">
            <a:grayscl/>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0" name="Picture 9">
            <a:extLst>
              <a:ext uri="{FF2B5EF4-FFF2-40B4-BE49-F238E27FC236}">
                <a16:creationId xmlns:a16="http://schemas.microsoft.com/office/drawing/2014/main" id="{51D1A82E-D88A-4155-917E-D0C599007562}"/>
              </a:ext>
            </a:extLst>
          </p:cNvPr>
          <p:cNvPicPr>
            <a:picLocks noChangeAspect="1"/>
          </p:cNvPicPr>
          <p:nvPr userDrawn="1"/>
        </p:nvPicPr>
        <p:blipFill rotWithShape="1">
          <a:blip r:embed="rId3" cstate="print">
            <a:alphaModFix amt="96000"/>
            <a:extLst>
              <a:ext uri="{28A0092B-C50C-407E-A947-70E740481C1C}">
                <a14:useLocalDpi xmlns:a14="http://schemas.microsoft.com/office/drawing/2010/main"/>
              </a:ext>
            </a:extLst>
          </a:blip>
          <a:srcRect/>
          <a:stretch/>
        </p:blipFill>
        <p:spPr>
          <a:xfrm>
            <a:off x="0" y="517829"/>
            <a:ext cx="2798940" cy="3914904"/>
          </a:xfrm>
          <a:prstGeom prst="rect">
            <a:avLst/>
          </a:prstGeom>
        </p:spPr>
      </p:pic>
      <p:sp>
        <p:nvSpPr>
          <p:cNvPr id="2" name="Title 1"/>
          <p:cNvSpPr>
            <a:spLocks noGrp="1"/>
          </p:cNvSpPr>
          <p:nvPr>
            <p:ph type="ctrTitle"/>
          </p:nvPr>
        </p:nvSpPr>
        <p:spPr>
          <a:xfrm>
            <a:off x="2731474" y="977219"/>
            <a:ext cx="6107727" cy="1331081"/>
          </a:xfrm>
          <a:noFill/>
          <a:ln>
            <a:noFill/>
          </a:ln>
        </p:spPr>
        <p:txBody>
          <a:bodyPr/>
          <a:lstStyle>
            <a:lvl1pPr algn="l">
              <a:buFont typeface="Arial" pitchFamily="34" charset="0"/>
              <a:buNone/>
              <a:defRPr sz="3200" b="1" cap="none" spc="0">
                <a:ln w="18415" cmpd="sng">
                  <a:no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731473" y="2139408"/>
            <a:ext cx="6107728" cy="1391585"/>
          </a:xfrm>
        </p:spPr>
        <p:txBody>
          <a:bodyPr/>
          <a:lstStyle>
            <a:lvl1pPr marL="0" indent="0" algn="l">
              <a:buNone/>
              <a:defRPr sz="2000" b="0" i="0">
                <a:solidFill>
                  <a:schemeClr val="tx1">
                    <a:lumMod val="75000"/>
                  </a:schemeClr>
                </a:solidFill>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Box 19">
            <a:extLst>
              <a:ext uri="{FF2B5EF4-FFF2-40B4-BE49-F238E27FC236}">
                <a16:creationId xmlns:a16="http://schemas.microsoft.com/office/drawing/2014/main" id="{314856D0-EA8F-7348-9AE1-52DF86262801}"/>
              </a:ext>
            </a:extLst>
          </p:cNvPr>
          <p:cNvSpPr txBox="1"/>
          <p:nvPr userDrawn="1"/>
        </p:nvSpPr>
        <p:spPr>
          <a:xfrm>
            <a:off x="3851220" y="4493127"/>
            <a:ext cx="1374094" cy="400110"/>
          </a:xfrm>
          <a:prstGeom prst="rect">
            <a:avLst/>
          </a:prstGeom>
          <a:noFill/>
        </p:spPr>
        <p:txBody>
          <a:bodyPr wrap="none" rtlCol="0">
            <a:spAutoFit/>
          </a:bodyPr>
          <a:lstStyle/>
          <a:p>
            <a:r>
              <a:rPr lang="en-US" sz="2000" b="1" i="0" dirty="0">
                <a:latin typeface="Abadi MT Condensed Light" panose="020B0306030101010103" pitchFamily="34" charset="77"/>
              </a:rPr>
              <a:t>#URMIA2019</a:t>
            </a:r>
          </a:p>
        </p:txBody>
      </p:sp>
      <p:pic>
        <p:nvPicPr>
          <p:cNvPr id="9" name="Picture 8">
            <a:extLst>
              <a:ext uri="{FF2B5EF4-FFF2-40B4-BE49-F238E27FC236}">
                <a16:creationId xmlns:a16="http://schemas.microsoft.com/office/drawing/2014/main" id="{41794866-96EE-AE41-88E4-1BC4D7541A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43884" r="31199" b="22696"/>
          <a:stretch/>
        </p:blipFill>
        <p:spPr>
          <a:xfrm>
            <a:off x="52069" y="4341097"/>
            <a:ext cx="2661354" cy="569148"/>
          </a:xfrm>
          <a:prstGeom prst="rect">
            <a:avLst/>
          </a:prstGeom>
        </p:spPr>
      </p:pic>
      <p:pic>
        <p:nvPicPr>
          <p:cNvPr id="6" name="Picture 5" descr="A picture containing device&#10;&#10;Description automatically generated">
            <a:extLst>
              <a:ext uri="{FF2B5EF4-FFF2-40B4-BE49-F238E27FC236}">
                <a16:creationId xmlns:a16="http://schemas.microsoft.com/office/drawing/2014/main" id="{72BE83A1-4B7C-4304-9883-9CFD7F629D0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162800" y="4320871"/>
            <a:ext cx="1828800" cy="609600"/>
          </a:xfrm>
          <a:prstGeom prst="rect">
            <a:avLst/>
          </a:prstGeom>
        </p:spPr>
      </p:pic>
    </p:spTree>
    <p:extLst>
      <p:ext uri="{BB962C8B-B14F-4D97-AF65-F5344CB8AC3E}">
        <p14:creationId xmlns:p14="http://schemas.microsoft.com/office/powerpoint/2010/main" val="2650794666"/>
      </p:ext>
    </p:extLst>
  </p:cSld>
  <p:clrMapOvr>
    <a:masterClrMapping/>
  </p:clrMapOvr>
  <p:extLst mod="1">
    <p:ext uri="{DCECCB84-F9BA-43D5-87BE-67443E8EF086}">
      <p15:sldGuideLst xmlns:p15="http://schemas.microsoft.com/office/powerpoint/2012/main">
        <p15:guide id="1" orient="horz" pos="2772"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ransition Slide 1">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descr="A picture containing ground, outdoor, brick, building&#10;&#10;Description automatically generated">
            <a:extLst>
              <a:ext uri="{FF2B5EF4-FFF2-40B4-BE49-F238E27FC236}">
                <a16:creationId xmlns:a16="http://schemas.microsoft.com/office/drawing/2014/main" id="{594C9CE8-1A39-4145-A9A1-6471F9E00BBD}"/>
              </a:ext>
            </a:extLst>
          </p:cNvPr>
          <p:cNvPicPr>
            <a:picLocks noChangeAspect="1"/>
          </p:cNvPicPr>
          <p:nvPr userDrawn="1"/>
        </p:nvPicPr>
        <p:blipFill rotWithShape="1">
          <a:blip r:embed="rId2" cstate="print">
            <a:duotone>
              <a:prstClr val="black"/>
              <a:schemeClr val="accent3">
                <a:tint val="45000"/>
                <a:satMod val="400000"/>
              </a:schemeClr>
            </a:duotone>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914400" y="742950"/>
            <a:ext cx="6107727" cy="1331081"/>
          </a:xfrm>
          <a:noFill/>
          <a:ln>
            <a:noFill/>
          </a:ln>
        </p:spPr>
        <p:txBody>
          <a:bodyPr/>
          <a:lstStyle>
            <a:lvl1pPr algn="l">
              <a:buFont typeface="Arial" pitchFamily="34" charset="0"/>
              <a:buNone/>
              <a:defRPr sz="3200"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28255" y="1787678"/>
            <a:ext cx="6107728" cy="1391585"/>
          </a:xfrm>
        </p:spPr>
        <p:txBody>
          <a:bodyPr/>
          <a:lstStyle>
            <a:lvl1pPr marL="0" indent="0" algn="l">
              <a:buNone/>
              <a:defRPr sz="1800" b="0" i="0">
                <a:solidFill>
                  <a:schemeClr val="tx1">
                    <a:lumMod val="75000"/>
                  </a:schemeClr>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descr="A close up of a sign&#10;&#10;Description automatically generated">
            <a:extLst>
              <a:ext uri="{FF2B5EF4-FFF2-40B4-BE49-F238E27FC236}">
                <a16:creationId xmlns:a16="http://schemas.microsoft.com/office/drawing/2014/main" id="{040C7259-28B5-4744-9349-7E9881D7A5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49789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Slide 2">
    <p:bg>
      <p:bgPr>
        <a:solidFill>
          <a:schemeClr val="accent5">
            <a:lumMod val="75000"/>
          </a:schemeClr>
        </a:solidFill>
        <a:effectLst/>
      </p:bgPr>
    </p:bg>
    <p:spTree>
      <p:nvGrpSpPr>
        <p:cNvPr id="1" name=""/>
        <p:cNvGrpSpPr/>
        <p:nvPr/>
      </p:nvGrpSpPr>
      <p:grpSpPr>
        <a:xfrm>
          <a:off x="0" y="0"/>
          <a:ext cx="0" cy="0"/>
          <a:chOff x="0" y="0"/>
          <a:chExt cx="0" cy="0"/>
        </a:xfrm>
      </p:grpSpPr>
      <p:pic>
        <p:nvPicPr>
          <p:cNvPr id="6" name="Picture 5" descr="A picture containing ground, outdoor, brick, building&#10;&#10;Description automatically generated">
            <a:extLst>
              <a:ext uri="{FF2B5EF4-FFF2-40B4-BE49-F238E27FC236}">
                <a16:creationId xmlns:a16="http://schemas.microsoft.com/office/drawing/2014/main" id="{6A339F15-D5D2-2448-948F-0CD305744C6D}"/>
              </a:ext>
            </a:extLst>
          </p:cNvPr>
          <p:cNvPicPr>
            <a:picLocks noChangeAspect="1"/>
          </p:cNvPicPr>
          <p:nvPr userDrawn="1"/>
        </p:nvPicPr>
        <p:blipFill rotWithShape="1">
          <a:blip r:embed="rId2" cstate="print">
            <a:duotone>
              <a:prstClr val="black"/>
              <a:schemeClr val="accent3">
                <a:tint val="45000"/>
                <a:satMod val="400000"/>
              </a:schemeClr>
            </a:duotone>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86EF1EFF-E5D8-D54B-B73F-600A77ECE660}"/>
              </a:ext>
            </a:extLst>
          </p:cNvPr>
          <p:cNvSpPr>
            <a:spLocks noGrp="1"/>
          </p:cNvSpPr>
          <p:nvPr>
            <p:ph type="ctrTitle"/>
          </p:nvPr>
        </p:nvSpPr>
        <p:spPr>
          <a:xfrm>
            <a:off x="914400" y="742950"/>
            <a:ext cx="6107727" cy="1331081"/>
          </a:xfrm>
          <a:noFill/>
          <a:ln>
            <a:noFill/>
          </a:ln>
        </p:spPr>
        <p:txBody>
          <a:bodyPr/>
          <a:lstStyle>
            <a:lvl1pPr algn="l">
              <a:buFont typeface="Arial" pitchFamily="34" charset="0"/>
              <a:buNone/>
              <a:defRPr sz="3200"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0D25EE41-297F-124F-9ACF-48DACE63E391}"/>
              </a:ext>
            </a:extLst>
          </p:cNvPr>
          <p:cNvSpPr>
            <a:spLocks noGrp="1"/>
          </p:cNvSpPr>
          <p:nvPr>
            <p:ph type="subTitle" idx="1"/>
          </p:nvPr>
        </p:nvSpPr>
        <p:spPr>
          <a:xfrm>
            <a:off x="928255" y="1787678"/>
            <a:ext cx="6107728" cy="1391585"/>
          </a:xfrm>
        </p:spPr>
        <p:txBody>
          <a:bodyPr/>
          <a:lstStyle>
            <a:lvl1pPr marL="0" indent="0" algn="l">
              <a:buNone/>
              <a:defRPr sz="1800" b="0" i="0">
                <a:solidFill>
                  <a:schemeClr val="tx1">
                    <a:lumMod val="75000"/>
                  </a:schemeClr>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A close up of a sign&#10;&#10;Description automatically generated">
            <a:extLst>
              <a:ext uri="{FF2B5EF4-FFF2-40B4-BE49-F238E27FC236}">
                <a16:creationId xmlns:a16="http://schemas.microsoft.com/office/drawing/2014/main" id="{DEC8AA8D-021B-412D-B2E6-ACAF65E8D26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133350"/>
            <a:ext cx="1371600" cy="603504"/>
          </a:xfrm>
          <a:prstGeom prst="rect">
            <a:avLst/>
          </a:prstGeom>
        </p:spPr>
      </p:pic>
    </p:spTree>
    <p:extLst>
      <p:ext uri="{BB962C8B-B14F-4D97-AF65-F5344CB8AC3E}">
        <p14:creationId xmlns:p14="http://schemas.microsoft.com/office/powerpoint/2010/main" val="73733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bg>
      <p:bgPr>
        <a:solidFill>
          <a:srgbClr val="688A69"/>
        </a:solidFill>
        <a:effectLst/>
      </p:bgPr>
    </p:bg>
    <p:spTree>
      <p:nvGrpSpPr>
        <p:cNvPr id="1" name=""/>
        <p:cNvGrpSpPr/>
        <p:nvPr/>
      </p:nvGrpSpPr>
      <p:grpSpPr>
        <a:xfrm>
          <a:off x="0" y="0"/>
          <a:ext cx="0" cy="0"/>
          <a:chOff x="0" y="0"/>
          <a:chExt cx="0" cy="0"/>
        </a:xfrm>
      </p:grpSpPr>
      <p:pic>
        <p:nvPicPr>
          <p:cNvPr id="7" name="Picture 6" descr="A picture containing ground, outdoor, brick, building&#10;&#10;Description automatically generated">
            <a:extLst>
              <a:ext uri="{FF2B5EF4-FFF2-40B4-BE49-F238E27FC236}">
                <a16:creationId xmlns:a16="http://schemas.microsoft.com/office/drawing/2014/main" id="{ACC054A2-A6DB-5645-AA7C-8141039308C2}"/>
              </a:ext>
            </a:extLst>
          </p:cNvPr>
          <p:cNvPicPr>
            <a:picLocks noChangeAspect="1"/>
          </p:cNvPicPr>
          <p:nvPr userDrawn="1"/>
        </p:nvPicPr>
        <p:blipFill rotWithShape="1">
          <a:blip r:embed="rId2" cstate="print">
            <a:duotone>
              <a:prstClr val="black"/>
              <a:schemeClr val="accent3">
                <a:tint val="45000"/>
                <a:satMod val="400000"/>
              </a:schemeClr>
            </a:duotone>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itle 1">
            <a:extLst>
              <a:ext uri="{FF2B5EF4-FFF2-40B4-BE49-F238E27FC236}">
                <a16:creationId xmlns:a16="http://schemas.microsoft.com/office/drawing/2014/main" id="{0EA2DC82-52B2-994B-BA14-2A1187A3A17A}"/>
              </a:ext>
            </a:extLst>
          </p:cNvPr>
          <p:cNvSpPr>
            <a:spLocks noGrp="1"/>
          </p:cNvSpPr>
          <p:nvPr>
            <p:ph type="ctrTitle"/>
          </p:nvPr>
        </p:nvSpPr>
        <p:spPr>
          <a:xfrm>
            <a:off x="914400" y="742950"/>
            <a:ext cx="6107727" cy="1331081"/>
          </a:xfrm>
          <a:noFill/>
          <a:ln>
            <a:noFill/>
          </a:ln>
        </p:spPr>
        <p:txBody>
          <a:bodyPr/>
          <a:lstStyle>
            <a:lvl1pPr algn="l">
              <a:buFont typeface="Arial" pitchFamily="34" charset="0"/>
              <a:buNone/>
              <a:defRPr sz="3200"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8A507E12-92C7-C54C-BEF8-315E60CA397E}"/>
              </a:ext>
            </a:extLst>
          </p:cNvPr>
          <p:cNvSpPr>
            <a:spLocks noGrp="1"/>
          </p:cNvSpPr>
          <p:nvPr>
            <p:ph type="subTitle" idx="1"/>
          </p:nvPr>
        </p:nvSpPr>
        <p:spPr>
          <a:xfrm>
            <a:off x="928255" y="1787678"/>
            <a:ext cx="6107728" cy="1391585"/>
          </a:xfrm>
        </p:spPr>
        <p:txBody>
          <a:bodyPr/>
          <a:lstStyle>
            <a:lvl1pPr marL="0" indent="0" algn="l">
              <a:buNone/>
              <a:defRPr sz="1800" b="0" i="0">
                <a:solidFill>
                  <a:schemeClr val="tx1">
                    <a:lumMod val="75000"/>
                  </a:schemeClr>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A close up of a sign&#10;&#10;Description automatically generated">
            <a:extLst>
              <a:ext uri="{FF2B5EF4-FFF2-40B4-BE49-F238E27FC236}">
                <a16:creationId xmlns:a16="http://schemas.microsoft.com/office/drawing/2014/main" id="{39E3B0DA-462E-4896-9157-56B85035207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275285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5">
    <p:bg>
      <p:bgPr>
        <a:solidFill>
          <a:schemeClr val="accent4">
            <a:lumMod val="75000"/>
          </a:schemeClr>
        </a:solidFill>
        <a:effectLst/>
      </p:bgPr>
    </p:bg>
    <p:spTree>
      <p:nvGrpSpPr>
        <p:cNvPr id="1" name=""/>
        <p:cNvGrpSpPr/>
        <p:nvPr/>
      </p:nvGrpSpPr>
      <p:grpSpPr>
        <a:xfrm>
          <a:off x="0" y="0"/>
          <a:ext cx="0" cy="0"/>
          <a:chOff x="0" y="0"/>
          <a:chExt cx="0" cy="0"/>
        </a:xfrm>
      </p:grpSpPr>
      <p:pic>
        <p:nvPicPr>
          <p:cNvPr id="11" name="Picture 10" descr="A picture containing ground, outdoor, brick, building&#10;&#10;Description automatically generated">
            <a:extLst>
              <a:ext uri="{FF2B5EF4-FFF2-40B4-BE49-F238E27FC236}">
                <a16:creationId xmlns:a16="http://schemas.microsoft.com/office/drawing/2014/main" id="{5BC64E10-C3DC-994E-A5CE-B5D8506634DB}"/>
              </a:ext>
            </a:extLst>
          </p:cNvPr>
          <p:cNvPicPr>
            <a:picLocks noChangeAspect="1"/>
          </p:cNvPicPr>
          <p:nvPr userDrawn="1"/>
        </p:nvPicPr>
        <p:blipFill rotWithShape="1">
          <a:blip r:embed="rId2" cstate="print">
            <a:duotone>
              <a:prstClr val="black"/>
              <a:schemeClr val="accent3">
                <a:tint val="45000"/>
                <a:satMod val="400000"/>
              </a:schemeClr>
            </a:duotone>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Title 1">
            <a:extLst>
              <a:ext uri="{FF2B5EF4-FFF2-40B4-BE49-F238E27FC236}">
                <a16:creationId xmlns:a16="http://schemas.microsoft.com/office/drawing/2014/main" id="{FB21EC68-7A62-3E49-B27A-F10534648F4B}"/>
              </a:ext>
            </a:extLst>
          </p:cNvPr>
          <p:cNvSpPr>
            <a:spLocks noGrp="1"/>
          </p:cNvSpPr>
          <p:nvPr>
            <p:ph type="ctrTitle"/>
          </p:nvPr>
        </p:nvSpPr>
        <p:spPr>
          <a:xfrm>
            <a:off x="914400" y="742950"/>
            <a:ext cx="6107727" cy="1331081"/>
          </a:xfrm>
          <a:noFill/>
          <a:ln>
            <a:noFill/>
          </a:ln>
        </p:spPr>
        <p:txBody>
          <a:bodyPr/>
          <a:lstStyle>
            <a:lvl1pPr algn="l">
              <a:buFont typeface="Arial" pitchFamily="34" charset="0"/>
              <a:buNone/>
              <a:defRPr sz="3200"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B84FF433-B437-864C-AED8-6C4D39B21EDA}"/>
              </a:ext>
            </a:extLst>
          </p:cNvPr>
          <p:cNvSpPr>
            <a:spLocks noGrp="1"/>
          </p:cNvSpPr>
          <p:nvPr>
            <p:ph type="subTitle" idx="1"/>
          </p:nvPr>
        </p:nvSpPr>
        <p:spPr>
          <a:xfrm>
            <a:off x="928255" y="1787678"/>
            <a:ext cx="6107728" cy="1391585"/>
          </a:xfrm>
        </p:spPr>
        <p:txBody>
          <a:bodyPr/>
          <a:lstStyle>
            <a:lvl1pPr marL="0" indent="0" algn="l">
              <a:buNone/>
              <a:defRPr sz="1800" b="0" i="0">
                <a:solidFill>
                  <a:schemeClr val="tx1">
                    <a:lumMod val="75000"/>
                  </a:schemeClr>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A close up of a sign&#10;&#10;Description automatically generated">
            <a:extLst>
              <a:ext uri="{FF2B5EF4-FFF2-40B4-BE49-F238E27FC236}">
                <a16:creationId xmlns:a16="http://schemas.microsoft.com/office/drawing/2014/main" id="{115781E6-754E-4991-AFBA-2E625F0468B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212345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bg>
      <p:bgPr>
        <a:solidFill>
          <a:srgbClr val="51546B"/>
        </a:solidFill>
        <a:effectLst/>
      </p:bgPr>
    </p:bg>
    <p:spTree>
      <p:nvGrpSpPr>
        <p:cNvPr id="1" name=""/>
        <p:cNvGrpSpPr/>
        <p:nvPr/>
      </p:nvGrpSpPr>
      <p:grpSpPr>
        <a:xfrm>
          <a:off x="0" y="0"/>
          <a:ext cx="0" cy="0"/>
          <a:chOff x="0" y="0"/>
          <a:chExt cx="0" cy="0"/>
        </a:xfrm>
      </p:grpSpPr>
      <p:pic>
        <p:nvPicPr>
          <p:cNvPr id="6" name="Picture 5" descr="A picture containing ground, outdoor, brick, building&#10;&#10;Description automatically generated">
            <a:extLst>
              <a:ext uri="{FF2B5EF4-FFF2-40B4-BE49-F238E27FC236}">
                <a16:creationId xmlns:a16="http://schemas.microsoft.com/office/drawing/2014/main" id="{F086AD27-8451-394C-98E6-C169E949D0BE}"/>
              </a:ext>
            </a:extLst>
          </p:cNvPr>
          <p:cNvPicPr>
            <a:picLocks noChangeAspect="1"/>
          </p:cNvPicPr>
          <p:nvPr userDrawn="1"/>
        </p:nvPicPr>
        <p:blipFill rotWithShape="1">
          <a:blip r:embed="rId2" cstate="print">
            <a:duotone>
              <a:prstClr val="black"/>
              <a:schemeClr val="accent3">
                <a:tint val="45000"/>
                <a:satMod val="400000"/>
              </a:schemeClr>
            </a:duotone>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7E3A1575-877C-C84C-88A6-EF78783FA241}"/>
              </a:ext>
            </a:extLst>
          </p:cNvPr>
          <p:cNvSpPr>
            <a:spLocks noGrp="1"/>
          </p:cNvSpPr>
          <p:nvPr>
            <p:ph type="ctrTitle"/>
          </p:nvPr>
        </p:nvSpPr>
        <p:spPr>
          <a:xfrm>
            <a:off x="914400" y="742950"/>
            <a:ext cx="6107727" cy="1331081"/>
          </a:xfrm>
          <a:noFill/>
          <a:ln>
            <a:noFill/>
          </a:ln>
        </p:spPr>
        <p:txBody>
          <a:bodyPr/>
          <a:lstStyle>
            <a:lvl1pPr algn="l">
              <a:buFont typeface="Arial" pitchFamily="34" charset="0"/>
              <a:buNone/>
              <a:defRPr sz="3200"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CADE5678-2F13-9843-B68A-CACE193A2791}"/>
              </a:ext>
            </a:extLst>
          </p:cNvPr>
          <p:cNvSpPr>
            <a:spLocks noGrp="1"/>
          </p:cNvSpPr>
          <p:nvPr>
            <p:ph type="subTitle" idx="1"/>
          </p:nvPr>
        </p:nvSpPr>
        <p:spPr>
          <a:xfrm>
            <a:off x="928255" y="1787678"/>
            <a:ext cx="6107728" cy="1391585"/>
          </a:xfrm>
        </p:spPr>
        <p:txBody>
          <a:bodyPr/>
          <a:lstStyle>
            <a:lvl1pPr marL="0" indent="0" algn="l">
              <a:buNone/>
              <a:defRPr sz="1800" b="0" i="0">
                <a:solidFill>
                  <a:schemeClr val="tx1">
                    <a:lumMod val="75000"/>
                  </a:schemeClr>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A close up of a sign&#10;&#10;Description automatically generated">
            <a:extLst>
              <a:ext uri="{FF2B5EF4-FFF2-40B4-BE49-F238E27FC236}">
                <a16:creationId xmlns:a16="http://schemas.microsoft.com/office/drawing/2014/main" id="{32C8DE23-2BED-449A-834D-C81A5A504F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40197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6">
    <p:bg>
      <p:bgPr>
        <a:solidFill>
          <a:srgbClr val="7A191B"/>
        </a:solidFill>
        <a:effectLst/>
      </p:bgPr>
    </p:bg>
    <p:spTree>
      <p:nvGrpSpPr>
        <p:cNvPr id="1" name=""/>
        <p:cNvGrpSpPr/>
        <p:nvPr/>
      </p:nvGrpSpPr>
      <p:grpSpPr>
        <a:xfrm>
          <a:off x="0" y="0"/>
          <a:ext cx="0" cy="0"/>
          <a:chOff x="0" y="0"/>
          <a:chExt cx="0" cy="0"/>
        </a:xfrm>
      </p:grpSpPr>
      <p:pic>
        <p:nvPicPr>
          <p:cNvPr id="6" name="Picture 5" descr="A picture containing ground, outdoor, brick, building&#10;&#10;Description automatically generated">
            <a:extLst>
              <a:ext uri="{FF2B5EF4-FFF2-40B4-BE49-F238E27FC236}">
                <a16:creationId xmlns:a16="http://schemas.microsoft.com/office/drawing/2014/main" id="{F98CA311-A148-5C47-BA41-7F4B8A1CA0B1}"/>
              </a:ext>
            </a:extLst>
          </p:cNvPr>
          <p:cNvPicPr>
            <a:picLocks noChangeAspect="1"/>
          </p:cNvPicPr>
          <p:nvPr userDrawn="1"/>
        </p:nvPicPr>
        <p:blipFill rotWithShape="1">
          <a:blip r:embed="rId2" cstate="print">
            <a:duotone>
              <a:prstClr val="black"/>
              <a:schemeClr val="accent3">
                <a:tint val="45000"/>
                <a:satMod val="400000"/>
              </a:schemeClr>
            </a:duotone>
            <a:alphaModFix amt="2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B38A0675-BA54-374D-B7B7-5F1496915766}"/>
              </a:ext>
            </a:extLst>
          </p:cNvPr>
          <p:cNvSpPr>
            <a:spLocks noGrp="1"/>
          </p:cNvSpPr>
          <p:nvPr>
            <p:ph type="ctrTitle"/>
          </p:nvPr>
        </p:nvSpPr>
        <p:spPr>
          <a:xfrm>
            <a:off x="914400" y="742950"/>
            <a:ext cx="6107727" cy="1331081"/>
          </a:xfrm>
          <a:noFill/>
          <a:ln>
            <a:noFill/>
          </a:ln>
        </p:spPr>
        <p:txBody>
          <a:bodyPr/>
          <a:lstStyle>
            <a:lvl1pPr algn="l">
              <a:buFont typeface="Arial" pitchFamily="34" charset="0"/>
              <a:buNone/>
              <a:defRPr sz="3200"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D96B2D06-F975-CF45-937F-BCE779B55D95}"/>
              </a:ext>
            </a:extLst>
          </p:cNvPr>
          <p:cNvSpPr>
            <a:spLocks noGrp="1"/>
          </p:cNvSpPr>
          <p:nvPr>
            <p:ph type="subTitle" idx="1"/>
          </p:nvPr>
        </p:nvSpPr>
        <p:spPr>
          <a:xfrm>
            <a:off x="928255" y="1787678"/>
            <a:ext cx="6107728" cy="1391585"/>
          </a:xfrm>
        </p:spPr>
        <p:txBody>
          <a:bodyPr/>
          <a:lstStyle>
            <a:lvl1pPr marL="0" indent="0" algn="l">
              <a:buNone/>
              <a:defRPr sz="1800" b="0" i="0">
                <a:solidFill>
                  <a:schemeClr val="tx1">
                    <a:lumMod val="75000"/>
                  </a:schemeClr>
                </a:solidFill>
                <a:latin typeface="Arial Narrow" panose="020B0604020202020204" pitchFamily="34" charset="0"/>
                <a:cs typeface="Arial Narrow"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A close up of a sign&#10;&#10;Description automatically generated">
            <a:extLst>
              <a:ext uri="{FF2B5EF4-FFF2-40B4-BE49-F238E27FC236}">
                <a16:creationId xmlns:a16="http://schemas.microsoft.com/office/drawing/2014/main" id="{60236037-DC8F-483E-A850-A26F32F5312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45212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1"/>
            <a:ext cx="8763000" cy="933449"/>
          </a:xfrm>
        </p:spPr>
        <p:txBody>
          <a:bodyPr/>
          <a:lstStyle>
            <a:lvl1pPr>
              <a:defRPr sz="3200">
                <a:solidFill>
                  <a:srgbClr val="3F3F3F"/>
                </a:solidFill>
                <a:latin typeface="+mj-lt"/>
              </a:defRPr>
            </a:lvl1pPr>
          </a:lstStyle>
          <a:p>
            <a:r>
              <a:rPr lang="en-US" dirty="0"/>
              <a:t>Click to edit Master title style</a:t>
            </a:r>
          </a:p>
        </p:txBody>
      </p:sp>
      <p:sp>
        <p:nvSpPr>
          <p:cNvPr id="12" name="Text Placeholder 2"/>
          <p:cNvSpPr>
            <a:spLocks noGrp="1"/>
          </p:cNvSpPr>
          <p:nvPr>
            <p:ph idx="1"/>
          </p:nvPr>
        </p:nvSpPr>
        <p:spPr bwMode="auto">
          <a:xfrm>
            <a:off x="228600" y="1085849"/>
            <a:ext cx="8763000" cy="3943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2400"/>
            </a:lvl1pPr>
            <a:lvl2pPr>
              <a:defRPr sz="24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6" name="Picture 5" descr="A close up of a sign&#10;&#10;Description automatically generated">
            <a:extLst>
              <a:ext uri="{FF2B5EF4-FFF2-40B4-BE49-F238E27FC236}">
                <a16:creationId xmlns:a16="http://schemas.microsoft.com/office/drawing/2014/main" id="{082E1FE7-65FF-4DD5-B513-1B3F03D9AE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6200" y="143934"/>
            <a:ext cx="1371600" cy="603504"/>
          </a:xfrm>
          <a:prstGeom prst="rect">
            <a:avLst/>
          </a:prstGeom>
        </p:spPr>
      </p:pic>
    </p:spTree>
    <p:extLst>
      <p:ext uri="{BB962C8B-B14F-4D97-AF65-F5344CB8AC3E}">
        <p14:creationId xmlns:p14="http://schemas.microsoft.com/office/powerpoint/2010/main" val="326243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auto">
          <a:xfrm>
            <a:off x="228600" y="57150"/>
            <a:ext cx="8763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3" name="Text Placeholder 2"/>
          <p:cNvSpPr>
            <a:spLocks noGrp="1"/>
          </p:cNvSpPr>
          <p:nvPr>
            <p:ph type="body" idx="1"/>
          </p:nvPr>
        </p:nvSpPr>
        <p:spPr bwMode="auto">
          <a:xfrm>
            <a:off x="228600" y="1047750"/>
            <a:ext cx="8763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p:cNvSpPr>
            <a:spLocks noGrp="1"/>
          </p:cNvSpPr>
          <p:nvPr>
            <p:ph type="dt" sz="half" idx="2"/>
          </p:nvPr>
        </p:nvSpPr>
        <p:spPr>
          <a:xfrm>
            <a:off x="7010400" y="4781550"/>
            <a:ext cx="1371600" cy="304800"/>
          </a:xfrm>
          <a:prstGeom prst="rect">
            <a:avLst/>
          </a:prstGeom>
        </p:spPr>
        <p:txBody>
          <a:bodyPr vert="horz" wrap="square" lIns="91440" tIns="45720" rIns="91440" bIns="45720" numCol="1" anchor="ctr" anchorCtr="0" compatLnSpc="1">
            <a:prstTxWarp prst="textNoShape">
              <a:avLst/>
            </a:prstTxWarp>
          </a:bodyPr>
          <a:lstStyle>
            <a:lvl1pPr>
              <a:defRPr sz="1200">
                <a:latin typeface="Calibri" charset="0"/>
              </a:defRPr>
            </a:lvl1pPr>
          </a:lstStyle>
          <a:p>
            <a:endParaRPr lang="en-US" dirty="0"/>
          </a:p>
        </p:txBody>
      </p:sp>
      <p:sp>
        <p:nvSpPr>
          <p:cNvPr id="5" name="Footer Placeholder 4"/>
          <p:cNvSpPr>
            <a:spLocks noGrp="1"/>
          </p:cNvSpPr>
          <p:nvPr>
            <p:ph type="ftr" sz="quarter" idx="3"/>
          </p:nvPr>
        </p:nvSpPr>
        <p:spPr>
          <a:xfrm>
            <a:off x="228600" y="4781550"/>
            <a:ext cx="6781800" cy="3048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73" r:id="rId3"/>
    <p:sldLayoutId id="2147483877" r:id="rId4"/>
    <p:sldLayoutId id="2147483878" r:id="rId5"/>
    <p:sldLayoutId id="2147483880" r:id="rId6"/>
    <p:sldLayoutId id="2147483879" r:id="rId7"/>
    <p:sldLayoutId id="2147483881" r:id="rId8"/>
    <p:sldLayoutId id="2147483866" r:id="rId9"/>
    <p:sldLayoutId id="2147483885" r:id="rId10"/>
    <p:sldLayoutId id="2147483886" r:id="rId11"/>
    <p:sldLayoutId id="2147483856" r:id="rId12"/>
    <p:sldLayoutId id="2147483857" r:id="rId13"/>
    <p:sldLayoutId id="2147483860" r:id="rId14"/>
    <p:sldLayoutId id="2147483861" r:id="rId15"/>
    <p:sldLayoutId id="2147483864" r:id="rId16"/>
    <p:sldLayoutId id="2147483884" r:id="rId17"/>
    <p:sldLayoutId id="2147483865" r:id="rId18"/>
  </p:sldLayoutIdLst>
  <p:hf hdr="0" ftr="0" dt="0"/>
  <p:txStyles>
    <p:titleStyle>
      <a:lvl1pPr algn="l" rtl="0" eaLnBrk="1" fontAlgn="base" hangingPunct="1">
        <a:spcBef>
          <a:spcPct val="0"/>
        </a:spcBef>
        <a:spcAft>
          <a:spcPct val="0"/>
        </a:spcAft>
        <a:defRPr sz="2800" b="1" kern="1200">
          <a:solidFill>
            <a:schemeClr val="tx1"/>
          </a:solidFill>
          <a:latin typeface="+mj-lt"/>
          <a:ea typeface="ＭＳ Ｐゴシック" charset="0"/>
          <a:cs typeface="+mj-cs"/>
        </a:defRPr>
      </a:lvl1pPr>
      <a:lvl2pPr algn="l" rtl="0" eaLnBrk="1" fontAlgn="base" hangingPunct="1">
        <a:spcBef>
          <a:spcPct val="0"/>
        </a:spcBef>
        <a:spcAft>
          <a:spcPct val="0"/>
        </a:spcAft>
        <a:defRPr sz="2800" b="1">
          <a:solidFill>
            <a:srgbClr val="376092"/>
          </a:solidFill>
          <a:latin typeface="Calibri" pitchFamily="34" charset="0"/>
          <a:ea typeface="ＭＳ Ｐゴシック" charset="0"/>
        </a:defRPr>
      </a:lvl2pPr>
      <a:lvl3pPr algn="l" rtl="0" eaLnBrk="1" fontAlgn="base" hangingPunct="1">
        <a:spcBef>
          <a:spcPct val="0"/>
        </a:spcBef>
        <a:spcAft>
          <a:spcPct val="0"/>
        </a:spcAft>
        <a:defRPr sz="2800" b="1">
          <a:solidFill>
            <a:srgbClr val="376092"/>
          </a:solidFill>
          <a:latin typeface="Calibri" pitchFamily="34" charset="0"/>
          <a:ea typeface="ＭＳ Ｐゴシック" charset="0"/>
        </a:defRPr>
      </a:lvl3pPr>
      <a:lvl4pPr algn="l" rtl="0" eaLnBrk="1" fontAlgn="base" hangingPunct="1">
        <a:spcBef>
          <a:spcPct val="0"/>
        </a:spcBef>
        <a:spcAft>
          <a:spcPct val="0"/>
        </a:spcAft>
        <a:defRPr sz="2800" b="1">
          <a:solidFill>
            <a:srgbClr val="376092"/>
          </a:solidFill>
          <a:latin typeface="Calibri" pitchFamily="34" charset="0"/>
          <a:ea typeface="ＭＳ Ｐゴシック" charset="0"/>
        </a:defRPr>
      </a:lvl4pPr>
      <a:lvl5pPr algn="l" rtl="0" eaLnBrk="1" fontAlgn="base" hangingPunct="1">
        <a:spcBef>
          <a:spcPct val="0"/>
        </a:spcBef>
        <a:spcAft>
          <a:spcPct val="0"/>
        </a:spcAft>
        <a:defRPr sz="2800" b="1">
          <a:solidFill>
            <a:srgbClr val="376092"/>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A191B"/>
        </a:buClr>
        <a:buFont typeface="Wingdings" charset="0"/>
        <a:buChar char="§"/>
        <a:defRPr sz="2000" kern="1200">
          <a:solidFill>
            <a:schemeClr val="tx1">
              <a:lumMod val="75000"/>
            </a:schemeClr>
          </a:solidFill>
          <a:latin typeface="Calibri"/>
          <a:ea typeface="ＭＳ Ｐゴシック" charset="0"/>
          <a:cs typeface="Calibri"/>
        </a:defRPr>
      </a:lvl1pPr>
      <a:lvl2pPr marL="742950" indent="-285750" algn="l" rtl="0" eaLnBrk="1" fontAlgn="base" hangingPunct="1">
        <a:spcBef>
          <a:spcPct val="20000"/>
        </a:spcBef>
        <a:spcAft>
          <a:spcPct val="0"/>
        </a:spcAft>
        <a:buClr>
          <a:srgbClr val="002060"/>
        </a:buClr>
        <a:buFont typeface="Wingdings" charset="0"/>
        <a:buChar char="§"/>
        <a:defRPr sz="2000" kern="1200">
          <a:solidFill>
            <a:schemeClr val="tx1">
              <a:lumMod val="75000"/>
            </a:schemeClr>
          </a:solidFill>
          <a:latin typeface="Calibri"/>
          <a:ea typeface="ＭＳ Ｐゴシック" charset="0"/>
          <a:cs typeface="Calibri"/>
        </a:defRPr>
      </a:lvl2pPr>
      <a:lvl3pPr marL="1257300" indent="-342900" algn="l" rtl="0" eaLnBrk="1" fontAlgn="base" hangingPunct="1">
        <a:spcBef>
          <a:spcPct val="20000"/>
        </a:spcBef>
        <a:spcAft>
          <a:spcPct val="0"/>
        </a:spcAft>
        <a:buClr>
          <a:schemeClr val="accent2">
            <a:lumMod val="60000"/>
            <a:lumOff val="40000"/>
          </a:schemeClr>
        </a:buClr>
        <a:buFont typeface="Arial"/>
        <a:buChar char="•"/>
        <a:defRPr sz="2000" kern="1200">
          <a:solidFill>
            <a:schemeClr val="tx1">
              <a:lumMod val="75000"/>
            </a:schemeClr>
          </a:solidFill>
          <a:latin typeface="Calibri"/>
          <a:ea typeface="ＭＳ Ｐゴシック" charset="0"/>
          <a:cs typeface="Calibri"/>
        </a:defRPr>
      </a:lvl3pPr>
      <a:lvl4pPr marL="1600200" indent="-228600" algn="l" rtl="0" eaLnBrk="1" fontAlgn="base" hangingPunct="1">
        <a:spcBef>
          <a:spcPct val="20000"/>
        </a:spcBef>
        <a:spcAft>
          <a:spcPct val="0"/>
        </a:spcAft>
        <a:buClr>
          <a:schemeClr val="accent5"/>
        </a:buClr>
        <a:buFont typeface="Wingdings" charset="0"/>
        <a:buChar char="§"/>
        <a:defRPr sz="2000" kern="1200">
          <a:solidFill>
            <a:schemeClr val="tx1">
              <a:lumMod val="75000"/>
            </a:schemeClr>
          </a:solidFill>
          <a:latin typeface="Calibri"/>
          <a:ea typeface="ＭＳ Ｐゴシック" charset="0"/>
          <a:cs typeface="Calibri"/>
        </a:defRPr>
      </a:lvl4pPr>
      <a:lvl5pPr marL="2171700" indent="-342900" algn="l" rtl="0" eaLnBrk="1" fontAlgn="base" hangingPunct="1">
        <a:spcBef>
          <a:spcPct val="20000"/>
        </a:spcBef>
        <a:spcAft>
          <a:spcPct val="0"/>
        </a:spcAft>
        <a:buClr>
          <a:schemeClr val="accent4">
            <a:lumMod val="60000"/>
            <a:lumOff val="40000"/>
          </a:schemeClr>
        </a:buClr>
        <a:buFont typeface="Arial" charset="0"/>
        <a:buChar char="•"/>
        <a:defRPr sz="1400" kern="1200">
          <a:solidFill>
            <a:schemeClr val="tx1">
              <a:lumMod val="75000"/>
            </a:schemeClr>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image" Target="../media/image32.emf"/><Relationship Id="rId26" Type="http://schemas.openxmlformats.org/officeDocument/2006/relationships/image" Target="../media/image40.emf"/><Relationship Id="rId3" Type="http://schemas.openxmlformats.org/officeDocument/2006/relationships/image" Target="../media/image17.emf"/><Relationship Id="rId21" Type="http://schemas.openxmlformats.org/officeDocument/2006/relationships/image" Target="../media/image35.emf"/><Relationship Id="rId34" Type="http://schemas.openxmlformats.org/officeDocument/2006/relationships/image" Target="../media/image48.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2" Type="http://schemas.openxmlformats.org/officeDocument/2006/relationships/notesSlide" Target="../notesSlides/notesSlide4.xml"/><Relationship Id="rId16" Type="http://schemas.openxmlformats.org/officeDocument/2006/relationships/image" Target="../media/image30.emf"/><Relationship Id="rId20" Type="http://schemas.openxmlformats.org/officeDocument/2006/relationships/image" Target="../media/image34.emf"/><Relationship Id="rId29" Type="http://schemas.openxmlformats.org/officeDocument/2006/relationships/image" Target="../media/image43.emf"/><Relationship Id="rId1" Type="http://schemas.openxmlformats.org/officeDocument/2006/relationships/slideLayout" Target="../slideLayouts/slideLayout16.xml"/><Relationship Id="rId6" Type="http://schemas.openxmlformats.org/officeDocument/2006/relationships/image" Target="../media/image20.emf"/><Relationship Id="rId11" Type="http://schemas.openxmlformats.org/officeDocument/2006/relationships/image" Target="../media/image25.emf"/><Relationship Id="rId24" Type="http://schemas.openxmlformats.org/officeDocument/2006/relationships/image" Target="../media/image38.emf"/><Relationship Id="rId32" Type="http://schemas.openxmlformats.org/officeDocument/2006/relationships/image" Target="../media/image46.emf"/><Relationship Id="rId5" Type="http://schemas.openxmlformats.org/officeDocument/2006/relationships/image" Target="../media/image19.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emf"/><Relationship Id="rId10" Type="http://schemas.openxmlformats.org/officeDocument/2006/relationships/image" Target="../media/image24.emf"/><Relationship Id="rId19" Type="http://schemas.openxmlformats.org/officeDocument/2006/relationships/image" Target="../media/image33.emf"/><Relationship Id="rId31" Type="http://schemas.openxmlformats.org/officeDocument/2006/relationships/image" Target="../media/image45.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8" Type="http://schemas.openxmlformats.org/officeDocument/2006/relationships/image" Target="../media/image22.emf"/></Relationships>
</file>

<file path=ppt/slides/_rels/slide18.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image" Target="../media/image64.emf"/><Relationship Id="rId26" Type="http://schemas.openxmlformats.org/officeDocument/2006/relationships/image" Target="../media/image72.emf"/><Relationship Id="rId3" Type="http://schemas.openxmlformats.org/officeDocument/2006/relationships/image" Target="../media/image49.emf"/><Relationship Id="rId21" Type="http://schemas.openxmlformats.org/officeDocument/2006/relationships/image" Target="../media/image67.emf"/><Relationship Id="rId34" Type="http://schemas.openxmlformats.org/officeDocument/2006/relationships/image" Target="../media/image80.emf"/><Relationship Id="rId7" Type="http://schemas.openxmlformats.org/officeDocument/2006/relationships/image" Target="../media/image53.emf"/><Relationship Id="rId12" Type="http://schemas.openxmlformats.org/officeDocument/2006/relationships/image" Target="../media/image58.emf"/><Relationship Id="rId17" Type="http://schemas.openxmlformats.org/officeDocument/2006/relationships/image" Target="../media/image63.emf"/><Relationship Id="rId25" Type="http://schemas.openxmlformats.org/officeDocument/2006/relationships/image" Target="../media/image71.emf"/><Relationship Id="rId33" Type="http://schemas.openxmlformats.org/officeDocument/2006/relationships/image" Target="../media/image79.emf"/><Relationship Id="rId2" Type="http://schemas.openxmlformats.org/officeDocument/2006/relationships/notesSlide" Target="../notesSlides/notesSlide5.xml"/><Relationship Id="rId16" Type="http://schemas.openxmlformats.org/officeDocument/2006/relationships/image" Target="../media/image62.emf"/><Relationship Id="rId20" Type="http://schemas.openxmlformats.org/officeDocument/2006/relationships/image" Target="../media/image66.emf"/><Relationship Id="rId29" Type="http://schemas.openxmlformats.org/officeDocument/2006/relationships/image" Target="../media/image75.emf"/><Relationship Id="rId1" Type="http://schemas.openxmlformats.org/officeDocument/2006/relationships/slideLayout" Target="../slideLayouts/slideLayout16.xml"/><Relationship Id="rId6" Type="http://schemas.openxmlformats.org/officeDocument/2006/relationships/image" Target="../media/image52.emf"/><Relationship Id="rId11" Type="http://schemas.openxmlformats.org/officeDocument/2006/relationships/image" Target="../media/image57.emf"/><Relationship Id="rId24" Type="http://schemas.openxmlformats.org/officeDocument/2006/relationships/image" Target="../media/image70.emf"/><Relationship Id="rId32" Type="http://schemas.openxmlformats.org/officeDocument/2006/relationships/image" Target="../media/image78.emf"/><Relationship Id="rId5" Type="http://schemas.openxmlformats.org/officeDocument/2006/relationships/image" Target="../media/image51.emf"/><Relationship Id="rId15" Type="http://schemas.openxmlformats.org/officeDocument/2006/relationships/image" Target="../media/image61.emf"/><Relationship Id="rId23" Type="http://schemas.openxmlformats.org/officeDocument/2006/relationships/image" Target="../media/image69.emf"/><Relationship Id="rId28" Type="http://schemas.openxmlformats.org/officeDocument/2006/relationships/image" Target="../media/image74.emf"/><Relationship Id="rId10" Type="http://schemas.openxmlformats.org/officeDocument/2006/relationships/image" Target="../media/image56.emf"/><Relationship Id="rId19" Type="http://schemas.openxmlformats.org/officeDocument/2006/relationships/image" Target="../media/image65.emf"/><Relationship Id="rId31" Type="http://schemas.openxmlformats.org/officeDocument/2006/relationships/image" Target="../media/image77.emf"/><Relationship Id="rId4" Type="http://schemas.openxmlformats.org/officeDocument/2006/relationships/image" Target="../media/image50.emf"/><Relationship Id="rId9" Type="http://schemas.openxmlformats.org/officeDocument/2006/relationships/image" Target="../media/image55.emf"/><Relationship Id="rId14" Type="http://schemas.openxmlformats.org/officeDocument/2006/relationships/image" Target="../media/image60.emf"/><Relationship Id="rId22" Type="http://schemas.openxmlformats.org/officeDocument/2006/relationships/image" Target="../media/image68.emf"/><Relationship Id="rId27" Type="http://schemas.openxmlformats.org/officeDocument/2006/relationships/image" Target="../media/image73.emf"/><Relationship Id="rId30" Type="http://schemas.openxmlformats.org/officeDocument/2006/relationships/image" Target="../media/image76.emf"/><Relationship Id="rId8" Type="http://schemas.openxmlformats.org/officeDocument/2006/relationships/image" Target="../media/image54.emf"/></Relationships>
</file>

<file path=ppt/slides/_rels/slide19.xml.rels><?xml version="1.0" encoding="UTF-8" standalone="yes"?>
<Relationships xmlns="http://schemas.openxmlformats.org/package/2006/relationships"><Relationship Id="rId13" Type="http://schemas.openxmlformats.org/officeDocument/2006/relationships/image" Target="../media/image91.emf"/><Relationship Id="rId18" Type="http://schemas.openxmlformats.org/officeDocument/2006/relationships/image" Target="../media/image96.emf"/><Relationship Id="rId26" Type="http://schemas.openxmlformats.org/officeDocument/2006/relationships/image" Target="../media/image104.emf"/><Relationship Id="rId3" Type="http://schemas.openxmlformats.org/officeDocument/2006/relationships/image" Target="../media/image81.emf"/><Relationship Id="rId21" Type="http://schemas.openxmlformats.org/officeDocument/2006/relationships/image" Target="../media/image99.emf"/><Relationship Id="rId34" Type="http://schemas.openxmlformats.org/officeDocument/2006/relationships/image" Target="../media/image112.emf"/><Relationship Id="rId7" Type="http://schemas.openxmlformats.org/officeDocument/2006/relationships/image" Target="../media/image85.emf"/><Relationship Id="rId12" Type="http://schemas.openxmlformats.org/officeDocument/2006/relationships/image" Target="../media/image90.emf"/><Relationship Id="rId17" Type="http://schemas.openxmlformats.org/officeDocument/2006/relationships/image" Target="../media/image95.emf"/><Relationship Id="rId25" Type="http://schemas.openxmlformats.org/officeDocument/2006/relationships/image" Target="../media/image103.emf"/><Relationship Id="rId33" Type="http://schemas.openxmlformats.org/officeDocument/2006/relationships/image" Target="../media/image111.emf"/><Relationship Id="rId2" Type="http://schemas.openxmlformats.org/officeDocument/2006/relationships/notesSlide" Target="../notesSlides/notesSlide6.xml"/><Relationship Id="rId16" Type="http://schemas.openxmlformats.org/officeDocument/2006/relationships/image" Target="../media/image94.emf"/><Relationship Id="rId20" Type="http://schemas.openxmlformats.org/officeDocument/2006/relationships/image" Target="../media/image98.emf"/><Relationship Id="rId29" Type="http://schemas.openxmlformats.org/officeDocument/2006/relationships/image" Target="../media/image107.emf"/><Relationship Id="rId1" Type="http://schemas.openxmlformats.org/officeDocument/2006/relationships/slideLayout" Target="../slideLayouts/slideLayout16.xml"/><Relationship Id="rId6" Type="http://schemas.openxmlformats.org/officeDocument/2006/relationships/image" Target="../media/image84.emf"/><Relationship Id="rId11" Type="http://schemas.openxmlformats.org/officeDocument/2006/relationships/image" Target="../media/image89.emf"/><Relationship Id="rId24" Type="http://schemas.openxmlformats.org/officeDocument/2006/relationships/image" Target="../media/image102.emf"/><Relationship Id="rId32" Type="http://schemas.openxmlformats.org/officeDocument/2006/relationships/image" Target="../media/image110.emf"/><Relationship Id="rId5" Type="http://schemas.openxmlformats.org/officeDocument/2006/relationships/image" Target="../media/image83.emf"/><Relationship Id="rId15" Type="http://schemas.openxmlformats.org/officeDocument/2006/relationships/image" Target="../media/image93.emf"/><Relationship Id="rId23" Type="http://schemas.openxmlformats.org/officeDocument/2006/relationships/image" Target="../media/image101.emf"/><Relationship Id="rId28" Type="http://schemas.openxmlformats.org/officeDocument/2006/relationships/image" Target="../media/image106.emf"/><Relationship Id="rId10" Type="http://schemas.openxmlformats.org/officeDocument/2006/relationships/image" Target="../media/image88.emf"/><Relationship Id="rId19" Type="http://schemas.openxmlformats.org/officeDocument/2006/relationships/image" Target="../media/image97.emf"/><Relationship Id="rId31" Type="http://schemas.openxmlformats.org/officeDocument/2006/relationships/image" Target="../media/image109.emf"/><Relationship Id="rId4" Type="http://schemas.openxmlformats.org/officeDocument/2006/relationships/image" Target="../media/image82.emf"/><Relationship Id="rId9" Type="http://schemas.openxmlformats.org/officeDocument/2006/relationships/image" Target="../media/image87.emf"/><Relationship Id="rId14" Type="http://schemas.openxmlformats.org/officeDocument/2006/relationships/image" Target="../media/image92.emf"/><Relationship Id="rId22" Type="http://schemas.openxmlformats.org/officeDocument/2006/relationships/image" Target="../media/image100.emf"/><Relationship Id="rId27" Type="http://schemas.openxmlformats.org/officeDocument/2006/relationships/image" Target="../media/image105.emf"/><Relationship Id="rId30" Type="http://schemas.openxmlformats.org/officeDocument/2006/relationships/image" Target="../media/image108.emf"/><Relationship Id="rId8" Type="http://schemas.openxmlformats.org/officeDocument/2006/relationships/image" Target="../media/image8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36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ea typeface="+mj-ea"/>
              </a:rPr>
              <a:t>Slide Title here. </a:t>
            </a:r>
          </a:p>
        </p:txBody>
      </p:sp>
      <p:sp>
        <p:nvSpPr>
          <p:cNvPr id="8195" name="Content Placeholder 4"/>
          <p:cNvSpPr>
            <a:spLocks noGrp="1"/>
          </p:cNvSpPr>
          <p:nvPr>
            <p:ph sz="half" idx="1"/>
          </p:nvPr>
        </p:nvSpPr>
        <p:spPr/>
        <p:txBody>
          <a:bodyPr/>
          <a:lstStyle/>
          <a:p>
            <a:r>
              <a:rPr lang="en-US" dirty="0">
                <a:latin typeface="+mn-lt"/>
              </a:rPr>
              <a:t>Define order of content</a:t>
            </a:r>
          </a:p>
          <a:p>
            <a:pPr lvl="1"/>
            <a:r>
              <a:rPr lang="en-US" dirty="0">
                <a:latin typeface="+mn-lt"/>
              </a:rPr>
              <a:t>Decide on most important ideas to convey</a:t>
            </a:r>
          </a:p>
          <a:p>
            <a:pPr lvl="2"/>
            <a:r>
              <a:rPr lang="en-US" dirty="0">
                <a:latin typeface="+mn-lt"/>
              </a:rPr>
              <a:t>Brief highlights</a:t>
            </a:r>
          </a:p>
          <a:p>
            <a:r>
              <a:rPr lang="en-US" dirty="0">
                <a:latin typeface="+mn-lt"/>
              </a:rPr>
              <a:t>What are the audience takeaways?</a:t>
            </a:r>
          </a:p>
        </p:txBody>
      </p:sp>
      <p:sp>
        <p:nvSpPr>
          <p:cNvPr id="8196" name="Content Placeholder 5"/>
          <p:cNvSpPr>
            <a:spLocks noGrp="1"/>
          </p:cNvSpPr>
          <p:nvPr>
            <p:ph sz="half" idx="4294967295"/>
          </p:nvPr>
        </p:nvSpPr>
        <p:spPr>
          <a:xfrm>
            <a:off x="5105400" y="1200150"/>
            <a:ext cx="4038600" cy="3810000"/>
          </a:xfrm>
        </p:spPr>
        <p:txBody>
          <a:bodyPr/>
          <a:lstStyle/>
          <a:p>
            <a:r>
              <a:rPr lang="en-US" dirty="0">
                <a:latin typeface="+mn-lt"/>
              </a:rPr>
              <a:t>Limit yourself to 6-7 words per bullet</a:t>
            </a:r>
          </a:p>
          <a:p>
            <a:pPr lvl="1"/>
            <a:r>
              <a:rPr lang="en-US" dirty="0">
                <a:latin typeface="+mn-lt"/>
              </a:rPr>
              <a:t>Avoid small font</a:t>
            </a:r>
          </a:p>
          <a:p>
            <a:pPr lvl="2"/>
            <a:r>
              <a:rPr lang="en-US" dirty="0">
                <a:solidFill>
                  <a:srgbClr val="7A191B"/>
                </a:solidFill>
                <a:latin typeface="+mn-lt"/>
              </a:rPr>
              <a:t>Emphasize data</a:t>
            </a:r>
          </a:p>
          <a:p>
            <a:pPr lvl="2"/>
            <a:r>
              <a:rPr lang="en-US" dirty="0">
                <a:latin typeface="+mn-lt"/>
              </a:rPr>
              <a:t>Use images</a:t>
            </a:r>
          </a:p>
          <a:p>
            <a:r>
              <a:rPr lang="en-US" dirty="0">
                <a:latin typeface="+mn-lt"/>
              </a:rPr>
              <a:t>Avoid paragraphs or long blocks of text</a:t>
            </a:r>
          </a:p>
          <a:p>
            <a:r>
              <a:rPr lang="en-US" dirty="0">
                <a:latin typeface="+mn-lt"/>
              </a:rPr>
              <a:t>Spell Check</a:t>
            </a:r>
          </a:p>
        </p:txBody>
      </p:sp>
    </p:spTree>
    <p:extLst>
      <p:ext uri="{BB962C8B-B14F-4D97-AF65-F5344CB8AC3E}">
        <p14:creationId xmlns:p14="http://schemas.microsoft.com/office/powerpoint/2010/main" val="277857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a:ea typeface="+mj-ea"/>
              </a:rPr>
              <a:t>Slide Title</a:t>
            </a:r>
          </a:p>
        </p:txBody>
      </p:sp>
      <p:sp>
        <p:nvSpPr>
          <p:cNvPr id="3" name="Content Placeholder 2"/>
          <p:cNvSpPr>
            <a:spLocks noGrp="1"/>
          </p:cNvSpPr>
          <p:nvPr>
            <p:ph idx="4294967295"/>
          </p:nvPr>
        </p:nvSpPr>
        <p:spPr>
          <a:xfrm>
            <a:off x="609600" y="1123952"/>
            <a:ext cx="8382000" cy="3200399"/>
          </a:xfrm>
        </p:spPr>
        <p:txBody>
          <a:bodyPr/>
          <a:lstStyle/>
          <a:p>
            <a:pPr>
              <a:defRPr/>
            </a:pPr>
            <a:r>
              <a:rPr lang="en-US" sz="2400" dirty="0">
                <a:ea typeface="+mn-ea"/>
              </a:rPr>
              <a:t>Remember your slides are not the message.</a:t>
            </a:r>
          </a:p>
          <a:p>
            <a:pPr lvl="1">
              <a:defRPr/>
            </a:pPr>
            <a:r>
              <a:rPr lang="en-US" sz="2400" dirty="0">
                <a:ea typeface="+mn-ea"/>
              </a:rPr>
              <a:t>The message is the information you deliver.</a:t>
            </a:r>
          </a:p>
          <a:p>
            <a:pPr lvl="1">
              <a:defRPr/>
            </a:pPr>
            <a:r>
              <a:rPr lang="en-US" sz="2400" dirty="0">
                <a:ea typeface="+mn-ea"/>
              </a:rPr>
              <a:t>Examine why this is important for audience</a:t>
            </a:r>
          </a:p>
          <a:p>
            <a:pPr lvl="2">
              <a:defRPr/>
            </a:pPr>
            <a:r>
              <a:rPr lang="en-US" sz="2400" dirty="0">
                <a:ea typeface="+mn-ea"/>
              </a:rPr>
              <a:t>What are the resources they can find</a:t>
            </a:r>
          </a:p>
          <a:p>
            <a:pPr lvl="2">
              <a:defRPr/>
            </a:pPr>
            <a:r>
              <a:rPr lang="en-US" sz="2400" dirty="0">
                <a:ea typeface="+mn-ea"/>
              </a:rPr>
              <a:t>Give examples</a:t>
            </a:r>
          </a:p>
          <a:p>
            <a:pPr>
              <a:defRPr/>
            </a:pPr>
            <a:r>
              <a:rPr lang="en-US" sz="2400" dirty="0">
                <a:ea typeface="+mn-ea"/>
              </a:rPr>
              <a:t>Discuss what’s next</a:t>
            </a:r>
          </a:p>
          <a:p>
            <a:pPr lvl="1">
              <a:defRPr/>
            </a:pPr>
            <a:r>
              <a:rPr lang="en-US" sz="2400" dirty="0">
                <a:ea typeface="+mn-ea"/>
              </a:rPr>
              <a:t>How do they implement what they’ve learned</a:t>
            </a:r>
          </a:p>
          <a:p>
            <a:pPr>
              <a:defRPr/>
            </a:pPr>
            <a:r>
              <a:rPr lang="en-US" sz="2400" dirty="0">
                <a:ea typeface="+mn-ea"/>
              </a:rPr>
              <a:t>Have you communicated your message?</a:t>
            </a:r>
          </a:p>
        </p:txBody>
      </p:sp>
    </p:spTree>
    <p:extLst>
      <p:ext uri="{BB962C8B-B14F-4D97-AF65-F5344CB8AC3E}">
        <p14:creationId xmlns:p14="http://schemas.microsoft.com/office/powerpoint/2010/main" val="422303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ea typeface="+mj-ea"/>
              </a:rPr>
              <a:t>Comparison slide sample </a:t>
            </a:r>
          </a:p>
        </p:txBody>
      </p:sp>
      <p:sp>
        <p:nvSpPr>
          <p:cNvPr id="6" name="Text Placeholder 5"/>
          <p:cNvSpPr>
            <a:spLocks noGrp="1"/>
          </p:cNvSpPr>
          <p:nvPr>
            <p:ph type="body" idx="1"/>
          </p:nvPr>
        </p:nvSpPr>
        <p:spPr>
          <a:xfrm>
            <a:off x="1295400" y="800101"/>
            <a:ext cx="3657600" cy="479822"/>
          </a:xfrm>
        </p:spPr>
        <p:txBody>
          <a:bodyPr/>
          <a:lstStyle/>
          <a:p>
            <a:pPr>
              <a:buFont typeface="Wingdings" pitchFamily="2" charset="2"/>
              <a:buNone/>
              <a:defRPr/>
            </a:pPr>
            <a:r>
              <a:rPr lang="en-US" dirty="0">
                <a:ea typeface="+mn-ea"/>
              </a:rPr>
              <a:t>Comparing this</a:t>
            </a:r>
          </a:p>
        </p:txBody>
      </p:sp>
      <p:graphicFrame>
        <p:nvGraphicFramePr>
          <p:cNvPr id="1026" name="Content Placeholder 8"/>
          <p:cNvGraphicFramePr>
            <a:graphicFrameLocks noGrp="1"/>
          </p:cNvGraphicFramePr>
          <p:nvPr>
            <p:ph sz="half" idx="2"/>
            <p:extLst>
              <p:ext uri="{D42A27DB-BD31-4B8C-83A1-F6EECF244321}">
                <p14:modId xmlns:p14="http://schemas.microsoft.com/office/powerpoint/2010/main" val="3940082445"/>
              </p:ext>
            </p:extLst>
          </p:nvPr>
        </p:nvGraphicFramePr>
        <p:xfrm>
          <a:off x="1371600" y="1306116"/>
          <a:ext cx="3352800" cy="3323034"/>
        </p:xfrm>
        <a:graphic>
          <a:graphicData uri="http://schemas.openxmlformats.org/presentationml/2006/ole">
            <mc:AlternateContent xmlns:mc="http://schemas.openxmlformats.org/markup-compatibility/2006">
              <mc:Choice xmlns:v="urn:schemas-microsoft-com:vml" Requires="v">
                <p:oleObj spid="_x0000_s1113" name="Worksheet" r:id="rId3" imgW="3657917" imgH="4115157" progId="Excel.Sheet.8">
                  <p:embed/>
                </p:oleObj>
              </mc:Choice>
              <mc:Fallback>
                <p:oleObj name="Worksheet" r:id="rId3" imgW="3657917" imgH="4115157"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06116"/>
                        <a:ext cx="3352800" cy="3323034"/>
                      </a:xfrm>
                      <a:prstGeom prst="rect">
                        <a:avLst/>
                      </a:prstGeom>
                      <a:noFill/>
                      <a:extLst/>
                    </p:spPr>
                  </p:pic>
                </p:oleObj>
              </mc:Fallback>
            </mc:AlternateContent>
          </a:graphicData>
        </a:graphic>
      </p:graphicFrame>
      <p:sp>
        <p:nvSpPr>
          <p:cNvPr id="7" name="Text Placeholder 6"/>
          <p:cNvSpPr>
            <a:spLocks noGrp="1"/>
          </p:cNvSpPr>
          <p:nvPr>
            <p:ph type="body" sz="quarter" idx="3"/>
          </p:nvPr>
        </p:nvSpPr>
        <p:spPr>
          <a:xfrm>
            <a:off x="5029200" y="800101"/>
            <a:ext cx="3886200" cy="479822"/>
          </a:xfrm>
        </p:spPr>
        <p:txBody>
          <a:bodyPr/>
          <a:lstStyle/>
          <a:p>
            <a:pPr>
              <a:buFont typeface="Wingdings" pitchFamily="2" charset="2"/>
              <a:buNone/>
              <a:defRPr/>
            </a:pPr>
            <a:r>
              <a:rPr lang="en-US" dirty="0">
                <a:ea typeface="+mn-ea"/>
              </a:rPr>
              <a:t>With this</a:t>
            </a:r>
          </a:p>
        </p:txBody>
      </p:sp>
      <p:graphicFrame>
        <p:nvGraphicFramePr>
          <p:cNvPr id="1027" name="Content Placeholder 9"/>
          <p:cNvGraphicFramePr>
            <a:graphicFrameLocks noGrp="1"/>
          </p:cNvGraphicFramePr>
          <p:nvPr>
            <p:ph sz="quarter" idx="4"/>
            <p:extLst>
              <p:ext uri="{D42A27DB-BD31-4B8C-83A1-F6EECF244321}">
                <p14:modId xmlns:p14="http://schemas.microsoft.com/office/powerpoint/2010/main" val="2793818792"/>
              </p:ext>
            </p:extLst>
          </p:nvPr>
        </p:nvGraphicFramePr>
        <p:xfrm>
          <a:off x="5410200" y="1281115"/>
          <a:ext cx="3503620" cy="3271835"/>
        </p:xfrm>
        <a:graphic>
          <a:graphicData uri="http://schemas.openxmlformats.org/presentationml/2006/ole">
            <mc:AlternateContent xmlns:mc="http://schemas.openxmlformats.org/markup-compatibility/2006">
              <mc:Choice xmlns:v="urn:schemas-microsoft-com:vml" Requires="v">
                <p:oleObj spid="_x0000_s1114" r:id="rId5" imgW="3889585" imgH="4151736" progId="Excel.Chart.8">
                  <p:embed/>
                </p:oleObj>
              </mc:Choice>
              <mc:Fallback>
                <p:oleObj r:id="rId5" imgW="3889585" imgH="4151736"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81115"/>
                        <a:ext cx="3503620" cy="3271835"/>
                      </a:xfrm>
                      <a:prstGeom prst="rect">
                        <a:avLst/>
                      </a:prstGeom>
                      <a:noFill/>
                      <a:extLst/>
                    </p:spPr>
                  </p:pic>
                </p:oleObj>
              </mc:Fallback>
            </mc:AlternateContent>
          </a:graphicData>
        </a:graphic>
      </p:graphicFrame>
      <p:sp>
        <p:nvSpPr>
          <p:cNvPr id="2" name="Rectangular Callout 1"/>
          <p:cNvSpPr/>
          <p:nvPr/>
        </p:nvSpPr>
        <p:spPr>
          <a:xfrm>
            <a:off x="6353175" y="514350"/>
            <a:ext cx="2514600" cy="900407"/>
          </a:xfrm>
          <a:prstGeom prst="wedgeRectCallout">
            <a:avLst>
              <a:gd name="adj1" fmla="val -198661"/>
              <a:gd name="adj2" fmla="val 102727"/>
            </a:avLst>
          </a:prstGeom>
          <a:solidFill>
            <a:schemeClr val="accent6">
              <a:tint val="50000"/>
              <a:satMod val="300000"/>
              <a:alpha val="7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Remember chart data can be hard to read on a screen</a:t>
            </a:r>
          </a:p>
        </p:txBody>
      </p:sp>
      <p:sp>
        <p:nvSpPr>
          <p:cNvPr id="3" name="Oval 2"/>
          <p:cNvSpPr/>
          <p:nvPr/>
        </p:nvSpPr>
        <p:spPr>
          <a:xfrm>
            <a:off x="2743200" y="3771900"/>
            <a:ext cx="3352800" cy="457200"/>
          </a:xfrm>
          <a:prstGeom prst="ellipse">
            <a:avLst/>
          </a:prstGeom>
          <a:solidFill>
            <a:schemeClr val="accent6">
              <a:tint val="50000"/>
              <a:satMod val="300000"/>
              <a:alpha val="83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Make sure visuals are simple and easy to read</a:t>
            </a:r>
          </a:p>
        </p:txBody>
      </p:sp>
    </p:spTree>
    <p:extLst>
      <p:ext uri="{BB962C8B-B14F-4D97-AF65-F5344CB8AC3E}">
        <p14:creationId xmlns:p14="http://schemas.microsoft.com/office/powerpoint/2010/main" val="300252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0EFFA6-C590-3943-88AC-E0A6D96A059F}"/>
              </a:ext>
            </a:extLst>
          </p:cNvPr>
          <p:cNvSpPr txBox="1"/>
          <p:nvPr/>
        </p:nvSpPr>
        <p:spPr>
          <a:xfrm>
            <a:off x="457200" y="666750"/>
            <a:ext cx="3352799" cy="1569660"/>
          </a:xfrm>
          <a:prstGeom prst="rect">
            <a:avLst/>
          </a:prstGeom>
          <a:noFill/>
        </p:spPr>
        <p:txBody>
          <a:bodyPr wrap="square" rtlCol="0">
            <a:spAutoFit/>
          </a:bodyPr>
          <a:lstStyle/>
          <a:p>
            <a:r>
              <a:rPr lang="en-US" sz="3200" b="1" dirty="0">
                <a:solidFill>
                  <a:schemeClr val="bg1"/>
                </a:solidFill>
              </a:rPr>
              <a:t>Use Images to convey Key themes </a:t>
            </a:r>
          </a:p>
        </p:txBody>
      </p:sp>
      <p:sp>
        <p:nvSpPr>
          <p:cNvPr id="3" name="Picture Placeholder 2">
            <a:extLst>
              <a:ext uri="{FF2B5EF4-FFF2-40B4-BE49-F238E27FC236}">
                <a16:creationId xmlns:a16="http://schemas.microsoft.com/office/drawing/2014/main" id="{08CAFD07-A657-0C4E-BE04-44CE4DD5F8A6}"/>
              </a:ext>
            </a:extLst>
          </p:cNvPr>
          <p:cNvSpPr>
            <a:spLocks noGrp="1"/>
          </p:cNvSpPr>
          <p:nvPr>
            <p:ph type="pic" sz="quarter" idx="10"/>
          </p:nvPr>
        </p:nvSpPr>
        <p:spPr/>
      </p:sp>
      <p:pic>
        <p:nvPicPr>
          <p:cNvPr id="6" name="Picture Placeholder 2">
            <a:extLst>
              <a:ext uri="{FF2B5EF4-FFF2-40B4-BE49-F238E27FC236}">
                <a16:creationId xmlns:a16="http://schemas.microsoft.com/office/drawing/2014/main" id="{9EA71757-7108-4B49-B179-3E50834998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TextBox 3">
            <a:extLst>
              <a:ext uri="{FF2B5EF4-FFF2-40B4-BE49-F238E27FC236}">
                <a16:creationId xmlns:a16="http://schemas.microsoft.com/office/drawing/2014/main" id="{31F0FC84-050A-6440-AE8E-06B9FFB038FB}"/>
              </a:ext>
            </a:extLst>
          </p:cNvPr>
          <p:cNvSpPr txBox="1"/>
          <p:nvPr/>
        </p:nvSpPr>
        <p:spPr>
          <a:xfrm>
            <a:off x="0" y="666750"/>
            <a:ext cx="9144000" cy="1446550"/>
          </a:xfrm>
          <a:prstGeom prst="rect">
            <a:avLst/>
          </a:prstGeom>
          <a:solidFill>
            <a:schemeClr val="tx1">
              <a:lumMod val="50000"/>
              <a:alpha val="50588"/>
            </a:schemeClr>
          </a:solidFill>
        </p:spPr>
        <p:txBody>
          <a:bodyPr wrap="square" rtlCol="0">
            <a:spAutoFit/>
          </a:bodyPr>
          <a:lstStyle/>
          <a:p>
            <a:pPr algn="ctr"/>
            <a:r>
              <a:rPr lang="en-US" sz="4400" dirty="0">
                <a:solidFill>
                  <a:schemeClr val="bg1"/>
                </a:solidFill>
              </a:rPr>
              <a:t>Insert Photos to Convey Key Messages  </a:t>
            </a:r>
          </a:p>
        </p:txBody>
      </p:sp>
    </p:spTree>
    <p:extLst>
      <p:ext uri="{BB962C8B-B14F-4D97-AF65-F5344CB8AC3E}">
        <p14:creationId xmlns:p14="http://schemas.microsoft.com/office/powerpoint/2010/main" val="170445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cellphone&#10;&#10;Description automatically generated">
            <a:extLst>
              <a:ext uri="{FF2B5EF4-FFF2-40B4-BE49-F238E27FC236}">
                <a16:creationId xmlns:a16="http://schemas.microsoft.com/office/drawing/2014/main" id="{B989A2CF-6AF6-6645-B044-40B86779A175}"/>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p:spPr>
      </p:pic>
      <p:sp>
        <p:nvSpPr>
          <p:cNvPr id="9" name="TextBox 8">
            <a:extLst>
              <a:ext uri="{FF2B5EF4-FFF2-40B4-BE49-F238E27FC236}">
                <a16:creationId xmlns:a16="http://schemas.microsoft.com/office/drawing/2014/main" id="{EB0EFFA6-C590-3943-88AC-E0A6D96A059F}"/>
              </a:ext>
            </a:extLst>
          </p:cNvPr>
          <p:cNvSpPr txBox="1"/>
          <p:nvPr/>
        </p:nvSpPr>
        <p:spPr>
          <a:xfrm>
            <a:off x="457200" y="666750"/>
            <a:ext cx="3352799" cy="1569660"/>
          </a:xfrm>
          <a:prstGeom prst="rect">
            <a:avLst/>
          </a:prstGeom>
          <a:noFill/>
        </p:spPr>
        <p:txBody>
          <a:bodyPr wrap="square" rtlCol="0">
            <a:spAutoFit/>
          </a:bodyPr>
          <a:lstStyle/>
          <a:p>
            <a:r>
              <a:rPr lang="en-US" sz="3200" dirty="0">
                <a:solidFill>
                  <a:schemeClr val="bg1"/>
                </a:solidFill>
              </a:rPr>
              <a:t>Insert Photos to Convey Key Messages  </a:t>
            </a:r>
          </a:p>
        </p:txBody>
      </p:sp>
    </p:spTree>
    <p:extLst>
      <p:ext uri="{BB962C8B-B14F-4D97-AF65-F5344CB8AC3E}">
        <p14:creationId xmlns:p14="http://schemas.microsoft.com/office/powerpoint/2010/main" val="132805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person, indoor&#10;&#10;Description automatically generated">
            <a:extLst>
              <a:ext uri="{FF2B5EF4-FFF2-40B4-BE49-F238E27FC236}">
                <a16:creationId xmlns:a16="http://schemas.microsoft.com/office/drawing/2014/main" id="{B8AA2BBC-64F5-4448-ACF8-5DB6FC8AC4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9" name="Title 18">
            <a:extLst>
              <a:ext uri="{FF2B5EF4-FFF2-40B4-BE49-F238E27FC236}">
                <a16:creationId xmlns:a16="http://schemas.microsoft.com/office/drawing/2014/main" id="{725E4C74-12D1-9E45-AE45-DB5378A69392}"/>
              </a:ext>
            </a:extLst>
          </p:cNvPr>
          <p:cNvSpPr>
            <a:spLocks noGrp="1"/>
          </p:cNvSpPr>
          <p:nvPr>
            <p:ph type="title"/>
          </p:nvPr>
        </p:nvSpPr>
        <p:spPr/>
        <p:txBody>
          <a:bodyPr/>
          <a:lstStyle/>
          <a:p>
            <a:r>
              <a:rPr lang="en-US" dirty="0"/>
              <a:t>Title</a:t>
            </a:r>
          </a:p>
        </p:txBody>
      </p:sp>
      <p:sp>
        <p:nvSpPr>
          <p:cNvPr id="20" name="Content Placeholder 19">
            <a:extLst>
              <a:ext uri="{FF2B5EF4-FFF2-40B4-BE49-F238E27FC236}">
                <a16:creationId xmlns:a16="http://schemas.microsoft.com/office/drawing/2014/main" id="{2745A0BF-A593-0C4A-BA65-23485DDBEEA7}"/>
              </a:ext>
            </a:extLst>
          </p:cNvPr>
          <p:cNvSpPr>
            <a:spLocks noGrp="1"/>
          </p:cNvSpPr>
          <p:nvPr>
            <p:ph idx="1"/>
          </p:nvPr>
        </p:nvSpPr>
        <p:spPr/>
        <p:txBody>
          <a:bodyPr/>
          <a:lstStyle/>
          <a:p>
            <a:r>
              <a:rPr lang="en-US" dirty="0"/>
              <a:t>Text </a:t>
            </a:r>
          </a:p>
        </p:txBody>
      </p:sp>
    </p:spTree>
    <p:extLst>
      <p:ext uri="{BB962C8B-B14F-4D97-AF65-F5344CB8AC3E}">
        <p14:creationId xmlns:p14="http://schemas.microsoft.com/office/powerpoint/2010/main" val="133641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at a table&#10;&#10;Description automatically generated">
            <a:extLst>
              <a:ext uri="{FF2B5EF4-FFF2-40B4-BE49-F238E27FC236}">
                <a16:creationId xmlns:a16="http://schemas.microsoft.com/office/drawing/2014/main" id="{D43D9B6E-6EF3-E44D-802E-DA08608824B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16626" y="-33252"/>
            <a:ext cx="3746269" cy="5220393"/>
          </a:xfrm>
        </p:spPr>
      </p:pic>
      <p:sp>
        <p:nvSpPr>
          <p:cNvPr id="13" name="Title 12">
            <a:extLst>
              <a:ext uri="{FF2B5EF4-FFF2-40B4-BE49-F238E27FC236}">
                <a16:creationId xmlns:a16="http://schemas.microsoft.com/office/drawing/2014/main" id="{7B751068-51D2-E642-BA52-38F6CB6AEC11}"/>
              </a:ext>
            </a:extLst>
          </p:cNvPr>
          <p:cNvSpPr>
            <a:spLocks noGrp="1"/>
          </p:cNvSpPr>
          <p:nvPr>
            <p:ph type="title"/>
          </p:nvPr>
        </p:nvSpPr>
        <p:spPr/>
        <p:txBody>
          <a:bodyPr/>
          <a:lstStyle/>
          <a:p>
            <a:r>
              <a:rPr lang="en-US" dirty="0"/>
              <a:t>Title </a:t>
            </a:r>
          </a:p>
        </p:txBody>
      </p:sp>
      <p:sp>
        <p:nvSpPr>
          <p:cNvPr id="14" name="Content Placeholder 13">
            <a:extLst>
              <a:ext uri="{FF2B5EF4-FFF2-40B4-BE49-F238E27FC236}">
                <a16:creationId xmlns:a16="http://schemas.microsoft.com/office/drawing/2014/main" id="{243D13F4-F408-ED49-BCE1-C466C2828629}"/>
              </a:ext>
            </a:extLst>
          </p:cNvPr>
          <p:cNvSpPr>
            <a:spLocks noGrp="1"/>
          </p:cNvSpPr>
          <p:nvPr>
            <p:ph idx="1"/>
          </p:nvPr>
        </p:nvSpPr>
        <p:spPr/>
        <p:txBody>
          <a:bodyPr/>
          <a:lstStyle/>
          <a:p>
            <a:r>
              <a:rPr lang="en-US" dirty="0"/>
              <a:t>Text</a:t>
            </a:r>
          </a:p>
        </p:txBody>
      </p:sp>
    </p:spTree>
    <p:extLst>
      <p:ext uri="{BB962C8B-B14F-4D97-AF65-F5344CB8AC3E}">
        <p14:creationId xmlns:p14="http://schemas.microsoft.com/office/powerpoint/2010/main" val="401708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29AAD-8193-DA44-99B4-B0B5D4916D99}"/>
              </a:ext>
            </a:extLst>
          </p:cNvPr>
          <p:cNvPicPr>
            <a:picLocks noChangeAspect="1"/>
          </p:cNvPicPr>
          <p:nvPr/>
        </p:nvPicPr>
        <p:blipFill>
          <a:blip r:embed="rId3"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538691" y="785396"/>
            <a:ext cx="538044" cy="373044"/>
          </a:xfrm>
          <a:prstGeom prst="rect">
            <a:avLst/>
          </a:prstGeom>
        </p:spPr>
      </p:pic>
      <p:pic>
        <p:nvPicPr>
          <p:cNvPr id="4" name="Picture 3">
            <a:extLst>
              <a:ext uri="{FF2B5EF4-FFF2-40B4-BE49-F238E27FC236}">
                <a16:creationId xmlns:a16="http://schemas.microsoft.com/office/drawing/2014/main" id="{A9B79588-F793-A749-A12D-9FA28592A556}"/>
              </a:ext>
            </a:extLst>
          </p:cNvPr>
          <p:cNvPicPr>
            <a:picLocks noChangeAspect="1"/>
          </p:cNvPicPr>
          <p:nvPr/>
        </p:nvPicPr>
        <p:blipFill>
          <a:blip r:embed="rId4"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1585974" y="4132574"/>
            <a:ext cx="530870" cy="466306"/>
          </a:xfrm>
          <a:prstGeom prst="rect">
            <a:avLst/>
          </a:prstGeom>
        </p:spPr>
      </p:pic>
      <p:pic>
        <p:nvPicPr>
          <p:cNvPr id="5" name="Picture 4">
            <a:extLst>
              <a:ext uri="{FF2B5EF4-FFF2-40B4-BE49-F238E27FC236}">
                <a16:creationId xmlns:a16="http://schemas.microsoft.com/office/drawing/2014/main" id="{8D031BE7-E804-2E4E-BE9D-33FC62A8CC3C}"/>
              </a:ext>
            </a:extLst>
          </p:cNvPr>
          <p:cNvPicPr>
            <a:picLocks noChangeAspect="1"/>
          </p:cNvPicPr>
          <p:nvPr/>
        </p:nvPicPr>
        <p:blipFill>
          <a:blip r:embed="rId5"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557711" y="4163902"/>
            <a:ext cx="466308" cy="337176"/>
          </a:xfrm>
          <a:prstGeom prst="rect">
            <a:avLst/>
          </a:prstGeom>
        </p:spPr>
      </p:pic>
      <p:pic>
        <p:nvPicPr>
          <p:cNvPr id="6" name="Picture 5">
            <a:extLst>
              <a:ext uri="{FF2B5EF4-FFF2-40B4-BE49-F238E27FC236}">
                <a16:creationId xmlns:a16="http://schemas.microsoft.com/office/drawing/2014/main" id="{8B008444-60BA-3348-BE41-402B111E2E66}"/>
              </a:ext>
            </a:extLst>
          </p:cNvPr>
          <p:cNvPicPr>
            <a:picLocks noChangeAspect="1"/>
          </p:cNvPicPr>
          <p:nvPr/>
        </p:nvPicPr>
        <p:blipFill>
          <a:blip r:embed="rId6"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4813924" y="4110098"/>
            <a:ext cx="444784" cy="444784"/>
          </a:xfrm>
          <a:prstGeom prst="rect">
            <a:avLst/>
          </a:prstGeom>
        </p:spPr>
      </p:pic>
      <p:pic>
        <p:nvPicPr>
          <p:cNvPr id="7" name="Picture 6">
            <a:extLst>
              <a:ext uri="{FF2B5EF4-FFF2-40B4-BE49-F238E27FC236}">
                <a16:creationId xmlns:a16="http://schemas.microsoft.com/office/drawing/2014/main" id="{8643A6F3-8B92-1C4A-976E-7FF7120BFCB4}"/>
              </a:ext>
            </a:extLst>
          </p:cNvPr>
          <p:cNvPicPr>
            <a:picLocks noChangeAspect="1"/>
          </p:cNvPicPr>
          <p:nvPr/>
        </p:nvPicPr>
        <p:blipFill>
          <a:blip r:embed="rId7"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3843219" y="4041946"/>
            <a:ext cx="272610" cy="581088"/>
          </a:xfrm>
          <a:prstGeom prst="rect">
            <a:avLst/>
          </a:prstGeom>
        </p:spPr>
      </p:pic>
      <p:pic>
        <p:nvPicPr>
          <p:cNvPr id="8" name="Picture 7">
            <a:extLst>
              <a:ext uri="{FF2B5EF4-FFF2-40B4-BE49-F238E27FC236}">
                <a16:creationId xmlns:a16="http://schemas.microsoft.com/office/drawing/2014/main" id="{EACEB241-5AC2-694F-914F-411F1164E910}"/>
              </a:ext>
            </a:extLst>
          </p:cNvPr>
          <p:cNvPicPr>
            <a:picLocks noChangeAspect="1"/>
          </p:cNvPicPr>
          <p:nvPr/>
        </p:nvPicPr>
        <p:blipFill>
          <a:blip r:embed="rId8"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2607542" y="4140395"/>
            <a:ext cx="616958" cy="430436"/>
          </a:xfrm>
          <a:prstGeom prst="rect">
            <a:avLst/>
          </a:prstGeom>
        </p:spPr>
      </p:pic>
      <p:pic>
        <p:nvPicPr>
          <p:cNvPr id="9" name="Picture 8">
            <a:extLst>
              <a:ext uri="{FF2B5EF4-FFF2-40B4-BE49-F238E27FC236}">
                <a16:creationId xmlns:a16="http://schemas.microsoft.com/office/drawing/2014/main" id="{8C51742D-CB20-0845-AEF4-5565FA1E2C6B}"/>
              </a:ext>
            </a:extLst>
          </p:cNvPr>
          <p:cNvPicPr>
            <a:picLocks noChangeAspect="1"/>
          </p:cNvPicPr>
          <p:nvPr/>
        </p:nvPicPr>
        <p:blipFill>
          <a:blip r:embed="rId9"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5920037" y="4105160"/>
            <a:ext cx="416090" cy="495002"/>
          </a:xfrm>
          <a:prstGeom prst="rect">
            <a:avLst/>
          </a:prstGeom>
        </p:spPr>
      </p:pic>
      <p:pic>
        <p:nvPicPr>
          <p:cNvPr id="10" name="Picture 9">
            <a:extLst>
              <a:ext uri="{FF2B5EF4-FFF2-40B4-BE49-F238E27FC236}">
                <a16:creationId xmlns:a16="http://schemas.microsoft.com/office/drawing/2014/main" id="{25B3B51D-5FE9-C14E-89F6-EEE45116344A}"/>
              </a:ext>
            </a:extLst>
          </p:cNvPr>
          <p:cNvPicPr>
            <a:picLocks noChangeAspect="1"/>
          </p:cNvPicPr>
          <p:nvPr/>
        </p:nvPicPr>
        <p:blipFill>
          <a:blip r:embed="rId10"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8067735" y="3034966"/>
            <a:ext cx="437612" cy="351524"/>
          </a:xfrm>
          <a:prstGeom prst="rect">
            <a:avLst/>
          </a:prstGeom>
        </p:spPr>
      </p:pic>
      <p:pic>
        <p:nvPicPr>
          <p:cNvPr id="11" name="Picture 10">
            <a:extLst>
              <a:ext uri="{FF2B5EF4-FFF2-40B4-BE49-F238E27FC236}">
                <a16:creationId xmlns:a16="http://schemas.microsoft.com/office/drawing/2014/main" id="{88F234BB-A9B5-E04E-9538-45DC999F9E83}"/>
              </a:ext>
            </a:extLst>
          </p:cNvPr>
          <p:cNvPicPr>
            <a:picLocks noChangeAspect="1"/>
          </p:cNvPicPr>
          <p:nvPr/>
        </p:nvPicPr>
        <p:blipFill>
          <a:blip r:embed="rId11"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7017609" y="3047090"/>
            <a:ext cx="322826" cy="315654"/>
          </a:xfrm>
          <a:prstGeom prst="rect">
            <a:avLst/>
          </a:prstGeom>
        </p:spPr>
      </p:pic>
      <p:pic>
        <p:nvPicPr>
          <p:cNvPr id="12" name="Picture 11">
            <a:extLst>
              <a:ext uri="{FF2B5EF4-FFF2-40B4-BE49-F238E27FC236}">
                <a16:creationId xmlns:a16="http://schemas.microsoft.com/office/drawing/2014/main" id="{1C7DDEEE-F063-E242-B3B7-BA84B57FAAE5}"/>
              </a:ext>
            </a:extLst>
          </p:cNvPr>
          <p:cNvPicPr>
            <a:picLocks noChangeAspect="1"/>
          </p:cNvPicPr>
          <p:nvPr/>
        </p:nvPicPr>
        <p:blipFill>
          <a:blip r:embed="rId12"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5975210" y="2976836"/>
            <a:ext cx="308480" cy="523698"/>
          </a:xfrm>
          <a:prstGeom prst="rect">
            <a:avLst/>
          </a:prstGeom>
        </p:spPr>
      </p:pic>
      <p:pic>
        <p:nvPicPr>
          <p:cNvPr id="13" name="Picture 12">
            <a:extLst>
              <a:ext uri="{FF2B5EF4-FFF2-40B4-BE49-F238E27FC236}">
                <a16:creationId xmlns:a16="http://schemas.microsoft.com/office/drawing/2014/main" id="{B523341D-1F7A-4F48-A197-EEE9D85470AC}"/>
              </a:ext>
            </a:extLst>
          </p:cNvPr>
          <p:cNvPicPr>
            <a:picLocks noChangeAspect="1"/>
          </p:cNvPicPr>
          <p:nvPr/>
        </p:nvPicPr>
        <p:blipFill>
          <a:blip r:embed="rId13"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4791924" y="3010040"/>
            <a:ext cx="516522" cy="380218"/>
          </a:xfrm>
          <a:prstGeom prst="rect">
            <a:avLst/>
          </a:prstGeom>
        </p:spPr>
      </p:pic>
      <p:pic>
        <p:nvPicPr>
          <p:cNvPr id="14" name="Picture 13">
            <a:extLst>
              <a:ext uri="{FF2B5EF4-FFF2-40B4-BE49-F238E27FC236}">
                <a16:creationId xmlns:a16="http://schemas.microsoft.com/office/drawing/2014/main" id="{FBC8AEA2-6835-9A48-AFAB-9D8F45BEE856}"/>
              </a:ext>
            </a:extLst>
          </p:cNvPr>
          <p:cNvPicPr>
            <a:picLocks noChangeAspect="1"/>
          </p:cNvPicPr>
          <p:nvPr/>
        </p:nvPicPr>
        <p:blipFill>
          <a:blip r:embed="rId14"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3622500" y="2947250"/>
            <a:ext cx="681524" cy="473480"/>
          </a:xfrm>
          <a:prstGeom prst="rect">
            <a:avLst/>
          </a:prstGeom>
        </p:spPr>
      </p:pic>
      <p:pic>
        <p:nvPicPr>
          <p:cNvPr id="15" name="Picture 14">
            <a:extLst>
              <a:ext uri="{FF2B5EF4-FFF2-40B4-BE49-F238E27FC236}">
                <a16:creationId xmlns:a16="http://schemas.microsoft.com/office/drawing/2014/main" id="{7EA29D8A-151D-7244-B305-AE95477175E8}"/>
              </a:ext>
            </a:extLst>
          </p:cNvPr>
          <p:cNvPicPr>
            <a:picLocks noChangeAspect="1"/>
          </p:cNvPicPr>
          <p:nvPr/>
        </p:nvPicPr>
        <p:blipFill>
          <a:blip r:embed="rId15"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2677327" y="2921352"/>
            <a:ext cx="437608" cy="566740"/>
          </a:xfrm>
          <a:prstGeom prst="rect">
            <a:avLst/>
          </a:prstGeom>
        </p:spPr>
      </p:pic>
      <p:pic>
        <p:nvPicPr>
          <p:cNvPr id="16" name="Picture 15">
            <a:extLst>
              <a:ext uri="{FF2B5EF4-FFF2-40B4-BE49-F238E27FC236}">
                <a16:creationId xmlns:a16="http://schemas.microsoft.com/office/drawing/2014/main" id="{4B46877E-2A74-5B4B-A0FD-C2807C4B0ED7}"/>
              </a:ext>
            </a:extLst>
          </p:cNvPr>
          <p:cNvPicPr>
            <a:picLocks noChangeAspect="1"/>
          </p:cNvPicPr>
          <p:nvPr/>
        </p:nvPicPr>
        <p:blipFill>
          <a:blip r:embed="rId16"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1563873" y="3081181"/>
            <a:ext cx="559564" cy="344348"/>
          </a:xfrm>
          <a:prstGeom prst="rect">
            <a:avLst/>
          </a:prstGeom>
        </p:spPr>
      </p:pic>
      <p:pic>
        <p:nvPicPr>
          <p:cNvPr id="17" name="Picture 16">
            <a:extLst>
              <a:ext uri="{FF2B5EF4-FFF2-40B4-BE49-F238E27FC236}">
                <a16:creationId xmlns:a16="http://schemas.microsoft.com/office/drawing/2014/main" id="{D195F8A6-1348-B049-B14F-70457DF699BC}"/>
              </a:ext>
            </a:extLst>
          </p:cNvPr>
          <p:cNvPicPr>
            <a:picLocks noChangeAspect="1"/>
          </p:cNvPicPr>
          <p:nvPr/>
        </p:nvPicPr>
        <p:blipFill>
          <a:blip r:embed="rId17"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626415" y="2974170"/>
            <a:ext cx="358698" cy="451958"/>
          </a:xfrm>
          <a:prstGeom prst="rect">
            <a:avLst/>
          </a:prstGeom>
        </p:spPr>
      </p:pic>
      <p:pic>
        <p:nvPicPr>
          <p:cNvPr id="18" name="Picture 17">
            <a:extLst>
              <a:ext uri="{FF2B5EF4-FFF2-40B4-BE49-F238E27FC236}">
                <a16:creationId xmlns:a16="http://schemas.microsoft.com/office/drawing/2014/main" id="{285932FF-B39C-B145-A17C-3D7F12513C50}"/>
              </a:ext>
            </a:extLst>
          </p:cNvPr>
          <p:cNvPicPr>
            <a:picLocks noChangeAspect="1"/>
          </p:cNvPicPr>
          <p:nvPr/>
        </p:nvPicPr>
        <p:blipFill>
          <a:blip r:embed="rId18"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8001393" y="4059880"/>
            <a:ext cx="523698" cy="545220"/>
          </a:xfrm>
          <a:prstGeom prst="rect">
            <a:avLst/>
          </a:prstGeom>
        </p:spPr>
      </p:pic>
      <p:pic>
        <p:nvPicPr>
          <p:cNvPr id="19" name="Picture 18">
            <a:extLst>
              <a:ext uri="{FF2B5EF4-FFF2-40B4-BE49-F238E27FC236}">
                <a16:creationId xmlns:a16="http://schemas.microsoft.com/office/drawing/2014/main" id="{86AAA767-29DC-CC4E-90F2-C1B4DADCEC97}"/>
              </a:ext>
            </a:extLst>
          </p:cNvPr>
          <p:cNvPicPr>
            <a:picLocks noChangeAspect="1"/>
          </p:cNvPicPr>
          <p:nvPr/>
        </p:nvPicPr>
        <p:blipFill>
          <a:blip r:embed="rId19"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8134111" y="1831533"/>
            <a:ext cx="258262" cy="480654"/>
          </a:xfrm>
          <a:prstGeom prst="rect">
            <a:avLst/>
          </a:prstGeom>
        </p:spPr>
      </p:pic>
      <p:pic>
        <p:nvPicPr>
          <p:cNvPr id="20" name="Picture 19">
            <a:extLst>
              <a:ext uri="{FF2B5EF4-FFF2-40B4-BE49-F238E27FC236}">
                <a16:creationId xmlns:a16="http://schemas.microsoft.com/office/drawing/2014/main" id="{787465AC-4A3B-DC48-B980-BCA58FD061A1}"/>
              </a:ext>
            </a:extLst>
          </p:cNvPr>
          <p:cNvPicPr>
            <a:picLocks noChangeAspect="1"/>
          </p:cNvPicPr>
          <p:nvPr/>
        </p:nvPicPr>
        <p:blipFill>
          <a:blip r:embed="rId20"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6967193" y="1821456"/>
            <a:ext cx="451958" cy="451958"/>
          </a:xfrm>
          <a:prstGeom prst="rect">
            <a:avLst/>
          </a:prstGeom>
        </p:spPr>
      </p:pic>
      <p:pic>
        <p:nvPicPr>
          <p:cNvPr id="21" name="Picture 20">
            <a:extLst>
              <a:ext uri="{FF2B5EF4-FFF2-40B4-BE49-F238E27FC236}">
                <a16:creationId xmlns:a16="http://schemas.microsoft.com/office/drawing/2014/main" id="{BB62E2B9-7431-B749-A0E1-24632CB0E0AB}"/>
              </a:ext>
            </a:extLst>
          </p:cNvPr>
          <p:cNvPicPr>
            <a:picLocks noChangeAspect="1"/>
          </p:cNvPicPr>
          <p:nvPr/>
        </p:nvPicPr>
        <p:blipFill>
          <a:blip r:embed="rId21"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5928336" y="1906859"/>
            <a:ext cx="401742" cy="330002"/>
          </a:xfrm>
          <a:prstGeom prst="rect">
            <a:avLst/>
          </a:prstGeom>
        </p:spPr>
      </p:pic>
      <p:pic>
        <p:nvPicPr>
          <p:cNvPr id="22" name="Picture 21">
            <a:extLst>
              <a:ext uri="{FF2B5EF4-FFF2-40B4-BE49-F238E27FC236}">
                <a16:creationId xmlns:a16="http://schemas.microsoft.com/office/drawing/2014/main" id="{899C0077-B98F-584F-937B-91B36BAA6F69}"/>
              </a:ext>
            </a:extLst>
          </p:cNvPr>
          <p:cNvPicPr>
            <a:picLocks noChangeAspect="1"/>
          </p:cNvPicPr>
          <p:nvPr/>
        </p:nvPicPr>
        <p:blipFill>
          <a:blip r:embed="rId22"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4855549" y="1911874"/>
            <a:ext cx="416088" cy="337176"/>
          </a:xfrm>
          <a:prstGeom prst="rect">
            <a:avLst/>
          </a:prstGeom>
        </p:spPr>
      </p:pic>
      <p:pic>
        <p:nvPicPr>
          <p:cNvPr id="23" name="Picture 22">
            <a:extLst>
              <a:ext uri="{FF2B5EF4-FFF2-40B4-BE49-F238E27FC236}">
                <a16:creationId xmlns:a16="http://schemas.microsoft.com/office/drawing/2014/main" id="{6768B53F-C37B-3F43-B4B5-050731625CDE}"/>
              </a:ext>
            </a:extLst>
          </p:cNvPr>
          <p:cNvPicPr>
            <a:picLocks noChangeAspect="1"/>
          </p:cNvPicPr>
          <p:nvPr/>
        </p:nvPicPr>
        <p:blipFill>
          <a:blip r:embed="rId23"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3713782" y="1786763"/>
            <a:ext cx="530872" cy="530872"/>
          </a:xfrm>
          <a:prstGeom prst="rect">
            <a:avLst/>
          </a:prstGeom>
        </p:spPr>
      </p:pic>
      <p:pic>
        <p:nvPicPr>
          <p:cNvPr id="24" name="Picture 23">
            <a:extLst>
              <a:ext uri="{FF2B5EF4-FFF2-40B4-BE49-F238E27FC236}">
                <a16:creationId xmlns:a16="http://schemas.microsoft.com/office/drawing/2014/main" id="{FB5C3663-8F9D-4742-9A76-2CF06D1359BD}"/>
              </a:ext>
            </a:extLst>
          </p:cNvPr>
          <p:cNvPicPr>
            <a:picLocks noChangeAspect="1"/>
          </p:cNvPicPr>
          <p:nvPr/>
        </p:nvPicPr>
        <p:blipFill>
          <a:blip r:embed="rId24"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2688103" y="1829331"/>
            <a:ext cx="444784" cy="451958"/>
          </a:xfrm>
          <a:prstGeom prst="rect">
            <a:avLst/>
          </a:prstGeom>
        </p:spPr>
      </p:pic>
      <p:pic>
        <p:nvPicPr>
          <p:cNvPr id="25" name="Picture 24">
            <a:extLst>
              <a:ext uri="{FF2B5EF4-FFF2-40B4-BE49-F238E27FC236}">
                <a16:creationId xmlns:a16="http://schemas.microsoft.com/office/drawing/2014/main" id="{E775AF9C-F317-8A48-8F3D-11F16F96A4BB}"/>
              </a:ext>
            </a:extLst>
          </p:cNvPr>
          <p:cNvPicPr>
            <a:picLocks noChangeAspect="1"/>
          </p:cNvPicPr>
          <p:nvPr/>
        </p:nvPicPr>
        <p:blipFill>
          <a:blip r:embed="rId25"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1654930" y="1844155"/>
            <a:ext cx="416088" cy="416088"/>
          </a:xfrm>
          <a:prstGeom prst="rect">
            <a:avLst/>
          </a:prstGeom>
        </p:spPr>
      </p:pic>
      <p:pic>
        <p:nvPicPr>
          <p:cNvPr id="26" name="Picture 25">
            <a:extLst>
              <a:ext uri="{FF2B5EF4-FFF2-40B4-BE49-F238E27FC236}">
                <a16:creationId xmlns:a16="http://schemas.microsoft.com/office/drawing/2014/main" id="{5937E249-B179-C247-90FD-4BC862940957}"/>
              </a:ext>
            </a:extLst>
          </p:cNvPr>
          <p:cNvPicPr>
            <a:picLocks noChangeAspect="1"/>
          </p:cNvPicPr>
          <p:nvPr/>
        </p:nvPicPr>
        <p:blipFill>
          <a:blip r:embed="rId26"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662286" y="1793937"/>
            <a:ext cx="286958" cy="516524"/>
          </a:xfrm>
          <a:prstGeom prst="rect">
            <a:avLst/>
          </a:prstGeom>
        </p:spPr>
      </p:pic>
      <p:pic>
        <p:nvPicPr>
          <p:cNvPr id="27" name="Picture 26">
            <a:extLst>
              <a:ext uri="{FF2B5EF4-FFF2-40B4-BE49-F238E27FC236}">
                <a16:creationId xmlns:a16="http://schemas.microsoft.com/office/drawing/2014/main" id="{5C91FBD5-BDA3-C74F-B79D-7BBB8ACBFBF6}"/>
              </a:ext>
            </a:extLst>
          </p:cNvPr>
          <p:cNvPicPr>
            <a:picLocks noChangeAspect="1"/>
          </p:cNvPicPr>
          <p:nvPr/>
        </p:nvPicPr>
        <p:blipFill>
          <a:blip r:embed="rId27"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7086600" y="4095750"/>
            <a:ext cx="279784" cy="473480"/>
          </a:xfrm>
          <a:prstGeom prst="rect">
            <a:avLst/>
          </a:prstGeom>
        </p:spPr>
      </p:pic>
      <p:pic>
        <p:nvPicPr>
          <p:cNvPr id="28" name="Picture 27">
            <a:extLst>
              <a:ext uri="{FF2B5EF4-FFF2-40B4-BE49-F238E27FC236}">
                <a16:creationId xmlns:a16="http://schemas.microsoft.com/office/drawing/2014/main" id="{3B385F48-D8B2-2246-9BCC-035A1AF3C1AF}"/>
              </a:ext>
            </a:extLst>
          </p:cNvPr>
          <p:cNvPicPr>
            <a:picLocks noChangeAspect="1"/>
          </p:cNvPicPr>
          <p:nvPr/>
        </p:nvPicPr>
        <p:blipFill>
          <a:blip r:embed="rId28"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8055198" y="740110"/>
            <a:ext cx="416088" cy="373044"/>
          </a:xfrm>
          <a:prstGeom prst="rect">
            <a:avLst/>
          </a:prstGeom>
        </p:spPr>
      </p:pic>
      <p:pic>
        <p:nvPicPr>
          <p:cNvPr id="29" name="Picture 28">
            <a:extLst>
              <a:ext uri="{FF2B5EF4-FFF2-40B4-BE49-F238E27FC236}">
                <a16:creationId xmlns:a16="http://schemas.microsoft.com/office/drawing/2014/main" id="{4F57F8A3-D4F6-E24E-A9F0-6A08997453A7}"/>
              </a:ext>
            </a:extLst>
          </p:cNvPr>
          <p:cNvPicPr>
            <a:picLocks noChangeAspect="1"/>
          </p:cNvPicPr>
          <p:nvPr/>
        </p:nvPicPr>
        <p:blipFill>
          <a:blip r:embed="rId29"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7027075" y="722044"/>
            <a:ext cx="337176" cy="423264"/>
          </a:xfrm>
          <a:prstGeom prst="rect">
            <a:avLst/>
          </a:prstGeom>
        </p:spPr>
      </p:pic>
      <p:pic>
        <p:nvPicPr>
          <p:cNvPr id="30" name="Picture 29">
            <a:extLst>
              <a:ext uri="{FF2B5EF4-FFF2-40B4-BE49-F238E27FC236}">
                <a16:creationId xmlns:a16="http://schemas.microsoft.com/office/drawing/2014/main" id="{D57123E9-9751-FA41-844E-313EF260015D}"/>
              </a:ext>
            </a:extLst>
          </p:cNvPr>
          <p:cNvPicPr>
            <a:picLocks noChangeAspect="1"/>
          </p:cNvPicPr>
          <p:nvPr/>
        </p:nvPicPr>
        <p:blipFill>
          <a:blip r:embed="rId30"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5891343" y="688668"/>
            <a:ext cx="473478" cy="466306"/>
          </a:xfrm>
          <a:prstGeom prst="rect">
            <a:avLst/>
          </a:prstGeom>
        </p:spPr>
      </p:pic>
      <p:pic>
        <p:nvPicPr>
          <p:cNvPr id="31" name="Picture 30">
            <a:extLst>
              <a:ext uri="{FF2B5EF4-FFF2-40B4-BE49-F238E27FC236}">
                <a16:creationId xmlns:a16="http://schemas.microsoft.com/office/drawing/2014/main" id="{0E08B296-3284-5146-9127-38123B88E0B6}"/>
              </a:ext>
            </a:extLst>
          </p:cNvPr>
          <p:cNvPicPr>
            <a:picLocks noChangeAspect="1"/>
          </p:cNvPicPr>
          <p:nvPr/>
        </p:nvPicPr>
        <p:blipFill>
          <a:blip r:embed="rId31"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4945223" y="669994"/>
            <a:ext cx="236740" cy="530872"/>
          </a:xfrm>
          <a:prstGeom prst="rect">
            <a:avLst/>
          </a:prstGeom>
          <a:noFill/>
        </p:spPr>
      </p:pic>
      <p:pic>
        <p:nvPicPr>
          <p:cNvPr id="32" name="Picture 31">
            <a:extLst>
              <a:ext uri="{FF2B5EF4-FFF2-40B4-BE49-F238E27FC236}">
                <a16:creationId xmlns:a16="http://schemas.microsoft.com/office/drawing/2014/main" id="{FC98BC9A-C430-8D4D-A0EE-9A268A74725C}"/>
              </a:ext>
            </a:extLst>
          </p:cNvPr>
          <p:cNvPicPr>
            <a:picLocks noChangeAspect="1"/>
          </p:cNvPicPr>
          <p:nvPr/>
        </p:nvPicPr>
        <p:blipFill>
          <a:blip r:embed="rId32"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3678753" y="668395"/>
            <a:ext cx="581088" cy="487828"/>
          </a:xfrm>
          <a:prstGeom prst="rect">
            <a:avLst/>
          </a:prstGeom>
        </p:spPr>
      </p:pic>
      <p:pic>
        <p:nvPicPr>
          <p:cNvPr id="33" name="Picture 32">
            <a:extLst>
              <a:ext uri="{FF2B5EF4-FFF2-40B4-BE49-F238E27FC236}">
                <a16:creationId xmlns:a16="http://schemas.microsoft.com/office/drawing/2014/main" id="{000C073D-A126-E64B-9202-F1D044FDD57B}"/>
              </a:ext>
            </a:extLst>
          </p:cNvPr>
          <p:cNvPicPr>
            <a:picLocks noChangeAspect="1"/>
          </p:cNvPicPr>
          <p:nvPr/>
        </p:nvPicPr>
        <p:blipFill>
          <a:blip r:embed="rId33"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2726694" y="702905"/>
            <a:ext cx="408916" cy="408916"/>
          </a:xfrm>
          <a:prstGeom prst="rect">
            <a:avLst/>
          </a:prstGeom>
        </p:spPr>
      </p:pic>
      <p:pic>
        <p:nvPicPr>
          <p:cNvPr id="34" name="Picture 33">
            <a:extLst>
              <a:ext uri="{FF2B5EF4-FFF2-40B4-BE49-F238E27FC236}">
                <a16:creationId xmlns:a16="http://schemas.microsoft.com/office/drawing/2014/main" id="{2360CED9-732F-5E47-A8C6-323E432262E6}"/>
              </a:ext>
            </a:extLst>
          </p:cNvPr>
          <p:cNvPicPr>
            <a:picLocks noChangeAspect="1"/>
          </p:cNvPicPr>
          <p:nvPr/>
        </p:nvPicPr>
        <p:blipFill>
          <a:blip r:embed="rId34" cstate="email">
            <a:duotone>
              <a:prstClr val="black"/>
              <a:srgbClr val="021359">
                <a:tint val="45000"/>
                <a:satMod val="400000"/>
              </a:srgbClr>
            </a:duotone>
            <a:extLst>
              <a:ext uri="{28A0092B-C50C-407E-A947-70E740481C1C}">
                <a14:useLocalDpi xmlns:a14="http://schemas.microsoft.com/office/drawing/2010/main"/>
              </a:ext>
            </a:extLst>
          </a:blip>
          <a:stretch>
            <a:fillRect/>
          </a:stretch>
        </p:blipFill>
        <p:spPr>
          <a:xfrm rot="10800000" flipH="1" flipV="1">
            <a:off x="1607000" y="713216"/>
            <a:ext cx="466304" cy="401740"/>
          </a:xfrm>
          <a:prstGeom prst="rect">
            <a:avLst/>
          </a:prstGeom>
        </p:spPr>
      </p:pic>
      <p:sp>
        <p:nvSpPr>
          <p:cNvPr id="35" name="TextBox 34">
            <a:extLst>
              <a:ext uri="{FF2B5EF4-FFF2-40B4-BE49-F238E27FC236}">
                <a16:creationId xmlns:a16="http://schemas.microsoft.com/office/drawing/2014/main" id="{B3DB52EE-35E8-1A42-A140-0B8FEC2ED7CC}"/>
              </a:ext>
            </a:extLst>
          </p:cNvPr>
          <p:cNvSpPr txBox="1"/>
          <p:nvPr/>
        </p:nvSpPr>
        <p:spPr>
          <a:xfrm>
            <a:off x="457200" y="122464"/>
            <a:ext cx="1706143" cy="369332"/>
          </a:xfrm>
          <a:prstGeom prst="rect">
            <a:avLst/>
          </a:prstGeom>
          <a:noFill/>
        </p:spPr>
        <p:txBody>
          <a:bodyPr wrap="square" rtlCol="0">
            <a:spAutoFit/>
          </a:bodyPr>
          <a:lstStyle/>
          <a:p>
            <a:r>
              <a:rPr lang="en-US" dirty="0"/>
              <a:t>Iconography </a:t>
            </a:r>
          </a:p>
        </p:txBody>
      </p:sp>
    </p:spTree>
    <p:extLst>
      <p:ext uri="{BB962C8B-B14F-4D97-AF65-F5344CB8AC3E}">
        <p14:creationId xmlns:p14="http://schemas.microsoft.com/office/powerpoint/2010/main" val="315718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B3DB52EE-35E8-1A42-A140-0B8FEC2ED7CC}"/>
              </a:ext>
            </a:extLst>
          </p:cNvPr>
          <p:cNvSpPr txBox="1"/>
          <p:nvPr/>
        </p:nvSpPr>
        <p:spPr>
          <a:xfrm>
            <a:off x="457200" y="122464"/>
            <a:ext cx="1706143" cy="369332"/>
          </a:xfrm>
          <a:prstGeom prst="rect">
            <a:avLst/>
          </a:prstGeom>
          <a:noFill/>
        </p:spPr>
        <p:txBody>
          <a:bodyPr wrap="square" rtlCol="0">
            <a:spAutoFit/>
          </a:bodyPr>
          <a:lstStyle/>
          <a:p>
            <a:r>
              <a:rPr lang="en-US" dirty="0"/>
              <a:t>Iconography </a:t>
            </a:r>
          </a:p>
        </p:txBody>
      </p:sp>
      <p:pic>
        <p:nvPicPr>
          <p:cNvPr id="68" name="Picture 67">
            <a:extLst>
              <a:ext uri="{FF2B5EF4-FFF2-40B4-BE49-F238E27FC236}">
                <a16:creationId xmlns:a16="http://schemas.microsoft.com/office/drawing/2014/main" id="{2CB58E77-0F32-384E-946A-B41112110142}"/>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rot="10800000" flipH="1" flipV="1">
            <a:off x="457200" y="510846"/>
            <a:ext cx="886709" cy="886711"/>
          </a:xfrm>
          <a:prstGeom prst="rect">
            <a:avLst/>
          </a:prstGeom>
        </p:spPr>
      </p:pic>
      <p:pic>
        <p:nvPicPr>
          <p:cNvPr id="69" name="Picture 68">
            <a:extLst>
              <a:ext uri="{FF2B5EF4-FFF2-40B4-BE49-F238E27FC236}">
                <a16:creationId xmlns:a16="http://schemas.microsoft.com/office/drawing/2014/main" id="{F68F0303-585D-304A-B228-B9C6804C3BFE}"/>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rot="10800000" flipH="1" flipV="1">
            <a:off x="1529789" y="3929445"/>
            <a:ext cx="886709" cy="886711"/>
          </a:xfrm>
          <a:prstGeom prst="rect">
            <a:avLst/>
          </a:prstGeom>
        </p:spPr>
      </p:pic>
      <p:pic>
        <p:nvPicPr>
          <p:cNvPr id="70" name="Picture 69">
            <a:extLst>
              <a:ext uri="{FF2B5EF4-FFF2-40B4-BE49-F238E27FC236}">
                <a16:creationId xmlns:a16="http://schemas.microsoft.com/office/drawing/2014/main" id="{761DB074-F85E-E84B-95AF-607CA445D71D}"/>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rot="10800000" flipH="1" flipV="1">
            <a:off x="457200" y="3917753"/>
            <a:ext cx="886709" cy="886711"/>
          </a:xfrm>
          <a:prstGeom prst="rect">
            <a:avLst/>
          </a:prstGeom>
        </p:spPr>
      </p:pic>
      <p:pic>
        <p:nvPicPr>
          <p:cNvPr id="71" name="Picture 70">
            <a:extLst>
              <a:ext uri="{FF2B5EF4-FFF2-40B4-BE49-F238E27FC236}">
                <a16:creationId xmlns:a16="http://schemas.microsoft.com/office/drawing/2014/main" id="{05FE9437-8E7E-9B40-BD83-DDE1A1391D91}"/>
              </a:ext>
            </a:extLst>
          </p:cNvPr>
          <p:cNvPicPr>
            <a:picLocks noChangeAspect="1"/>
          </p:cNvPicPr>
          <p:nvPr/>
        </p:nvPicPr>
        <p:blipFill>
          <a:blip r:embed="rId6" cstate="email">
            <a:grayscl/>
            <a:extLst>
              <a:ext uri="{28A0092B-C50C-407E-A947-70E740481C1C}">
                <a14:useLocalDpi xmlns:a14="http://schemas.microsoft.com/office/drawing/2010/main"/>
              </a:ext>
            </a:extLst>
          </a:blip>
          <a:stretch>
            <a:fillRect/>
          </a:stretch>
        </p:blipFill>
        <p:spPr>
          <a:xfrm rot="10800000" flipH="1" flipV="1">
            <a:off x="4714712" y="3929445"/>
            <a:ext cx="886709" cy="886711"/>
          </a:xfrm>
          <a:prstGeom prst="rect">
            <a:avLst/>
          </a:prstGeom>
        </p:spPr>
      </p:pic>
      <p:pic>
        <p:nvPicPr>
          <p:cNvPr id="72" name="Picture 71">
            <a:extLst>
              <a:ext uri="{FF2B5EF4-FFF2-40B4-BE49-F238E27FC236}">
                <a16:creationId xmlns:a16="http://schemas.microsoft.com/office/drawing/2014/main" id="{D83BB0BD-DBFB-E141-8757-8F847A5E4157}"/>
              </a:ext>
            </a:extLst>
          </p:cNvPr>
          <p:cNvPicPr>
            <a:picLocks noChangeAspect="1"/>
          </p:cNvPicPr>
          <p:nvPr/>
        </p:nvPicPr>
        <p:blipFill>
          <a:blip r:embed="rId7" cstate="email">
            <a:grayscl/>
            <a:extLst>
              <a:ext uri="{28A0092B-C50C-407E-A947-70E740481C1C}">
                <a14:useLocalDpi xmlns:a14="http://schemas.microsoft.com/office/drawing/2010/main"/>
              </a:ext>
            </a:extLst>
          </a:blip>
          <a:stretch>
            <a:fillRect/>
          </a:stretch>
        </p:blipFill>
        <p:spPr>
          <a:xfrm rot="10800000" flipH="1" flipV="1">
            <a:off x="3642608" y="3929445"/>
            <a:ext cx="886709" cy="886711"/>
          </a:xfrm>
          <a:prstGeom prst="rect">
            <a:avLst/>
          </a:prstGeom>
        </p:spPr>
      </p:pic>
      <p:pic>
        <p:nvPicPr>
          <p:cNvPr id="73" name="Picture 72">
            <a:extLst>
              <a:ext uri="{FF2B5EF4-FFF2-40B4-BE49-F238E27FC236}">
                <a16:creationId xmlns:a16="http://schemas.microsoft.com/office/drawing/2014/main" id="{C5E2D754-EB21-E846-AC50-11EBB5F77229}"/>
              </a:ext>
            </a:extLst>
          </p:cNvPr>
          <p:cNvPicPr>
            <a:picLocks noChangeAspect="1"/>
          </p:cNvPicPr>
          <p:nvPr/>
        </p:nvPicPr>
        <p:blipFill>
          <a:blip r:embed="rId8" cstate="email">
            <a:grayscl/>
            <a:extLst>
              <a:ext uri="{28A0092B-C50C-407E-A947-70E740481C1C}">
                <a14:useLocalDpi xmlns:a14="http://schemas.microsoft.com/office/drawing/2010/main"/>
              </a:ext>
            </a:extLst>
          </a:blip>
          <a:stretch>
            <a:fillRect/>
          </a:stretch>
        </p:blipFill>
        <p:spPr>
          <a:xfrm rot="10800000" flipH="1" flipV="1">
            <a:off x="2570154" y="3917752"/>
            <a:ext cx="886709" cy="886711"/>
          </a:xfrm>
          <a:prstGeom prst="rect">
            <a:avLst/>
          </a:prstGeom>
        </p:spPr>
      </p:pic>
      <p:pic>
        <p:nvPicPr>
          <p:cNvPr id="74" name="Picture 73">
            <a:extLst>
              <a:ext uri="{FF2B5EF4-FFF2-40B4-BE49-F238E27FC236}">
                <a16:creationId xmlns:a16="http://schemas.microsoft.com/office/drawing/2014/main" id="{FCD6FE06-EC5C-154B-BCBF-15A460658631}"/>
              </a:ext>
            </a:extLst>
          </p:cNvPr>
          <p:cNvPicPr>
            <a:picLocks noChangeAspect="1"/>
          </p:cNvPicPr>
          <p:nvPr/>
        </p:nvPicPr>
        <p:blipFill>
          <a:blip r:embed="rId9" cstate="email">
            <a:grayscl/>
            <a:extLst>
              <a:ext uri="{28A0092B-C50C-407E-A947-70E740481C1C}">
                <a14:useLocalDpi xmlns:a14="http://schemas.microsoft.com/office/drawing/2010/main"/>
              </a:ext>
            </a:extLst>
          </a:blip>
          <a:stretch>
            <a:fillRect/>
          </a:stretch>
        </p:blipFill>
        <p:spPr>
          <a:xfrm rot="10800000" flipH="1" flipV="1">
            <a:off x="5786762" y="3961408"/>
            <a:ext cx="886709" cy="886711"/>
          </a:xfrm>
          <a:prstGeom prst="rect">
            <a:avLst/>
          </a:prstGeom>
        </p:spPr>
      </p:pic>
      <p:pic>
        <p:nvPicPr>
          <p:cNvPr id="75" name="Picture 74">
            <a:extLst>
              <a:ext uri="{FF2B5EF4-FFF2-40B4-BE49-F238E27FC236}">
                <a16:creationId xmlns:a16="http://schemas.microsoft.com/office/drawing/2014/main" id="{02AA8657-94A3-514A-BC8B-D7A625272B5F}"/>
              </a:ext>
            </a:extLst>
          </p:cNvPr>
          <p:cNvPicPr>
            <a:picLocks noChangeAspect="1"/>
          </p:cNvPicPr>
          <p:nvPr/>
        </p:nvPicPr>
        <p:blipFill>
          <a:blip r:embed="rId10" cstate="email">
            <a:grayscl/>
            <a:extLst>
              <a:ext uri="{28A0092B-C50C-407E-A947-70E740481C1C}">
                <a14:useLocalDpi xmlns:a14="http://schemas.microsoft.com/office/drawing/2010/main"/>
              </a:ext>
            </a:extLst>
          </a:blip>
          <a:stretch>
            <a:fillRect/>
          </a:stretch>
        </p:blipFill>
        <p:spPr>
          <a:xfrm rot="10800000" flipH="1" flipV="1">
            <a:off x="7951900" y="2775377"/>
            <a:ext cx="886709" cy="886711"/>
          </a:xfrm>
          <a:prstGeom prst="rect">
            <a:avLst/>
          </a:prstGeom>
        </p:spPr>
      </p:pic>
      <p:pic>
        <p:nvPicPr>
          <p:cNvPr id="76" name="Picture 75">
            <a:extLst>
              <a:ext uri="{FF2B5EF4-FFF2-40B4-BE49-F238E27FC236}">
                <a16:creationId xmlns:a16="http://schemas.microsoft.com/office/drawing/2014/main" id="{7DC00497-A57A-2142-BDCC-AF7B07113E46}"/>
              </a:ext>
            </a:extLst>
          </p:cNvPr>
          <p:cNvPicPr>
            <a:picLocks noChangeAspect="1"/>
          </p:cNvPicPr>
          <p:nvPr/>
        </p:nvPicPr>
        <p:blipFill>
          <a:blip r:embed="rId11" cstate="email">
            <a:grayscl/>
            <a:extLst>
              <a:ext uri="{28A0092B-C50C-407E-A947-70E740481C1C}">
                <a14:useLocalDpi xmlns:a14="http://schemas.microsoft.com/office/drawing/2010/main"/>
              </a:ext>
            </a:extLst>
          </a:blip>
          <a:stretch>
            <a:fillRect/>
          </a:stretch>
        </p:blipFill>
        <p:spPr>
          <a:xfrm rot="10800000" flipH="1" flipV="1">
            <a:off x="6857761" y="2793295"/>
            <a:ext cx="886709" cy="886711"/>
          </a:xfrm>
          <a:prstGeom prst="rect">
            <a:avLst/>
          </a:prstGeom>
        </p:spPr>
      </p:pic>
      <p:pic>
        <p:nvPicPr>
          <p:cNvPr id="77" name="Picture 76">
            <a:extLst>
              <a:ext uri="{FF2B5EF4-FFF2-40B4-BE49-F238E27FC236}">
                <a16:creationId xmlns:a16="http://schemas.microsoft.com/office/drawing/2014/main" id="{F07CE0B5-0E10-384B-A4CD-9503BDE59738}"/>
              </a:ext>
            </a:extLst>
          </p:cNvPr>
          <p:cNvPicPr>
            <a:picLocks noChangeAspect="1"/>
          </p:cNvPicPr>
          <p:nvPr/>
        </p:nvPicPr>
        <p:blipFill>
          <a:blip r:embed="rId12" cstate="email">
            <a:grayscl/>
            <a:extLst>
              <a:ext uri="{28A0092B-C50C-407E-A947-70E740481C1C}">
                <a14:useLocalDpi xmlns:a14="http://schemas.microsoft.com/office/drawing/2010/main"/>
              </a:ext>
            </a:extLst>
          </a:blip>
          <a:stretch>
            <a:fillRect/>
          </a:stretch>
        </p:blipFill>
        <p:spPr>
          <a:xfrm rot="10800000" flipH="1" flipV="1">
            <a:off x="5786763" y="2782292"/>
            <a:ext cx="886709" cy="886711"/>
          </a:xfrm>
          <a:prstGeom prst="rect">
            <a:avLst/>
          </a:prstGeom>
        </p:spPr>
      </p:pic>
      <p:pic>
        <p:nvPicPr>
          <p:cNvPr id="78" name="Picture 77">
            <a:extLst>
              <a:ext uri="{FF2B5EF4-FFF2-40B4-BE49-F238E27FC236}">
                <a16:creationId xmlns:a16="http://schemas.microsoft.com/office/drawing/2014/main" id="{89AF31D3-8D81-AD47-99F5-25BFF5601520}"/>
              </a:ext>
            </a:extLst>
          </p:cNvPr>
          <p:cNvPicPr>
            <a:picLocks noChangeAspect="1"/>
          </p:cNvPicPr>
          <p:nvPr/>
        </p:nvPicPr>
        <p:blipFill>
          <a:blip r:embed="rId13" cstate="email">
            <a:grayscl/>
            <a:extLst>
              <a:ext uri="{28A0092B-C50C-407E-A947-70E740481C1C}">
                <a14:useLocalDpi xmlns:a14="http://schemas.microsoft.com/office/drawing/2010/main"/>
              </a:ext>
            </a:extLst>
          </a:blip>
          <a:stretch>
            <a:fillRect/>
          </a:stretch>
        </p:blipFill>
        <p:spPr>
          <a:xfrm rot="10800000" flipH="1" flipV="1">
            <a:off x="4702164" y="2793295"/>
            <a:ext cx="886709" cy="886711"/>
          </a:xfrm>
          <a:prstGeom prst="rect">
            <a:avLst/>
          </a:prstGeom>
        </p:spPr>
      </p:pic>
      <p:pic>
        <p:nvPicPr>
          <p:cNvPr id="79" name="Picture 78">
            <a:extLst>
              <a:ext uri="{FF2B5EF4-FFF2-40B4-BE49-F238E27FC236}">
                <a16:creationId xmlns:a16="http://schemas.microsoft.com/office/drawing/2014/main" id="{AC87DE26-C03B-F041-96F3-0B0928F49EEE}"/>
              </a:ext>
            </a:extLst>
          </p:cNvPr>
          <p:cNvPicPr>
            <a:picLocks noChangeAspect="1"/>
          </p:cNvPicPr>
          <p:nvPr/>
        </p:nvPicPr>
        <p:blipFill>
          <a:blip r:embed="rId14" cstate="email">
            <a:grayscl/>
            <a:extLst>
              <a:ext uri="{28A0092B-C50C-407E-A947-70E740481C1C}">
                <a14:useLocalDpi xmlns:a14="http://schemas.microsoft.com/office/drawing/2010/main"/>
              </a:ext>
            </a:extLst>
          </a:blip>
          <a:stretch>
            <a:fillRect/>
          </a:stretch>
        </p:blipFill>
        <p:spPr>
          <a:xfrm rot="10800000" flipH="1" flipV="1">
            <a:off x="3631694" y="2793295"/>
            <a:ext cx="886709" cy="886711"/>
          </a:xfrm>
          <a:prstGeom prst="rect">
            <a:avLst/>
          </a:prstGeom>
        </p:spPr>
      </p:pic>
      <p:pic>
        <p:nvPicPr>
          <p:cNvPr id="80" name="Picture 79">
            <a:extLst>
              <a:ext uri="{FF2B5EF4-FFF2-40B4-BE49-F238E27FC236}">
                <a16:creationId xmlns:a16="http://schemas.microsoft.com/office/drawing/2014/main" id="{3EC4CB08-F6BF-DE4B-B10C-04E07A95EE3F}"/>
              </a:ext>
            </a:extLst>
          </p:cNvPr>
          <p:cNvPicPr>
            <a:picLocks noChangeAspect="1"/>
          </p:cNvPicPr>
          <p:nvPr/>
        </p:nvPicPr>
        <p:blipFill>
          <a:blip r:embed="rId15" cstate="email">
            <a:grayscl/>
            <a:extLst>
              <a:ext uri="{28A0092B-C50C-407E-A947-70E740481C1C}">
                <a14:useLocalDpi xmlns:a14="http://schemas.microsoft.com/office/drawing/2010/main"/>
              </a:ext>
            </a:extLst>
          </a:blip>
          <a:stretch>
            <a:fillRect/>
          </a:stretch>
        </p:blipFill>
        <p:spPr>
          <a:xfrm rot="10800000" flipH="1" flipV="1">
            <a:off x="2570155" y="2782292"/>
            <a:ext cx="886709" cy="886711"/>
          </a:xfrm>
          <a:prstGeom prst="rect">
            <a:avLst/>
          </a:prstGeom>
        </p:spPr>
      </p:pic>
      <p:pic>
        <p:nvPicPr>
          <p:cNvPr id="81" name="Picture 80">
            <a:extLst>
              <a:ext uri="{FF2B5EF4-FFF2-40B4-BE49-F238E27FC236}">
                <a16:creationId xmlns:a16="http://schemas.microsoft.com/office/drawing/2014/main" id="{09C18B9D-F13E-DA4A-BBD0-E3F3FDA7A14F}"/>
              </a:ext>
            </a:extLst>
          </p:cNvPr>
          <p:cNvPicPr>
            <a:picLocks noChangeAspect="1"/>
          </p:cNvPicPr>
          <p:nvPr/>
        </p:nvPicPr>
        <p:blipFill>
          <a:blip r:embed="rId16" cstate="email">
            <a:grayscl/>
            <a:extLst>
              <a:ext uri="{28A0092B-C50C-407E-A947-70E740481C1C}">
                <a14:useLocalDpi xmlns:a14="http://schemas.microsoft.com/office/drawing/2010/main"/>
              </a:ext>
            </a:extLst>
          </a:blip>
          <a:stretch>
            <a:fillRect/>
          </a:stretch>
        </p:blipFill>
        <p:spPr>
          <a:xfrm rot="10800000" flipH="1" flipV="1">
            <a:off x="1520691" y="2793295"/>
            <a:ext cx="893919" cy="886711"/>
          </a:xfrm>
          <a:prstGeom prst="rect">
            <a:avLst/>
          </a:prstGeom>
        </p:spPr>
      </p:pic>
      <p:pic>
        <p:nvPicPr>
          <p:cNvPr id="82" name="Picture 81">
            <a:extLst>
              <a:ext uri="{FF2B5EF4-FFF2-40B4-BE49-F238E27FC236}">
                <a16:creationId xmlns:a16="http://schemas.microsoft.com/office/drawing/2014/main" id="{B26CA1A0-68D2-7A48-867F-763B6C6A6E92}"/>
              </a:ext>
            </a:extLst>
          </p:cNvPr>
          <p:cNvPicPr>
            <a:picLocks noChangeAspect="1"/>
          </p:cNvPicPr>
          <p:nvPr/>
        </p:nvPicPr>
        <p:blipFill>
          <a:blip r:embed="rId17" cstate="email">
            <a:grayscl/>
            <a:extLst>
              <a:ext uri="{28A0092B-C50C-407E-A947-70E740481C1C}">
                <a14:useLocalDpi xmlns:a14="http://schemas.microsoft.com/office/drawing/2010/main"/>
              </a:ext>
            </a:extLst>
          </a:blip>
          <a:stretch>
            <a:fillRect/>
          </a:stretch>
        </p:blipFill>
        <p:spPr>
          <a:xfrm rot="10800000" flipH="1" flipV="1">
            <a:off x="457200" y="2793295"/>
            <a:ext cx="886709" cy="886711"/>
          </a:xfrm>
          <a:prstGeom prst="rect">
            <a:avLst/>
          </a:prstGeom>
        </p:spPr>
      </p:pic>
      <p:pic>
        <p:nvPicPr>
          <p:cNvPr id="83" name="Picture 82">
            <a:extLst>
              <a:ext uri="{FF2B5EF4-FFF2-40B4-BE49-F238E27FC236}">
                <a16:creationId xmlns:a16="http://schemas.microsoft.com/office/drawing/2014/main" id="{C41274F0-3100-9240-9052-D3BC0FABF8B8}"/>
              </a:ext>
            </a:extLst>
          </p:cNvPr>
          <p:cNvPicPr>
            <a:picLocks noChangeAspect="1"/>
          </p:cNvPicPr>
          <p:nvPr/>
        </p:nvPicPr>
        <p:blipFill>
          <a:blip r:embed="rId18" cstate="email">
            <a:grayscl/>
            <a:extLst>
              <a:ext uri="{28A0092B-C50C-407E-A947-70E740481C1C}">
                <a14:useLocalDpi xmlns:a14="http://schemas.microsoft.com/office/drawing/2010/main"/>
              </a:ext>
            </a:extLst>
          </a:blip>
          <a:stretch>
            <a:fillRect/>
          </a:stretch>
        </p:blipFill>
        <p:spPr>
          <a:xfrm rot="10800000" flipH="1" flipV="1">
            <a:off x="7946950" y="3961408"/>
            <a:ext cx="893919" cy="886711"/>
          </a:xfrm>
          <a:prstGeom prst="rect">
            <a:avLst/>
          </a:prstGeom>
        </p:spPr>
      </p:pic>
      <p:pic>
        <p:nvPicPr>
          <p:cNvPr id="84" name="Picture 83">
            <a:extLst>
              <a:ext uri="{FF2B5EF4-FFF2-40B4-BE49-F238E27FC236}">
                <a16:creationId xmlns:a16="http://schemas.microsoft.com/office/drawing/2014/main" id="{D97636DE-AB9B-304E-9D7E-7C4D00D1E909}"/>
              </a:ext>
            </a:extLst>
          </p:cNvPr>
          <p:cNvPicPr>
            <a:picLocks noChangeAspect="1"/>
          </p:cNvPicPr>
          <p:nvPr/>
        </p:nvPicPr>
        <p:blipFill>
          <a:blip r:embed="rId19" cstate="email">
            <a:grayscl/>
            <a:extLst>
              <a:ext uri="{28A0092B-C50C-407E-A947-70E740481C1C}">
                <a14:useLocalDpi xmlns:a14="http://schemas.microsoft.com/office/drawing/2010/main"/>
              </a:ext>
            </a:extLst>
          </a:blip>
          <a:stretch>
            <a:fillRect/>
          </a:stretch>
        </p:blipFill>
        <p:spPr>
          <a:xfrm rot="10800000" flipH="1" flipV="1">
            <a:off x="7931517" y="1626737"/>
            <a:ext cx="886709" cy="886711"/>
          </a:xfrm>
          <a:prstGeom prst="rect">
            <a:avLst/>
          </a:prstGeom>
        </p:spPr>
      </p:pic>
      <p:pic>
        <p:nvPicPr>
          <p:cNvPr id="85" name="Picture 84">
            <a:extLst>
              <a:ext uri="{FF2B5EF4-FFF2-40B4-BE49-F238E27FC236}">
                <a16:creationId xmlns:a16="http://schemas.microsoft.com/office/drawing/2014/main" id="{523D42D5-3081-8B4C-B1C1-D66C630289D7}"/>
              </a:ext>
            </a:extLst>
          </p:cNvPr>
          <p:cNvPicPr>
            <a:picLocks noChangeAspect="1"/>
          </p:cNvPicPr>
          <p:nvPr/>
        </p:nvPicPr>
        <p:blipFill>
          <a:blip r:embed="rId20" cstate="email">
            <a:grayscl/>
            <a:extLst>
              <a:ext uri="{28A0092B-C50C-407E-A947-70E740481C1C}">
                <a14:useLocalDpi xmlns:a14="http://schemas.microsoft.com/office/drawing/2010/main"/>
              </a:ext>
            </a:extLst>
          </a:blip>
          <a:stretch>
            <a:fillRect/>
          </a:stretch>
        </p:blipFill>
        <p:spPr>
          <a:xfrm rot="10800000" flipH="1" flipV="1">
            <a:off x="6847777" y="1618180"/>
            <a:ext cx="893919" cy="886711"/>
          </a:xfrm>
          <a:prstGeom prst="rect">
            <a:avLst/>
          </a:prstGeom>
        </p:spPr>
      </p:pic>
      <p:pic>
        <p:nvPicPr>
          <p:cNvPr id="86" name="Picture 85">
            <a:extLst>
              <a:ext uri="{FF2B5EF4-FFF2-40B4-BE49-F238E27FC236}">
                <a16:creationId xmlns:a16="http://schemas.microsoft.com/office/drawing/2014/main" id="{7640C0BF-DE89-8842-BAEE-48744F98B3EB}"/>
              </a:ext>
            </a:extLst>
          </p:cNvPr>
          <p:cNvPicPr>
            <a:picLocks noChangeAspect="1"/>
          </p:cNvPicPr>
          <p:nvPr/>
        </p:nvPicPr>
        <p:blipFill>
          <a:blip r:embed="rId21" cstate="email">
            <a:grayscl/>
            <a:extLst>
              <a:ext uri="{28A0092B-C50C-407E-A947-70E740481C1C}">
                <a14:useLocalDpi xmlns:a14="http://schemas.microsoft.com/office/drawing/2010/main"/>
              </a:ext>
            </a:extLst>
          </a:blip>
          <a:stretch>
            <a:fillRect/>
          </a:stretch>
        </p:blipFill>
        <p:spPr>
          <a:xfrm rot="10800000" flipH="1" flipV="1">
            <a:off x="5786764" y="1620103"/>
            <a:ext cx="886709" cy="886711"/>
          </a:xfrm>
          <a:prstGeom prst="rect">
            <a:avLst/>
          </a:prstGeom>
        </p:spPr>
      </p:pic>
      <p:pic>
        <p:nvPicPr>
          <p:cNvPr id="87" name="Picture 86">
            <a:extLst>
              <a:ext uri="{FF2B5EF4-FFF2-40B4-BE49-F238E27FC236}">
                <a16:creationId xmlns:a16="http://schemas.microsoft.com/office/drawing/2014/main" id="{4CBB14D7-6704-564A-8692-78407CCC752C}"/>
              </a:ext>
            </a:extLst>
          </p:cNvPr>
          <p:cNvPicPr>
            <a:picLocks noChangeAspect="1"/>
          </p:cNvPicPr>
          <p:nvPr/>
        </p:nvPicPr>
        <p:blipFill>
          <a:blip r:embed="rId22" cstate="email">
            <a:grayscl/>
            <a:extLst>
              <a:ext uri="{28A0092B-C50C-407E-A947-70E740481C1C}">
                <a14:useLocalDpi xmlns:a14="http://schemas.microsoft.com/office/drawing/2010/main"/>
              </a:ext>
            </a:extLst>
          </a:blip>
          <a:stretch>
            <a:fillRect/>
          </a:stretch>
        </p:blipFill>
        <p:spPr>
          <a:xfrm rot="10800000" flipH="1" flipV="1">
            <a:off x="4702165" y="1638057"/>
            <a:ext cx="886709" cy="886711"/>
          </a:xfrm>
          <a:prstGeom prst="rect">
            <a:avLst/>
          </a:prstGeom>
        </p:spPr>
      </p:pic>
      <p:pic>
        <p:nvPicPr>
          <p:cNvPr id="88" name="Picture 87">
            <a:extLst>
              <a:ext uri="{FF2B5EF4-FFF2-40B4-BE49-F238E27FC236}">
                <a16:creationId xmlns:a16="http://schemas.microsoft.com/office/drawing/2014/main" id="{884C8A0B-5C7E-CE43-BEF5-67627A39885D}"/>
              </a:ext>
            </a:extLst>
          </p:cNvPr>
          <p:cNvPicPr>
            <a:picLocks noChangeAspect="1"/>
          </p:cNvPicPr>
          <p:nvPr/>
        </p:nvPicPr>
        <p:blipFill>
          <a:blip r:embed="rId23" cstate="email">
            <a:grayscl/>
            <a:extLst>
              <a:ext uri="{28A0092B-C50C-407E-A947-70E740481C1C}">
                <a14:useLocalDpi xmlns:a14="http://schemas.microsoft.com/office/drawing/2010/main"/>
              </a:ext>
            </a:extLst>
          </a:blip>
          <a:stretch>
            <a:fillRect/>
          </a:stretch>
        </p:blipFill>
        <p:spPr>
          <a:xfrm rot="10800000" flipH="1" flipV="1">
            <a:off x="3642608" y="1626737"/>
            <a:ext cx="886709" cy="886711"/>
          </a:xfrm>
          <a:prstGeom prst="rect">
            <a:avLst/>
          </a:prstGeom>
        </p:spPr>
      </p:pic>
      <p:pic>
        <p:nvPicPr>
          <p:cNvPr id="89" name="Picture 88">
            <a:extLst>
              <a:ext uri="{FF2B5EF4-FFF2-40B4-BE49-F238E27FC236}">
                <a16:creationId xmlns:a16="http://schemas.microsoft.com/office/drawing/2014/main" id="{E5E7A8DE-07BE-0145-BA03-B5BF314DD701}"/>
              </a:ext>
            </a:extLst>
          </p:cNvPr>
          <p:cNvPicPr>
            <a:picLocks noChangeAspect="1"/>
          </p:cNvPicPr>
          <p:nvPr/>
        </p:nvPicPr>
        <p:blipFill>
          <a:blip r:embed="rId24" cstate="email">
            <a:grayscl/>
            <a:extLst>
              <a:ext uri="{28A0092B-C50C-407E-A947-70E740481C1C}">
                <a14:useLocalDpi xmlns:a14="http://schemas.microsoft.com/office/drawing/2010/main"/>
              </a:ext>
            </a:extLst>
          </a:blip>
          <a:stretch>
            <a:fillRect/>
          </a:stretch>
        </p:blipFill>
        <p:spPr>
          <a:xfrm rot="10800000" flipH="1" flipV="1">
            <a:off x="2570199" y="1621033"/>
            <a:ext cx="886709" cy="886711"/>
          </a:xfrm>
          <a:prstGeom prst="rect">
            <a:avLst/>
          </a:prstGeom>
        </p:spPr>
      </p:pic>
      <p:pic>
        <p:nvPicPr>
          <p:cNvPr id="90" name="Picture 89">
            <a:extLst>
              <a:ext uri="{FF2B5EF4-FFF2-40B4-BE49-F238E27FC236}">
                <a16:creationId xmlns:a16="http://schemas.microsoft.com/office/drawing/2014/main" id="{E635C8DC-0227-0B4D-9748-A0C9B039CDCC}"/>
              </a:ext>
            </a:extLst>
          </p:cNvPr>
          <p:cNvPicPr>
            <a:picLocks noChangeAspect="1"/>
          </p:cNvPicPr>
          <p:nvPr/>
        </p:nvPicPr>
        <p:blipFill>
          <a:blip r:embed="rId25" cstate="email">
            <a:grayscl/>
            <a:extLst>
              <a:ext uri="{28A0092B-C50C-407E-A947-70E740481C1C}">
                <a14:useLocalDpi xmlns:a14="http://schemas.microsoft.com/office/drawing/2010/main"/>
              </a:ext>
            </a:extLst>
          </a:blip>
          <a:stretch>
            <a:fillRect/>
          </a:stretch>
        </p:blipFill>
        <p:spPr>
          <a:xfrm rot="10800000" flipH="1" flipV="1">
            <a:off x="1520049" y="1626737"/>
            <a:ext cx="886709" cy="886711"/>
          </a:xfrm>
          <a:prstGeom prst="rect">
            <a:avLst/>
          </a:prstGeom>
        </p:spPr>
      </p:pic>
      <p:pic>
        <p:nvPicPr>
          <p:cNvPr id="91" name="Picture 90">
            <a:extLst>
              <a:ext uri="{FF2B5EF4-FFF2-40B4-BE49-F238E27FC236}">
                <a16:creationId xmlns:a16="http://schemas.microsoft.com/office/drawing/2014/main" id="{512515A9-7DB6-A648-A2B5-87A5CBBDC73F}"/>
              </a:ext>
            </a:extLst>
          </p:cNvPr>
          <p:cNvPicPr>
            <a:picLocks noChangeAspect="1"/>
          </p:cNvPicPr>
          <p:nvPr/>
        </p:nvPicPr>
        <p:blipFill>
          <a:blip r:embed="rId26" cstate="email">
            <a:grayscl/>
            <a:extLst>
              <a:ext uri="{28A0092B-C50C-407E-A947-70E740481C1C}">
                <a14:useLocalDpi xmlns:a14="http://schemas.microsoft.com/office/drawing/2010/main"/>
              </a:ext>
            </a:extLst>
          </a:blip>
          <a:stretch>
            <a:fillRect/>
          </a:stretch>
        </p:blipFill>
        <p:spPr>
          <a:xfrm rot="10800000" flipH="1" flipV="1">
            <a:off x="448201" y="1647741"/>
            <a:ext cx="886709" cy="886711"/>
          </a:xfrm>
          <a:prstGeom prst="rect">
            <a:avLst/>
          </a:prstGeom>
        </p:spPr>
      </p:pic>
      <p:pic>
        <p:nvPicPr>
          <p:cNvPr id="92" name="Picture 91">
            <a:extLst>
              <a:ext uri="{FF2B5EF4-FFF2-40B4-BE49-F238E27FC236}">
                <a16:creationId xmlns:a16="http://schemas.microsoft.com/office/drawing/2014/main" id="{78E7C4A5-C95C-9644-93A8-389D2851623B}"/>
              </a:ext>
            </a:extLst>
          </p:cNvPr>
          <p:cNvPicPr>
            <a:picLocks noChangeAspect="1"/>
          </p:cNvPicPr>
          <p:nvPr/>
        </p:nvPicPr>
        <p:blipFill>
          <a:blip r:embed="rId27" cstate="email">
            <a:grayscl/>
            <a:extLst>
              <a:ext uri="{28A0092B-C50C-407E-A947-70E740481C1C}">
                <a14:useLocalDpi xmlns:a14="http://schemas.microsoft.com/office/drawing/2010/main"/>
              </a:ext>
            </a:extLst>
          </a:blip>
          <a:stretch>
            <a:fillRect/>
          </a:stretch>
        </p:blipFill>
        <p:spPr>
          <a:xfrm rot="10800000" flipH="1" flipV="1">
            <a:off x="6892983" y="3961408"/>
            <a:ext cx="893919" cy="886711"/>
          </a:xfrm>
          <a:prstGeom prst="rect">
            <a:avLst/>
          </a:prstGeom>
        </p:spPr>
      </p:pic>
      <p:pic>
        <p:nvPicPr>
          <p:cNvPr id="93" name="Picture 92">
            <a:extLst>
              <a:ext uri="{FF2B5EF4-FFF2-40B4-BE49-F238E27FC236}">
                <a16:creationId xmlns:a16="http://schemas.microsoft.com/office/drawing/2014/main" id="{951CAA47-BC68-2F43-9457-88628B8A39C5}"/>
              </a:ext>
            </a:extLst>
          </p:cNvPr>
          <p:cNvPicPr>
            <a:picLocks noChangeAspect="1"/>
          </p:cNvPicPr>
          <p:nvPr/>
        </p:nvPicPr>
        <p:blipFill>
          <a:blip r:embed="rId28" cstate="email">
            <a:grayscl/>
            <a:extLst>
              <a:ext uri="{28A0092B-C50C-407E-A947-70E740481C1C}">
                <a14:useLocalDpi xmlns:a14="http://schemas.microsoft.com/office/drawing/2010/main"/>
              </a:ext>
            </a:extLst>
          </a:blip>
          <a:stretch>
            <a:fillRect/>
          </a:stretch>
        </p:blipFill>
        <p:spPr>
          <a:xfrm rot="10800000" flipH="1" flipV="1">
            <a:off x="7931518" y="512171"/>
            <a:ext cx="886709" cy="886711"/>
          </a:xfrm>
          <a:prstGeom prst="rect">
            <a:avLst/>
          </a:prstGeom>
        </p:spPr>
      </p:pic>
      <p:pic>
        <p:nvPicPr>
          <p:cNvPr id="94" name="Picture 93">
            <a:extLst>
              <a:ext uri="{FF2B5EF4-FFF2-40B4-BE49-F238E27FC236}">
                <a16:creationId xmlns:a16="http://schemas.microsoft.com/office/drawing/2014/main" id="{D2578F0D-71CD-D248-AAEA-728BC3EB3560}"/>
              </a:ext>
            </a:extLst>
          </p:cNvPr>
          <p:cNvPicPr>
            <a:picLocks noChangeAspect="1"/>
          </p:cNvPicPr>
          <p:nvPr/>
        </p:nvPicPr>
        <p:blipFill>
          <a:blip r:embed="rId29" cstate="email">
            <a:grayscl/>
            <a:extLst>
              <a:ext uri="{28A0092B-C50C-407E-A947-70E740481C1C}">
                <a14:useLocalDpi xmlns:a14="http://schemas.microsoft.com/office/drawing/2010/main"/>
              </a:ext>
            </a:extLst>
          </a:blip>
          <a:stretch>
            <a:fillRect/>
          </a:stretch>
        </p:blipFill>
        <p:spPr>
          <a:xfrm rot="10800000" flipH="1" flipV="1">
            <a:off x="6868575" y="510846"/>
            <a:ext cx="886709" cy="886711"/>
          </a:xfrm>
          <a:prstGeom prst="rect">
            <a:avLst/>
          </a:prstGeom>
        </p:spPr>
      </p:pic>
      <p:pic>
        <p:nvPicPr>
          <p:cNvPr id="95" name="Picture 94">
            <a:extLst>
              <a:ext uri="{FF2B5EF4-FFF2-40B4-BE49-F238E27FC236}">
                <a16:creationId xmlns:a16="http://schemas.microsoft.com/office/drawing/2014/main" id="{E6CFAD49-EC1D-F54E-82A7-070C682C5661}"/>
              </a:ext>
            </a:extLst>
          </p:cNvPr>
          <p:cNvPicPr>
            <a:picLocks noChangeAspect="1"/>
          </p:cNvPicPr>
          <p:nvPr/>
        </p:nvPicPr>
        <p:blipFill>
          <a:blip r:embed="rId30" cstate="email">
            <a:grayscl/>
            <a:extLst>
              <a:ext uri="{28A0092B-C50C-407E-A947-70E740481C1C}">
                <a14:useLocalDpi xmlns:a14="http://schemas.microsoft.com/office/drawing/2010/main"/>
              </a:ext>
            </a:extLst>
          </a:blip>
          <a:stretch>
            <a:fillRect/>
          </a:stretch>
        </p:blipFill>
        <p:spPr>
          <a:xfrm rot="10800000" flipH="1" flipV="1">
            <a:off x="5786765" y="510846"/>
            <a:ext cx="886709" cy="886711"/>
          </a:xfrm>
          <a:prstGeom prst="rect">
            <a:avLst/>
          </a:prstGeom>
        </p:spPr>
      </p:pic>
      <p:pic>
        <p:nvPicPr>
          <p:cNvPr id="96" name="Picture 95">
            <a:extLst>
              <a:ext uri="{FF2B5EF4-FFF2-40B4-BE49-F238E27FC236}">
                <a16:creationId xmlns:a16="http://schemas.microsoft.com/office/drawing/2014/main" id="{A530270C-2301-4D4B-B7C7-A9CE84772A36}"/>
              </a:ext>
            </a:extLst>
          </p:cNvPr>
          <p:cNvPicPr>
            <a:picLocks noChangeAspect="1"/>
          </p:cNvPicPr>
          <p:nvPr/>
        </p:nvPicPr>
        <p:blipFill>
          <a:blip r:embed="rId31" cstate="email">
            <a:grayscl/>
            <a:extLst>
              <a:ext uri="{28A0092B-C50C-407E-A947-70E740481C1C}">
                <a14:useLocalDpi xmlns:a14="http://schemas.microsoft.com/office/drawing/2010/main"/>
              </a:ext>
            </a:extLst>
          </a:blip>
          <a:stretch>
            <a:fillRect/>
          </a:stretch>
        </p:blipFill>
        <p:spPr>
          <a:xfrm rot="10800000" flipH="1" flipV="1">
            <a:off x="4687043" y="526607"/>
            <a:ext cx="886709" cy="886711"/>
          </a:xfrm>
          <a:prstGeom prst="rect">
            <a:avLst/>
          </a:prstGeom>
        </p:spPr>
      </p:pic>
      <p:pic>
        <p:nvPicPr>
          <p:cNvPr id="97" name="Picture 96">
            <a:extLst>
              <a:ext uri="{FF2B5EF4-FFF2-40B4-BE49-F238E27FC236}">
                <a16:creationId xmlns:a16="http://schemas.microsoft.com/office/drawing/2014/main" id="{28B0217B-DC9C-924B-AB55-11AD0C57E52A}"/>
              </a:ext>
            </a:extLst>
          </p:cNvPr>
          <p:cNvPicPr>
            <a:picLocks noChangeAspect="1"/>
          </p:cNvPicPr>
          <p:nvPr/>
        </p:nvPicPr>
        <p:blipFill>
          <a:blip r:embed="rId32" cstate="email">
            <a:grayscl/>
            <a:extLst>
              <a:ext uri="{28A0092B-C50C-407E-A947-70E740481C1C}">
                <a14:useLocalDpi xmlns:a14="http://schemas.microsoft.com/office/drawing/2010/main"/>
              </a:ext>
            </a:extLst>
          </a:blip>
          <a:stretch>
            <a:fillRect/>
          </a:stretch>
        </p:blipFill>
        <p:spPr>
          <a:xfrm rot="10800000" flipH="1" flipV="1">
            <a:off x="3622122" y="512111"/>
            <a:ext cx="886709" cy="886711"/>
          </a:xfrm>
          <a:prstGeom prst="rect">
            <a:avLst/>
          </a:prstGeom>
        </p:spPr>
      </p:pic>
      <p:pic>
        <p:nvPicPr>
          <p:cNvPr id="98" name="Picture 97">
            <a:extLst>
              <a:ext uri="{FF2B5EF4-FFF2-40B4-BE49-F238E27FC236}">
                <a16:creationId xmlns:a16="http://schemas.microsoft.com/office/drawing/2014/main" id="{E4B41720-4D85-3448-B03A-B45FF2A14469}"/>
              </a:ext>
            </a:extLst>
          </p:cNvPr>
          <p:cNvPicPr>
            <a:picLocks noChangeAspect="1"/>
          </p:cNvPicPr>
          <p:nvPr/>
        </p:nvPicPr>
        <p:blipFill>
          <a:blip r:embed="rId33" cstate="email">
            <a:grayscl/>
            <a:extLst>
              <a:ext uri="{28A0092B-C50C-407E-A947-70E740481C1C}">
                <a14:useLocalDpi xmlns:a14="http://schemas.microsoft.com/office/drawing/2010/main"/>
              </a:ext>
            </a:extLst>
          </a:blip>
          <a:stretch>
            <a:fillRect/>
          </a:stretch>
        </p:blipFill>
        <p:spPr>
          <a:xfrm rot="10800000" flipH="1" flipV="1">
            <a:off x="2572530" y="512111"/>
            <a:ext cx="886709" cy="886711"/>
          </a:xfrm>
          <a:prstGeom prst="rect">
            <a:avLst/>
          </a:prstGeom>
        </p:spPr>
      </p:pic>
      <p:pic>
        <p:nvPicPr>
          <p:cNvPr id="99" name="Picture 98">
            <a:extLst>
              <a:ext uri="{FF2B5EF4-FFF2-40B4-BE49-F238E27FC236}">
                <a16:creationId xmlns:a16="http://schemas.microsoft.com/office/drawing/2014/main" id="{2B80A34A-452F-D64C-AED1-3E9F7F590466}"/>
              </a:ext>
            </a:extLst>
          </p:cNvPr>
          <p:cNvPicPr>
            <a:picLocks noChangeAspect="1"/>
          </p:cNvPicPr>
          <p:nvPr/>
        </p:nvPicPr>
        <p:blipFill>
          <a:blip r:embed="rId34" cstate="email">
            <a:grayscl/>
            <a:extLst>
              <a:ext uri="{28A0092B-C50C-407E-A947-70E740481C1C}">
                <a14:useLocalDpi xmlns:a14="http://schemas.microsoft.com/office/drawing/2010/main"/>
              </a:ext>
            </a:extLst>
          </a:blip>
          <a:stretch>
            <a:fillRect/>
          </a:stretch>
        </p:blipFill>
        <p:spPr>
          <a:xfrm rot="10800000" flipH="1" flipV="1">
            <a:off x="1507609" y="512111"/>
            <a:ext cx="886709" cy="886711"/>
          </a:xfrm>
          <a:prstGeom prst="rect">
            <a:avLst/>
          </a:prstGeom>
        </p:spPr>
      </p:pic>
    </p:spTree>
    <p:extLst>
      <p:ext uri="{BB962C8B-B14F-4D97-AF65-F5344CB8AC3E}">
        <p14:creationId xmlns:p14="http://schemas.microsoft.com/office/powerpoint/2010/main" val="164636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E98C8-CB0D-9849-B3F3-1C4BEF4A66B3}"/>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381000" y="514350"/>
            <a:ext cx="925712" cy="925712"/>
          </a:xfrm>
          <a:prstGeom prst="rect">
            <a:avLst/>
          </a:prstGeom>
        </p:spPr>
      </p:pic>
      <p:pic>
        <p:nvPicPr>
          <p:cNvPr id="4" name="Picture 3">
            <a:extLst>
              <a:ext uri="{FF2B5EF4-FFF2-40B4-BE49-F238E27FC236}">
                <a16:creationId xmlns:a16="http://schemas.microsoft.com/office/drawing/2014/main" id="{1E801751-9F4E-134B-A914-297FF5A7356F}"/>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1478865" y="3928149"/>
            <a:ext cx="925712" cy="925712"/>
          </a:xfrm>
          <a:prstGeom prst="rect">
            <a:avLst/>
          </a:prstGeom>
        </p:spPr>
      </p:pic>
      <p:pic>
        <p:nvPicPr>
          <p:cNvPr id="5" name="Picture 4">
            <a:extLst>
              <a:ext uri="{FF2B5EF4-FFF2-40B4-BE49-F238E27FC236}">
                <a16:creationId xmlns:a16="http://schemas.microsoft.com/office/drawing/2014/main" id="{90080DA8-402B-B84B-9E09-33AC5C86792C}"/>
              </a:ext>
            </a:extLst>
          </p:cNvPr>
          <p:cNvPicPr>
            <a:picLocks noChangeAspect="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12049" y="3928583"/>
            <a:ext cx="925712" cy="925712"/>
          </a:xfrm>
          <a:prstGeom prst="rect">
            <a:avLst/>
          </a:prstGeom>
        </p:spPr>
      </p:pic>
      <p:pic>
        <p:nvPicPr>
          <p:cNvPr id="6" name="Picture 5">
            <a:extLst>
              <a:ext uri="{FF2B5EF4-FFF2-40B4-BE49-F238E27FC236}">
                <a16:creationId xmlns:a16="http://schemas.microsoft.com/office/drawing/2014/main" id="{49E5580B-40B9-724E-8AF4-DF291020AD46}"/>
              </a:ext>
            </a:extLst>
          </p:cNvPr>
          <p:cNvPicPr>
            <a:picLocks noChangeAspect="1"/>
          </p:cNvPicPr>
          <p:nvPr/>
        </p:nvPicPr>
        <p:blipFill>
          <a:blip r:embed="rId6"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648993" y="3928149"/>
            <a:ext cx="925712" cy="925712"/>
          </a:xfrm>
          <a:prstGeom prst="rect">
            <a:avLst/>
          </a:prstGeom>
        </p:spPr>
      </p:pic>
      <p:pic>
        <p:nvPicPr>
          <p:cNvPr id="7" name="Picture 6">
            <a:extLst>
              <a:ext uri="{FF2B5EF4-FFF2-40B4-BE49-F238E27FC236}">
                <a16:creationId xmlns:a16="http://schemas.microsoft.com/office/drawing/2014/main" id="{83CBE24E-D136-344B-8A58-FB91569731D2}"/>
              </a:ext>
            </a:extLst>
          </p:cNvPr>
          <p:cNvPicPr>
            <a:picLocks noChangeAspect="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3599390" y="3928583"/>
            <a:ext cx="925712" cy="925712"/>
          </a:xfrm>
          <a:prstGeom prst="rect">
            <a:avLst/>
          </a:prstGeom>
        </p:spPr>
      </p:pic>
      <p:pic>
        <p:nvPicPr>
          <p:cNvPr id="8" name="Picture 7">
            <a:extLst>
              <a:ext uri="{FF2B5EF4-FFF2-40B4-BE49-F238E27FC236}">
                <a16:creationId xmlns:a16="http://schemas.microsoft.com/office/drawing/2014/main" id="{E066F1F5-608F-1E4F-8033-95BBEDED2190}"/>
              </a:ext>
            </a:extLst>
          </p:cNvPr>
          <p:cNvPicPr>
            <a:picLocks noChangeAspect="1"/>
          </p:cNvPicPr>
          <p:nvPr/>
        </p:nvPicPr>
        <p:blipFill>
          <a:blip r:embed="rId8"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2531561" y="3928583"/>
            <a:ext cx="925712" cy="925712"/>
          </a:xfrm>
          <a:prstGeom prst="rect">
            <a:avLst/>
          </a:prstGeom>
        </p:spPr>
      </p:pic>
      <p:pic>
        <p:nvPicPr>
          <p:cNvPr id="9" name="Picture 8">
            <a:extLst>
              <a:ext uri="{FF2B5EF4-FFF2-40B4-BE49-F238E27FC236}">
                <a16:creationId xmlns:a16="http://schemas.microsoft.com/office/drawing/2014/main" id="{0967ED93-0EC5-5546-9C20-2976D863A161}"/>
              </a:ext>
            </a:extLst>
          </p:cNvPr>
          <p:cNvPicPr>
            <a:picLocks noChangeAspect="1"/>
          </p:cNvPicPr>
          <p:nvPr/>
        </p:nvPicPr>
        <p:blipFill>
          <a:blip r:embed="rId9"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5746521" y="3982695"/>
            <a:ext cx="925712" cy="925712"/>
          </a:xfrm>
          <a:prstGeom prst="rect">
            <a:avLst/>
          </a:prstGeom>
        </p:spPr>
      </p:pic>
      <p:pic>
        <p:nvPicPr>
          <p:cNvPr id="10" name="Picture 9">
            <a:extLst>
              <a:ext uri="{FF2B5EF4-FFF2-40B4-BE49-F238E27FC236}">
                <a16:creationId xmlns:a16="http://schemas.microsoft.com/office/drawing/2014/main" id="{C0D3E8BB-DE53-E54F-9E4C-748638C0FB74}"/>
              </a:ext>
            </a:extLst>
          </p:cNvPr>
          <p:cNvPicPr>
            <a:picLocks noChangeAspect="1"/>
          </p:cNvPicPr>
          <p:nvPr/>
        </p:nvPicPr>
        <p:blipFill>
          <a:blip r:embed="rId10"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7894711" y="2802412"/>
            <a:ext cx="925712" cy="925712"/>
          </a:xfrm>
          <a:prstGeom prst="rect">
            <a:avLst/>
          </a:prstGeom>
        </p:spPr>
      </p:pic>
      <p:pic>
        <p:nvPicPr>
          <p:cNvPr id="11" name="Picture 10">
            <a:extLst>
              <a:ext uri="{FF2B5EF4-FFF2-40B4-BE49-F238E27FC236}">
                <a16:creationId xmlns:a16="http://schemas.microsoft.com/office/drawing/2014/main" id="{A9C8F6D3-EF46-A448-9696-6C3CE60B966F}"/>
              </a:ext>
            </a:extLst>
          </p:cNvPr>
          <p:cNvPicPr>
            <a:picLocks noChangeAspect="1"/>
          </p:cNvPicPr>
          <p:nvPr/>
        </p:nvPicPr>
        <p:blipFill>
          <a:blip r:embed="rId11"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6813819" y="2798699"/>
            <a:ext cx="925712" cy="925712"/>
          </a:xfrm>
          <a:prstGeom prst="rect">
            <a:avLst/>
          </a:prstGeom>
        </p:spPr>
      </p:pic>
      <p:pic>
        <p:nvPicPr>
          <p:cNvPr id="12" name="Picture 11">
            <a:extLst>
              <a:ext uri="{FF2B5EF4-FFF2-40B4-BE49-F238E27FC236}">
                <a16:creationId xmlns:a16="http://schemas.microsoft.com/office/drawing/2014/main" id="{254FAEC1-6828-C04B-9D1B-58712FAD2DA4}"/>
              </a:ext>
            </a:extLst>
          </p:cNvPr>
          <p:cNvPicPr>
            <a:picLocks noChangeAspect="1"/>
          </p:cNvPicPr>
          <p:nvPr/>
        </p:nvPicPr>
        <p:blipFill>
          <a:blip r:embed="rId1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5746521" y="2798698"/>
            <a:ext cx="925712" cy="925712"/>
          </a:xfrm>
          <a:prstGeom prst="rect">
            <a:avLst/>
          </a:prstGeom>
        </p:spPr>
      </p:pic>
      <p:pic>
        <p:nvPicPr>
          <p:cNvPr id="13" name="Picture 12">
            <a:extLst>
              <a:ext uri="{FF2B5EF4-FFF2-40B4-BE49-F238E27FC236}">
                <a16:creationId xmlns:a16="http://schemas.microsoft.com/office/drawing/2014/main" id="{205EAA10-8528-F740-B9CF-4B4B80C23E06}"/>
              </a:ext>
            </a:extLst>
          </p:cNvPr>
          <p:cNvPicPr>
            <a:picLocks noChangeAspect="1"/>
          </p:cNvPicPr>
          <p:nvPr/>
        </p:nvPicPr>
        <p:blipFill>
          <a:blip r:embed="rId1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666573" y="2787861"/>
            <a:ext cx="925712" cy="925712"/>
          </a:xfrm>
          <a:prstGeom prst="rect">
            <a:avLst/>
          </a:prstGeom>
        </p:spPr>
      </p:pic>
      <p:pic>
        <p:nvPicPr>
          <p:cNvPr id="14" name="Picture 13">
            <a:extLst>
              <a:ext uri="{FF2B5EF4-FFF2-40B4-BE49-F238E27FC236}">
                <a16:creationId xmlns:a16="http://schemas.microsoft.com/office/drawing/2014/main" id="{04D4269D-D767-9545-AD0F-0DCDAE110333}"/>
              </a:ext>
            </a:extLst>
          </p:cNvPr>
          <p:cNvPicPr>
            <a:picLocks noChangeAspect="1"/>
          </p:cNvPicPr>
          <p:nvPr/>
        </p:nvPicPr>
        <p:blipFill>
          <a:blip r:embed="rId1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3595380" y="2770321"/>
            <a:ext cx="925712" cy="925712"/>
          </a:xfrm>
          <a:prstGeom prst="rect">
            <a:avLst/>
          </a:prstGeom>
        </p:spPr>
      </p:pic>
      <p:pic>
        <p:nvPicPr>
          <p:cNvPr id="15" name="Picture 14">
            <a:extLst>
              <a:ext uri="{FF2B5EF4-FFF2-40B4-BE49-F238E27FC236}">
                <a16:creationId xmlns:a16="http://schemas.microsoft.com/office/drawing/2014/main" id="{BAF54F22-9183-F447-8CB1-90031FE6AACB}"/>
              </a:ext>
            </a:extLst>
          </p:cNvPr>
          <p:cNvPicPr>
            <a:picLocks noChangeAspect="1"/>
          </p:cNvPicPr>
          <p:nvPr/>
        </p:nvPicPr>
        <p:blipFill>
          <a:blip r:embed="rId1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2522599" y="2787861"/>
            <a:ext cx="925712" cy="925712"/>
          </a:xfrm>
          <a:prstGeom prst="rect">
            <a:avLst/>
          </a:prstGeom>
        </p:spPr>
      </p:pic>
      <p:pic>
        <p:nvPicPr>
          <p:cNvPr id="16" name="Picture 15">
            <a:extLst>
              <a:ext uri="{FF2B5EF4-FFF2-40B4-BE49-F238E27FC236}">
                <a16:creationId xmlns:a16="http://schemas.microsoft.com/office/drawing/2014/main" id="{7EC95129-D21B-7C44-AA46-50F730B1BA74}"/>
              </a:ext>
            </a:extLst>
          </p:cNvPr>
          <p:cNvPicPr>
            <a:picLocks noChangeAspect="1"/>
          </p:cNvPicPr>
          <p:nvPr/>
        </p:nvPicPr>
        <p:blipFill>
          <a:blip r:embed="rId16"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1436885" y="2787861"/>
            <a:ext cx="933240" cy="925712"/>
          </a:xfrm>
          <a:prstGeom prst="rect">
            <a:avLst/>
          </a:prstGeom>
        </p:spPr>
      </p:pic>
      <p:pic>
        <p:nvPicPr>
          <p:cNvPr id="17" name="Picture 16">
            <a:extLst>
              <a:ext uri="{FF2B5EF4-FFF2-40B4-BE49-F238E27FC236}">
                <a16:creationId xmlns:a16="http://schemas.microsoft.com/office/drawing/2014/main" id="{C893232F-9CD1-9D48-A859-310D7F68A543}"/>
              </a:ext>
            </a:extLst>
          </p:cNvPr>
          <p:cNvPicPr>
            <a:picLocks noChangeAspect="1"/>
          </p:cNvPicPr>
          <p:nvPr/>
        </p:nvPicPr>
        <p:blipFill>
          <a:blip r:embed="rId17"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10092" y="2787861"/>
            <a:ext cx="925712" cy="925712"/>
          </a:xfrm>
          <a:prstGeom prst="rect">
            <a:avLst/>
          </a:prstGeom>
        </p:spPr>
      </p:pic>
      <p:pic>
        <p:nvPicPr>
          <p:cNvPr id="18" name="Picture 17">
            <a:extLst>
              <a:ext uri="{FF2B5EF4-FFF2-40B4-BE49-F238E27FC236}">
                <a16:creationId xmlns:a16="http://schemas.microsoft.com/office/drawing/2014/main" id="{3AD1BC11-82AB-1942-B142-F61439640D5D}"/>
              </a:ext>
            </a:extLst>
          </p:cNvPr>
          <p:cNvPicPr>
            <a:picLocks noChangeAspect="1"/>
          </p:cNvPicPr>
          <p:nvPr/>
        </p:nvPicPr>
        <p:blipFill>
          <a:blip r:embed="rId18"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7890141" y="3970126"/>
            <a:ext cx="933240" cy="925712"/>
          </a:xfrm>
          <a:prstGeom prst="rect">
            <a:avLst/>
          </a:prstGeom>
        </p:spPr>
      </p:pic>
      <p:pic>
        <p:nvPicPr>
          <p:cNvPr id="19" name="Picture 18">
            <a:extLst>
              <a:ext uri="{FF2B5EF4-FFF2-40B4-BE49-F238E27FC236}">
                <a16:creationId xmlns:a16="http://schemas.microsoft.com/office/drawing/2014/main" id="{9078DF3F-DFA7-9949-81BC-E60029DEFE39}"/>
              </a:ext>
            </a:extLst>
          </p:cNvPr>
          <p:cNvPicPr>
            <a:picLocks noChangeAspect="1"/>
          </p:cNvPicPr>
          <p:nvPr/>
        </p:nvPicPr>
        <p:blipFill>
          <a:blip r:embed="rId19"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7896578" y="1648292"/>
            <a:ext cx="925712" cy="925712"/>
          </a:xfrm>
          <a:prstGeom prst="rect">
            <a:avLst/>
          </a:prstGeom>
        </p:spPr>
      </p:pic>
      <p:pic>
        <p:nvPicPr>
          <p:cNvPr id="20" name="Picture 19">
            <a:extLst>
              <a:ext uri="{FF2B5EF4-FFF2-40B4-BE49-F238E27FC236}">
                <a16:creationId xmlns:a16="http://schemas.microsoft.com/office/drawing/2014/main" id="{DD1E0388-BF14-EC44-B161-FFCF49D5ED67}"/>
              </a:ext>
            </a:extLst>
          </p:cNvPr>
          <p:cNvPicPr>
            <a:picLocks noChangeAspect="1"/>
          </p:cNvPicPr>
          <p:nvPr/>
        </p:nvPicPr>
        <p:blipFill>
          <a:blip r:embed="rId20"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6814567" y="1656097"/>
            <a:ext cx="933240" cy="925712"/>
          </a:xfrm>
          <a:prstGeom prst="rect">
            <a:avLst/>
          </a:prstGeom>
        </p:spPr>
      </p:pic>
      <p:pic>
        <p:nvPicPr>
          <p:cNvPr id="21" name="Picture 20">
            <a:extLst>
              <a:ext uri="{FF2B5EF4-FFF2-40B4-BE49-F238E27FC236}">
                <a16:creationId xmlns:a16="http://schemas.microsoft.com/office/drawing/2014/main" id="{B246CCE1-E45D-9B48-9483-BBDF2D38FDD5}"/>
              </a:ext>
            </a:extLst>
          </p:cNvPr>
          <p:cNvPicPr>
            <a:picLocks noChangeAspect="1"/>
          </p:cNvPicPr>
          <p:nvPr/>
        </p:nvPicPr>
        <p:blipFill>
          <a:blip r:embed="rId21"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694344" y="1656097"/>
            <a:ext cx="925712" cy="925712"/>
          </a:xfrm>
          <a:prstGeom prst="rect">
            <a:avLst/>
          </a:prstGeom>
        </p:spPr>
      </p:pic>
      <p:pic>
        <p:nvPicPr>
          <p:cNvPr id="22" name="Picture 21">
            <a:extLst>
              <a:ext uri="{FF2B5EF4-FFF2-40B4-BE49-F238E27FC236}">
                <a16:creationId xmlns:a16="http://schemas.microsoft.com/office/drawing/2014/main" id="{F9DE65EA-F16C-0F40-920F-2BD18C34B0C9}"/>
              </a:ext>
            </a:extLst>
          </p:cNvPr>
          <p:cNvPicPr>
            <a:picLocks noChangeAspect="1"/>
          </p:cNvPicPr>
          <p:nvPr/>
        </p:nvPicPr>
        <p:blipFill>
          <a:blip r:embed="rId2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3599390" y="1658760"/>
            <a:ext cx="925712" cy="925712"/>
          </a:xfrm>
          <a:prstGeom prst="rect">
            <a:avLst/>
          </a:prstGeom>
        </p:spPr>
      </p:pic>
      <p:pic>
        <p:nvPicPr>
          <p:cNvPr id="23" name="Picture 22">
            <a:extLst>
              <a:ext uri="{FF2B5EF4-FFF2-40B4-BE49-F238E27FC236}">
                <a16:creationId xmlns:a16="http://schemas.microsoft.com/office/drawing/2014/main" id="{1E038437-EE10-A147-877E-EACCEA6B198C}"/>
              </a:ext>
            </a:extLst>
          </p:cNvPr>
          <p:cNvPicPr>
            <a:picLocks noChangeAspect="1"/>
          </p:cNvPicPr>
          <p:nvPr/>
        </p:nvPicPr>
        <p:blipFill>
          <a:blip r:embed="rId2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2530859" y="1647139"/>
            <a:ext cx="925712" cy="925712"/>
          </a:xfrm>
          <a:prstGeom prst="rect">
            <a:avLst/>
          </a:prstGeom>
        </p:spPr>
      </p:pic>
      <p:pic>
        <p:nvPicPr>
          <p:cNvPr id="24" name="Picture 23">
            <a:extLst>
              <a:ext uri="{FF2B5EF4-FFF2-40B4-BE49-F238E27FC236}">
                <a16:creationId xmlns:a16="http://schemas.microsoft.com/office/drawing/2014/main" id="{943A6D1D-AD4E-634A-B216-BF09548407FF}"/>
              </a:ext>
            </a:extLst>
          </p:cNvPr>
          <p:cNvPicPr>
            <a:picLocks noChangeAspect="1"/>
          </p:cNvPicPr>
          <p:nvPr/>
        </p:nvPicPr>
        <p:blipFill>
          <a:blip r:embed="rId2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1449333" y="1656098"/>
            <a:ext cx="925712" cy="925712"/>
          </a:xfrm>
          <a:prstGeom prst="rect">
            <a:avLst/>
          </a:prstGeom>
        </p:spPr>
      </p:pic>
      <p:pic>
        <p:nvPicPr>
          <p:cNvPr id="25" name="Picture 24">
            <a:extLst>
              <a:ext uri="{FF2B5EF4-FFF2-40B4-BE49-F238E27FC236}">
                <a16:creationId xmlns:a16="http://schemas.microsoft.com/office/drawing/2014/main" id="{E8771192-E44B-7546-8EEF-720C56A5D4FB}"/>
              </a:ext>
            </a:extLst>
          </p:cNvPr>
          <p:cNvPicPr>
            <a:picLocks noChangeAspect="1"/>
          </p:cNvPicPr>
          <p:nvPr/>
        </p:nvPicPr>
        <p:blipFill>
          <a:blip r:embed="rId2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10092" y="1656097"/>
            <a:ext cx="925712" cy="925712"/>
          </a:xfrm>
          <a:prstGeom prst="rect">
            <a:avLst/>
          </a:prstGeom>
        </p:spPr>
      </p:pic>
      <p:pic>
        <p:nvPicPr>
          <p:cNvPr id="26" name="Picture 25">
            <a:extLst>
              <a:ext uri="{FF2B5EF4-FFF2-40B4-BE49-F238E27FC236}">
                <a16:creationId xmlns:a16="http://schemas.microsoft.com/office/drawing/2014/main" id="{EA9BAA72-79D2-3248-AFA5-9EDA501DABAB}"/>
              </a:ext>
            </a:extLst>
          </p:cNvPr>
          <p:cNvPicPr>
            <a:picLocks noChangeAspect="1"/>
          </p:cNvPicPr>
          <p:nvPr/>
        </p:nvPicPr>
        <p:blipFill>
          <a:blip r:embed="rId26"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6814567" y="3982817"/>
            <a:ext cx="933240" cy="925712"/>
          </a:xfrm>
          <a:prstGeom prst="rect">
            <a:avLst/>
          </a:prstGeom>
        </p:spPr>
      </p:pic>
      <p:pic>
        <p:nvPicPr>
          <p:cNvPr id="27" name="Picture 26">
            <a:extLst>
              <a:ext uri="{FF2B5EF4-FFF2-40B4-BE49-F238E27FC236}">
                <a16:creationId xmlns:a16="http://schemas.microsoft.com/office/drawing/2014/main" id="{5352B676-3602-014E-859F-00B43846163A}"/>
              </a:ext>
            </a:extLst>
          </p:cNvPr>
          <p:cNvPicPr>
            <a:picLocks noChangeAspect="1"/>
          </p:cNvPicPr>
          <p:nvPr/>
        </p:nvPicPr>
        <p:blipFill>
          <a:blip r:embed="rId27"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7896662" y="515809"/>
            <a:ext cx="925712" cy="925712"/>
          </a:xfrm>
          <a:prstGeom prst="rect">
            <a:avLst/>
          </a:prstGeom>
        </p:spPr>
      </p:pic>
      <p:pic>
        <p:nvPicPr>
          <p:cNvPr id="28" name="Picture 27">
            <a:extLst>
              <a:ext uri="{FF2B5EF4-FFF2-40B4-BE49-F238E27FC236}">
                <a16:creationId xmlns:a16="http://schemas.microsoft.com/office/drawing/2014/main" id="{328E0227-A2D3-224A-92F1-BDBF671A8D9B}"/>
              </a:ext>
            </a:extLst>
          </p:cNvPr>
          <p:cNvPicPr>
            <a:picLocks noChangeAspect="1"/>
          </p:cNvPicPr>
          <p:nvPr/>
        </p:nvPicPr>
        <p:blipFill>
          <a:blip r:embed="rId28"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6817648" y="515809"/>
            <a:ext cx="925712" cy="925712"/>
          </a:xfrm>
          <a:prstGeom prst="rect">
            <a:avLst/>
          </a:prstGeom>
        </p:spPr>
      </p:pic>
      <p:pic>
        <p:nvPicPr>
          <p:cNvPr id="29" name="Picture 28">
            <a:extLst>
              <a:ext uri="{FF2B5EF4-FFF2-40B4-BE49-F238E27FC236}">
                <a16:creationId xmlns:a16="http://schemas.microsoft.com/office/drawing/2014/main" id="{1D1F116C-8DD1-7B42-BE4F-A14E8A02A2BC}"/>
              </a:ext>
            </a:extLst>
          </p:cNvPr>
          <p:cNvPicPr>
            <a:picLocks noChangeAspect="1"/>
          </p:cNvPicPr>
          <p:nvPr/>
        </p:nvPicPr>
        <p:blipFill>
          <a:blip r:embed="rId29"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5749899" y="515809"/>
            <a:ext cx="925712" cy="925712"/>
          </a:xfrm>
          <a:prstGeom prst="rect">
            <a:avLst/>
          </a:prstGeom>
        </p:spPr>
      </p:pic>
      <p:pic>
        <p:nvPicPr>
          <p:cNvPr id="30" name="Picture 29">
            <a:extLst>
              <a:ext uri="{FF2B5EF4-FFF2-40B4-BE49-F238E27FC236}">
                <a16:creationId xmlns:a16="http://schemas.microsoft.com/office/drawing/2014/main" id="{22C8890F-34F0-4A43-96B7-8849A764320F}"/>
              </a:ext>
            </a:extLst>
          </p:cNvPr>
          <p:cNvPicPr>
            <a:picLocks noChangeAspect="1"/>
          </p:cNvPicPr>
          <p:nvPr/>
        </p:nvPicPr>
        <p:blipFill>
          <a:blip r:embed="rId30"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4679183" y="515809"/>
            <a:ext cx="925712" cy="925712"/>
          </a:xfrm>
          <a:prstGeom prst="rect">
            <a:avLst/>
          </a:prstGeom>
        </p:spPr>
      </p:pic>
      <p:pic>
        <p:nvPicPr>
          <p:cNvPr id="31" name="Picture 30">
            <a:extLst>
              <a:ext uri="{FF2B5EF4-FFF2-40B4-BE49-F238E27FC236}">
                <a16:creationId xmlns:a16="http://schemas.microsoft.com/office/drawing/2014/main" id="{8771BF79-4407-154D-90F0-AE94AE65A0B1}"/>
              </a:ext>
            </a:extLst>
          </p:cNvPr>
          <p:cNvPicPr>
            <a:picLocks noChangeAspect="1"/>
          </p:cNvPicPr>
          <p:nvPr/>
        </p:nvPicPr>
        <p:blipFill>
          <a:blip r:embed="rId31"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3595380" y="515810"/>
            <a:ext cx="925712" cy="925712"/>
          </a:xfrm>
          <a:prstGeom prst="rect">
            <a:avLst/>
          </a:prstGeom>
        </p:spPr>
      </p:pic>
      <p:pic>
        <p:nvPicPr>
          <p:cNvPr id="32" name="Picture 31">
            <a:extLst>
              <a:ext uri="{FF2B5EF4-FFF2-40B4-BE49-F238E27FC236}">
                <a16:creationId xmlns:a16="http://schemas.microsoft.com/office/drawing/2014/main" id="{87906F2E-BFDA-124D-BA1B-CB8DCA1549A3}"/>
              </a:ext>
            </a:extLst>
          </p:cNvPr>
          <p:cNvPicPr>
            <a:picLocks noChangeAspect="1"/>
          </p:cNvPicPr>
          <p:nvPr/>
        </p:nvPicPr>
        <p:blipFill>
          <a:blip r:embed="rId3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2528026" y="515952"/>
            <a:ext cx="925712" cy="925712"/>
          </a:xfrm>
          <a:prstGeom prst="rect">
            <a:avLst/>
          </a:prstGeom>
        </p:spPr>
      </p:pic>
      <p:pic>
        <p:nvPicPr>
          <p:cNvPr id="33" name="Picture 32">
            <a:extLst>
              <a:ext uri="{FF2B5EF4-FFF2-40B4-BE49-F238E27FC236}">
                <a16:creationId xmlns:a16="http://schemas.microsoft.com/office/drawing/2014/main" id="{C421D2EB-C126-3347-A548-BAA3056E4924}"/>
              </a:ext>
            </a:extLst>
          </p:cNvPr>
          <p:cNvPicPr>
            <a:picLocks noChangeAspect="1"/>
          </p:cNvPicPr>
          <p:nvPr/>
        </p:nvPicPr>
        <p:blipFill>
          <a:blip r:embed="rId3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1449334" y="510179"/>
            <a:ext cx="925712" cy="925712"/>
          </a:xfrm>
          <a:prstGeom prst="rect">
            <a:avLst/>
          </a:prstGeom>
        </p:spPr>
      </p:pic>
      <p:pic>
        <p:nvPicPr>
          <p:cNvPr id="34" name="Picture 33">
            <a:extLst>
              <a:ext uri="{FF2B5EF4-FFF2-40B4-BE49-F238E27FC236}">
                <a16:creationId xmlns:a16="http://schemas.microsoft.com/office/drawing/2014/main" id="{C8287807-D2E0-1949-BA24-5CBE4606E963}"/>
              </a:ext>
            </a:extLst>
          </p:cNvPr>
          <p:cNvPicPr>
            <a:picLocks noChangeAspect="1"/>
          </p:cNvPicPr>
          <p:nvPr/>
        </p:nvPicPr>
        <p:blipFill>
          <a:blip r:embed="rId3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0800000" flipH="1" flipV="1">
            <a:off x="5746521" y="1656097"/>
            <a:ext cx="925712" cy="925712"/>
          </a:xfrm>
          <a:prstGeom prst="rect">
            <a:avLst/>
          </a:prstGeom>
        </p:spPr>
      </p:pic>
      <p:sp>
        <p:nvSpPr>
          <p:cNvPr id="35" name="TextBox 34">
            <a:extLst>
              <a:ext uri="{FF2B5EF4-FFF2-40B4-BE49-F238E27FC236}">
                <a16:creationId xmlns:a16="http://schemas.microsoft.com/office/drawing/2014/main" id="{19F05598-B307-E247-8937-187026255F7F}"/>
              </a:ext>
            </a:extLst>
          </p:cNvPr>
          <p:cNvSpPr txBox="1"/>
          <p:nvPr/>
        </p:nvSpPr>
        <p:spPr>
          <a:xfrm>
            <a:off x="457200" y="122464"/>
            <a:ext cx="1706143" cy="369332"/>
          </a:xfrm>
          <a:prstGeom prst="rect">
            <a:avLst/>
          </a:prstGeom>
          <a:noFill/>
        </p:spPr>
        <p:txBody>
          <a:bodyPr wrap="square" rtlCol="0">
            <a:spAutoFit/>
          </a:bodyPr>
          <a:lstStyle/>
          <a:p>
            <a:r>
              <a:rPr lang="en-US" dirty="0"/>
              <a:t>Iconography </a:t>
            </a:r>
          </a:p>
        </p:txBody>
      </p:sp>
    </p:spTree>
    <p:extLst>
      <p:ext uri="{BB962C8B-B14F-4D97-AF65-F5344CB8AC3E}">
        <p14:creationId xmlns:p14="http://schemas.microsoft.com/office/powerpoint/2010/main" val="379539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5463-A028-134D-8CD6-E3B904579C16}"/>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id="{48370F49-5D53-4942-8A55-3482200AEF29}"/>
              </a:ext>
            </a:extLst>
          </p:cNvPr>
          <p:cNvSpPr>
            <a:spLocks noGrp="1"/>
          </p:cNvSpPr>
          <p:nvPr>
            <p:ph type="subTitle" idx="1"/>
          </p:nvPr>
        </p:nvSpPr>
        <p:spPr/>
        <p:txBody>
          <a:bodyPr/>
          <a:lstStyle/>
          <a:p>
            <a:r>
              <a:rPr lang="en-US" dirty="0"/>
              <a:t>Speaker Name, Institution </a:t>
            </a:r>
          </a:p>
        </p:txBody>
      </p:sp>
    </p:spTree>
    <p:extLst>
      <p:ext uri="{BB962C8B-B14F-4D97-AF65-F5344CB8AC3E}">
        <p14:creationId xmlns:p14="http://schemas.microsoft.com/office/powerpoint/2010/main" val="401049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0430-31B1-0145-A79E-E21919D1E012}"/>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39E22218-B5CD-FB44-B2A1-55E8DEBB8F47}"/>
              </a:ext>
            </a:extLst>
          </p:cNvPr>
          <p:cNvSpPr>
            <a:spLocks noGrp="1"/>
          </p:cNvSpPr>
          <p:nvPr>
            <p:ph type="subTitle" idx="1"/>
          </p:nvPr>
        </p:nvSpPr>
        <p:spPr/>
        <p:txBody>
          <a:bodyPr/>
          <a:lstStyle/>
          <a:p>
            <a:r>
              <a:rPr lang="en-US" dirty="0"/>
              <a:t>Speaker Name, </a:t>
            </a:r>
            <a:r>
              <a:rPr lang="en-US" dirty="0" err="1"/>
              <a:t>speaker@youremail.com</a:t>
            </a:r>
            <a:endParaRPr lang="en-US" dirty="0"/>
          </a:p>
        </p:txBody>
      </p:sp>
    </p:spTree>
    <p:extLst>
      <p:ext uri="{BB962C8B-B14F-4D97-AF65-F5344CB8AC3E}">
        <p14:creationId xmlns:p14="http://schemas.microsoft.com/office/powerpoint/2010/main" val="12587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F230-4E4E-5B47-B183-5948EE70F177}"/>
              </a:ext>
            </a:extLst>
          </p:cNvPr>
          <p:cNvSpPr>
            <a:spLocks noGrp="1"/>
          </p:cNvSpPr>
          <p:nvPr>
            <p:ph type="ctrTitle"/>
          </p:nvPr>
        </p:nvSpPr>
        <p:spPr/>
        <p:txBody>
          <a:bodyPr/>
          <a:lstStyle/>
          <a:p>
            <a:r>
              <a:rPr lang="en-US" dirty="0">
                <a:solidFill>
                  <a:schemeClr val="bg1"/>
                </a:solidFill>
              </a:rPr>
              <a:t>Transition Option 1 </a:t>
            </a:r>
          </a:p>
        </p:txBody>
      </p:sp>
      <p:sp>
        <p:nvSpPr>
          <p:cNvPr id="3" name="Subtitle 2">
            <a:extLst>
              <a:ext uri="{FF2B5EF4-FFF2-40B4-BE49-F238E27FC236}">
                <a16:creationId xmlns:a16="http://schemas.microsoft.com/office/drawing/2014/main" id="{3AE8DB76-353A-8A4B-BF76-2624207D23D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3277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A8BF-8170-7E4F-AD9F-877B76D76D97}"/>
              </a:ext>
            </a:extLst>
          </p:cNvPr>
          <p:cNvSpPr>
            <a:spLocks noGrp="1"/>
          </p:cNvSpPr>
          <p:nvPr>
            <p:ph type="ctrTitle"/>
          </p:nvPr>
        </p:nvSpPr>
        <p:spPr/>
        <p:txBody>
          <a:bodyPr/>
          <a:lstStyle/>
          <a:p>
            <a:r>
              <a:rPr lang="en-US" dirty="0"/>
              <a:t>Transition Option 2</a:t>
            </a:r>
          </a:p>
        </p:txBody>
      </p:sp>
      <p:sp>
        <p:nvSpPr>
          <p:cNvPr id="3" name="Subtitle 2">
            <a:extLst>
              <a:ext uri="{FF2B5EF4-FFF2-40B4-BE49-F238E27FC236}">
                <a16:creationId xmlns:a16="http://schemas.microsoft.com/office/drawing/2014/main" id="{EC797E9E-9BF1-9749-9EC1-BB908782677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5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11F8-CE94-6A46-AEAF-1F9DEA745173}"/>
              </a:ext>
            </a:extLst>
          </p:cNvPr>
          <p:cNvSpPr>
            <a:spLocks noGrp="1"/>
          </p:cNvSpPr>
          <p:nvPr>
            <p:ph type="ctrTitle"/>
          </p:nvPr>
        </p:nvSpPr>
        <p:spPr/>
        <p:txBody>
          <a:bodyPr/>
          <a:lstStyle/>
          <a:p>
            <a:r>
              <a:rPr lang="en-US" dirty="0"/>
              <a:t>Transition Option 3</a:t>
            </a:r>
          </a:p>
        </p:txBody>
      </p:sp>
      <p:sp>
        <p:nvSpPr>
          <p:cNvPr id="3" name="Subtitle 2">
            <a:extLst>
              <a:ext uri="{FF2B5EF4-FFF2-40B4-BE49-F238E27FC236}">
                <a16:creationId xmlns:a16="http://schemas.microsoft.com/office/drawing/2014/main" id="{03C52B7E-88D5-8D4A-A9B1-6C61E42EE4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869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92E8-890E-A947-8CAC-7F0430E2A7A6}"/>
              </a:ext>
            </a:extLst>
          </p:cNvPr>
          <p:cNvSpPr>
            <a:spLocks noGrp="1"/>
          </p:cNvSpPr>
          <p:nvPr>
            <p:ph type="ctrTitle"/>
          </p:nvPr>
        </p:nvSpPr>
        <p:spPr/>
        <p:txBody>
          <a:bodyPr/>
          <a:lstStyle/>
          <a:p>
            <a:r>
              <a:rPr lang="en-US" dirty="0"/>
              <a:t>Transition Option 3</a:t>
            </a:r>
          </a:p>
        </p:txBody>
      </p:sp>
      <p:sp>
        <p:nvSpPr>
          <p:cNvPr id="3" name="Subtitle 2">
            <a:extLst>
              <a:ext uri="{FF2B5EF4-FFF2-40B4-BE49-F238E27FC236}">
                <a16:creationId xmlns:a16="http://schemas.microsoft.com/office/drawing/2014/main" id="{6CB573FD-C3A9-214D-9A1E-8D7CEE72C75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8864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4E26-35DC-374F-8FA2-5C481A067B45}"/>
              </a:ext>
            </a:extLst>
          </p:cNvPr>
          <p:cNvSpPr>
            <a:spLocks noGrp="1"/>
          </p:cNvSpPr>
          <p:nvPr>
            <p:ph type="ctrTitle"/>
          </p:nvPr>
        </p:nvSpPr>
        <p:spPr/>
        <p:txBody>
          <a:bodyPr/>
          <a:lstStyle/>
          <a:p>
            <a:r>
              <a:rPr lang="en-US" dirty="0"/>
              <a:t>Transition Option 5</a:t>
            </a:r>
          </a:p>
        </p:txBody>
      </p:sp>
      <p:sp>
        <p:nvSpPr>
          <p:cNvPr id="3" name="Subtitle 2">
            <a:extLst>
              <a:ext uri="{FF2B5EF4-FFF2-40B4-BE49-F238E27FC236}">
                <a16:creationId xmlns:a16="http://schemas.microsoft.com/office/drawing/2014/main" id="{9B7ED276-31DD-5342-A763-FFDDD56094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986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8E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CF5E-0E98-9740-A5F5-77526D0755A5}"/>
              </a:ext>
            </a:extLst>
          </p:cNvPr>
          <p:cNvSpPr>
            <a:spLocks noGrp="1"/>
          </p:cNvSpPr>
          <p:nvPr>
            <p:ph type="ctrTitle"/>
          </p:nvPr>
        </p:nvSpPr>
        <p:spPr/>
        <p:txBody>
          <a:bodyPr/>
          <a:lstStyle/>
          <a:p>
            <a:r>
              <a:rPr lang="en-US" dirty="0"/>
              <a:t>Transition Option 6</a:t>
            </a:r>
          </a:p>
        </p:txBody>
      </p:sp>
      <p:sp>
        <p:nvSpPr>
          <p:cNvPr id="3" name="Subtitle 2">
            <a:extLst>
              <a:ext uri="{FF2B5EF4-FFF2-40B4-BE49-F238E27FC236}">
                <a16:creationId xmlns:a16="http://schemas.microsoft.com/office/drawing/2014/main" id="{FEA341AD-1EB5-F541-A6BC-445457BAAF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527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a:ea typeface="+mj-ea"/>
              </a:rPr>
              <a:t>Basic Slide </a:t>
            </a:r>
          </a:p>
        </p:txBody>
      </p:sp>
      <p:sp>
        <p:nvSpPr>
          <p:cNvPr id="3" name="Content Placeholder 2"/>
          <p:cNvSpPr>
            <a:spLocks noGrp="1"/>
          </p:cNvSpPr>
          <p:nvPr>
            <p:ph idx="4294967295"/>
          </p:nvPr>
        </p:nvSpPr>
        <p:spPr>
          <a:xfrm>
            <a:off x="609600" y="895350"/>
            <a:ext cx="8458200" cy="3505200"/>
          </a:xfrm>
        </p:spPr>
        <p:txBody>
          <a:bodyPr/>
          <a:lstStyle/>
          <a:p>
            <a:pPr>
              <a:defRPr/>
            </a:pPr>
            <a:r>
              <a:rPr lang="en-US" sz="2800" dirty="0">
                <a:ea typeface="+mn-ea"/>
              </a:rPr>
              <a:t>Bullet Level 1. Introduction</a:t>
            </a:r>
          </a:p>
          <a:p>
            <a:pPr lvl="1">
              <a:defRPr/>
            </a:pPr>
            <a:r>
              <a:rPr lang="en-US" sz="2800" dirty="0">
                <a:ea typeface="+mn-ea"/>
              </a:rPr>
              <a:t>Bullet Level 2. Define order of your content</a:t>
            </a:r>
          </a:p>
          <a:p>
            <a:pPr lvl="1">
              <a:defRPr/>
            </a:pPr>
            <a:r>
              <a:rPr lang="en-US" sz="2800" dirty="0">
                <a:ea typeface="+mn-ea"/>
              </a:rPr>
              <a:t>Create hierarchy to communicate your message</a:t>
            </a:r>
          </a:p>
          <a:p>
            <a:pPr lvl="2">
              <a:defRPr/>
            </a:pPr>
            <a:r>
              <a:rPr lang="en-US" sz="2800" dirty="0">
                <a:ea typeface="+mn-ea"/>
              </a:rPr>
              <a:t>Level 3 bullet – Confirm communication of your message.</a:t>
            </a:r>
          </a:p>
          <a:p>
            <a:pPr lvl="2">
              <a:defRPr/>
            </a:pPr>
            <a:r>
              <a:rPr lang="en-US" sz="2800" dirty="0">
                <a:ea typeface="+mn-ea"/>
              </a:rPr>
              <a:t>Emphasize important points of your message</a:t>
            </a:r>
          </a:p>
          <a:p>
            <a:pPr>
              <a:defRPr/>
            </a:pPr>
            <a:r>
              <a:rPr lang="en-US" sz="2800" dirty="0">
                <a:ea typeface="+mn-ea"/>
              </a:rPr>
              <a:t>Do not use more than 6 bullets per slide</a:t>
            </a:r>
          </a:p>
        </p:txBody>
      </p:sp>
    </p:spTree>
    <p:extLst>
      <p:ext uri="{BB962C8B-B14F-4D97-AF65-F5344CB8AC3E}">
        <p14:creationId xmlns:p14="http://schemas.microsoft.com/office/powerpoint/2010/main" val="2657827676"/>
      </p:ext>
    </p:extLst>
  </p:cSld>
  <p:clrMapOvr>
    <a:masterClrMapping/>
  </p:clrMapOvr>
</p:sld>
</file>

<file path=ppt/theme/theme1.xml><?xml version="1.0" encoding="utf-8"?>
<a:theme xmlns:a="http://schemas.openxmlformats.org/drawingml/2006/main" name="AM2011PowerpointPresentation-V2">
  <a:themeElements>
    <a:clrScheme name="Custom 4">
      <a:dk1>
        <a:srgbClr val="3F3F3F"/>
      </a:dk1>
      <a:lt1>
        <a:srgbClr val="FFFFFF"/>
      </a:lt1>
      <a:dk2>
        <a:srgbClr val="31859B"/>
      </a:dk2>
      <a:lt2>
        <a:srgbClr val="DBEEF3"/>
      </a:lt2>
      <a:accent1>
        <a:srgbClr val="37A797"/>
      </a:accent1>
      <a:accent2>
        <a:srgbClr val="5F6261"/>
      </a:accent2>
      <a:accent3>
        <a:srgbClr val="F58223"/>
      </a:accent3>
      <a:accent4>
        <a:srgbClr val="979DA0"/>
      </a:accent4>
      <a:accent5>
        <a:srgbClr val="058CA4"/>
      </a:accent5>
      <a:accent6>
        <a:srgbClr val="EFE7AB"/>
      </a:accent6>
      <a:hlink>
        <a:srgbClr val="2058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2543</TotalTime>
  <Words>546</Words>
  <Application>Microsoft Office PowerPoint</Application>
  <PresentationFormat>On-screen Show (16:9)</PresentationFormat>
  <Paragraphs>63</Paragraphs>
  <Slides>20</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ＭＳ Ｐゴシック</vt:lpstr>
      <vt:lpstr>Abadi MT Condensed Light</vt:lpstr>
      <vt:lpstr>Adobe Jenson Pro Lt</vt:lpstr>
      <vt:lpstr>Arial</vt:lpstr>
      <vt:lpstr>Arial Narrow</vt:lpstr>
      <vt:lpstr>Calibri</vt:lpstr>
      <vt:lpstr>Tw Cen MT</vt:lpstr>
      <vt:lpstr>Wingdings</vt:lpstr>
      <vt:lpstr>AM2011PowerpointPresentation-V2</vt:lpstr>
      <vt:lpstr>Worksheet</vt:lpstr>
      <vt:lpstr>Microsoft Excel Chart</vt:lpstr>
      <vt:lpstr>PowerPoint Presentation</vt:lpstr>
      <vt:lpstr>Presentation Title</vt:lpstr>
      <vt:lpstr>Transition Option 1 </vt:lpstr>
      <vt:lpstr>Transition Option 2</vt:lpstr>
      <vt:lpstr>Transition Option 3</vt:lpstr>
      <vt:lpstr>Transition Option 3</vt:lpstr>
      <vt:lpstr>Transition Option 5</vt:lpstr>
      <vt:lpstr>Transition Option 6</vt:lpstr>
      <vt:lpstr>Basic Slide </vt:lpstr>
      <vt:lpstr>Slide Title here. </vt:lpstr>
      <vt:lpstr>Slide Title</vt:lpstr>
      <vt:lpstr>Comparison slide sample </vt:lpstr>
      <vt:lpstr>PowerPoint Presentation</vt:lpstr>
      <vt:lpstr>PowerPoint Presentation</vt:lpstr>
      <vt:lpstr>Title</vt:lpstr>
      <vt:lpstr>Title </vt:lpstr>
      <vt:lpstr>PowerPoint Presentation</vt:lpstr>
      <vt:lpstr>PowerPoint Presentation</vt:lpstr>
      <vt:lpstr>PowerPoint Presentation</vt:lpstr>
      <vt:lpstr>Thank You!</vt:lpstr>
    </vt:vector>
  </TitlesOfParts>
  <Company>NACUBO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Maria.Candelaria</dc:creator>
  <cp:lastModifiedBy>Jenny Whittington</cp:lastModifiedBy>
  <cp:revision>209</cp:revision>
  <cp:lastPrinted>2018-11-17T14:56:26Z</cp:lastPrinted>
  <dcterms:created xsi:type="dcterms:W3CDTF">2009-04-08T19:31:00Z</dcterms:created>
  <dcterms:modified xsi:type="dcterms:W3CDTF">2019-06-13T21:28:17Z</dcterms:modified>
</cp:coreProperties>
</file>