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8" r:id="rId5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D2D91-5F6F-DA4C-A922-5152062DA136}" v="1" dt="2026-03-06T17:47:50.518"/>
    <p1510:client id="{A8A1BD24-9D84-DC4B-930B-06C7E35258C8}" v="2" dt="2026-03-05T22:43:0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2"/>
    <p:restoredTop sz="94645"/>
  </p:normalViewPr>
  <p:slideViewPr>
    <p:cSldViewPr snapToGrid="0">
      <p:cViewPr varScale="1">
        <p:scale>
          <a:sx n="53" d="100"/>
          <a:sy n="53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5802C5-8489-2728-15EE-785744CD6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51E0F-AC8B-94F2-B7F4-253285C01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6E3C-4918-0E4B-B827-E6C652736CAD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9668-9C39-A95A-9F39-E6F12D012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8F4A4-795A-103B-936C-5B81DE6AF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933C-5422-7648-806B-33788BDA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36DD2-B98C-AA9E-C508-ABC6425614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5875" y="7585075"/>
            <a:ext cx="8645525" cy="255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convention&#10;&#10;AI-generated content may be incorrect.">
            <a:extLst>
              <a:ext uri="{FF2B5EF4-FFF2-40B4-BE49-F238E27FC236}">
                <a16:creationId xmlns:a16="http://schemas.microsoft.com/office/drawing/2014/main" id="{26514CD3-66CF-6781-26CA-EB3D41F87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F9F874-6EA1-49F8-9910-19638CC02A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2adeb5-5d00-42d8-80cf-93489bd73197">
      <UserInfo>
        <DisplayName/>
        <AccountId xsi:nil="true"/>
        <AccountType/>
      </UserInfo>
    </SharedWithUsers>
    <lcf76f155ced4ddcb4097134ff3c332f xmlns="7ed84e88-6d3d-4638-a40a-bb0ca5fe0fc8">
      <Terms xmlns="http://schemas.microsoft.com/office/infopath/2007/PartnerControls"/>
    </lcf76f155ced4ddcb4097134ff3c332f>
    <TaxCatchAll xmlns="112adeb5-5d00-42d8-80cf-93489bd731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61D223DCDA04E99960322C9EEE171" ma:contentTypeVersion="16" ma:contentTypeDescription="Create a new document." ma:contentTypeScope="" ma:versionID="0203467ac5aad9c925c859f4cf8e66cf">
  <xsd:schema xmlns:xsd="http://www.w3.org/2001/XMLSchema" xmlns:xs="http://www.w3.org/2001/XMLSchema" xmlns:p="http://schemas.microsoft.com/office/2006/metadata/properties" xmlns:ns2="7ed84e88-6d3d-4638-a40a-bb0ca5fe0fc8" xmlns:ns3="112adeb5-5d00-42d8-80cf-93489bd73197" targetNamespace="http://schemas.microsoft.com/office/2006/metadata/properties" ma:root="true" ma:fieldsID="4b451f2a9d07be139f63ca16a76e2755" ns2:_="" ns3:_="">
    <xsd:import namespace="7ed84e88-6d3d-4638-a40a-bb0ca5fe0fc8"/>
    <xsd:import namespace="112adeb5-5d00-42d8-80cf-93489bd73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e88-6d3d-4638-a40a-bb0ca5fe0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77b8d8-87f6-4545-8fa0-b6e7d3a8a6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adeb5-5d00-42d8-80cf-93489bd7319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05ae1a5-623b-4ffb-917a-67992e95ce8e}" ma:internalName="TaxCatchAll" ma:showField="CatchAllData" ma:web="112adeb5-5d00-42d8-80cf-93489bd73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F0CFF-E587-45AF-AFE0-E24D67D43703}">
  <ds:schemaRefs>
    <ds:schemaRef ds:uri="d4070f3e-04ad-4eb4-9297-d35a52d7686b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ce1fb465-57d5-4709-868f-ccff3193124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638ABB-A716-4A69-9399-B3DA11557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D27BA9-224A-4EA7-91EB-40D8D77696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Smith</dc:creator>
  <cp:lastModifiedBy>Nikki Thomas</cp:lastModifiedBy>
  <cp:revision>4</cp:revision>
  <dcterms:created xsi:type="dcterms:W3CDTF">2025-05-07T19:19:40Z</dcterms:created>
  <dcterms:modified xsi:type="dcterms:W3CDTF">2026-03-06T17:55:24Z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4170400</vt:r8>
  </property>
  <property fmtid="{D5CDD505-2E9C-101B-9397-08002B2CF9AE}" pid="3" name="ContentTypeId">
    <vt:lpwstr>0x01010085261D223DCDA04E99960322C9EEE171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