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6"/>
  </p:handoutMasterIdLst>
  <p:sldIdLst>
    <p:sldId id="257" r:id="rId5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A1BD24-9D84-DC4B-930B-06C7E35258C8}" v="2" dt="2026-03-05T22:43:03.5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8"/>
  </p:normalViewPr>
  <p:slideViewPr>
    <p:cSldViewPr snapToGrid="0">
      <p:cViewPr varScale="1">
        <p:scale>
          <a:sx n="58" d="100"/>
          <a:sy n="58" d="100"/>
        </p:scale>
        <p:origin x="24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Flowe" userId="188665d5-bb25-4c1a-a570-b4fca3d4fbf9" providerId="ADAL" clId="{0E3997E0-613F-57BA-8F58-6E79072151B0}"/>
    <pc:docChg chg="custSel modSld modMainMaster">
      <pc:chgData name="Valerie Flowe" userId="188665d5-bb25-4c1a-a570-b4fca3d4fbf9" providerId="ADAL" clId="{0E3997E0-613F-57BA-8F58-6E79072151B0}" dt="2026-03-05T22:55:53.473" v="7" actId="478"/>
      <pc:docMkLst>
        <pc:docMk/>
      </pc:docMkLst>
      <pc:sldChg chg="addSp delSp modSp mod">
        <pc:chgData name="Valerie Flowe" userId="188665d5-bb25-4c1a-a570-b4fca3d4fbf9" providerId="ADAL" clId="{0E3997E0-613F-57BA-8F58-6E79072151B0}" dt="2026-03-05T22:55:53.473" v="7" actId="478"/>
        <pc:sldMkLst>
          <pc:docMk/>
          <pc:sldMk cId="2444936046" sldId="257"/>
        </pc:sldMkLst>
        <pc:spChg chg="del">
          <ac:chgData name="Valerie Flowe" userId="188665d5-bb25-4c1a-a570-b4fca3d4fbf9" providerId="ADAL" clId="{0E3997E0-613F-57BA-8F58-6E79072151B0}" dt="2026-03-05T22:55:33.254" v="1" actId="931"/>
          <ac:spMkLst>
            <pc:docMk/>
            <pc:sldMk cId="2444936046" sldId="257"/>
            <ac:spMk id="2" creationId="{406BCCCF-6D84-5076-0C33-F174B026B677}"/>
          </ac:spMkLst>
        </pc:spChg>
        <pc:spChg chg="add mod">
          <ac:chgData name="Valerie Flowe" userId="188665d5-bb25-4c1a-a570-b4fca3d4fbf9" providerId="ADAL" clId="{0E3997E0-613F-57BA-8F58-6E79072151B0}" dt="2026-03-05T22:55:53.473" v="7" actId="478"/>
          <ac:spMkLst>
            <pc:docMk/>
            <pc:sldMk cId="2444936046" sldId="257"/>
            <ac:spMk id="7" creationId="{5F2BAC48-3FCB-3D04-2CBB-B3C55F8F4C7A}"/>
          </ac:spMkLst>
        </pc:spChg>
        <pc:picChg chg="add del mod ord">
          <ac:chgData name="Valerie Flowe" userId="188665d5-bb25-4c1a-a570-b4fca3d4fbf9" providerId="ADAL" clId="{0E3997E0-613F-57BA-8F58-6E79072151B0}" dt="2026-03-05T22:55:53.473" v="7" actId="478"/>
          <ac:picMkLst>
            <pc:docMk/>
            <pc:sldMk cId="2444936046" sldId="257"/>
            <ac:picMk id="5" creationId="{570F571B-3CEA-0263-D33E-B9420EC9E926}"/>
          </ac:picMkLst>
        </pc:picChg>
      </pc:sldChg>
      <pc:sldMasterChg chg="modSldLayout">
        <pc:chgData name="Valerie Flowe" userId="188665d5-bb25-4c1a-a570-b4fca3d4fbf9" providerId="ADAL" clId="{0E3997E0-613F-57BA-8F58-6E79072151B0}" dt="2026-03-05T22:55:02.036" v="0" actId="20577"/>
        <pc:sldMasterMkLst>
          <pc:docMk/>
          <pc:sldMasterMk cId="3980187539" sldId="2147483660"/>
        </pc:sldMasterMkLst>
        <pc:sldLayoutChg chg="modSp mod">
          <pc:chgData name="Valerie Flowe" userId="188665d5-bb25-4c1a-a570-b4fca3d4fbf9" providerId="ADAL" clId="{0E3997E0-613F-57BA-8F58-6E79072151B0}" dt="2026-03-05T22:55:02.036" v="0" actId="20577"/>
          <pc:sldLayoutMkLst>
            <pc:docMk/>
            <pc:sldMasterMk cId="3980187539" sldId="2147483660"/>
            <pc:sldLayoutMk cId="1043230751" sldId="2147483661"/>
          </pc:sldLayoutMkLst>
          <pc:spChg chg="mod">
            <ac:chgData name="Valerie Flowe" userId="188665d5-bb25-4c1a-a570-b4fca3d4fbf9" providerId="ADAL" clId="{0E3997E0-613F-57BA-8F58-6E79072151B0}" dt="2026-03-05T22:55:02.036" v="0" actId="20577"/>
            <ac:spMkLst>
              <pc:docMk/>
              <pc:sldMasterMk cId="3980187539" sldId="2147483660"/>
              <pc:sldLayoutMk cId="1043230751" sldId="2147483661"/>
              <ac:spMk id="7" creationId="{27FC68ED-81C5-AA2A-44E7-663AF57EF5BB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5802C5-8489-2728-15EE-785744CD6D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51E0F-AC8B-94F2-B7F4-253285C013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B6E3C-4918-0E4B-B827-E6C652736CAD}" type="datetimeFigureOut">
              <a:rPr lang="en-US" smtClean="0"/>
              <a:t>3/5/26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649668-9C39-A95A-9F39-E6F12D0127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8F4A4-795A-103B-936C-5B81DE6AF2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A933C-5422-7648-806B-33788BDA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25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27FC68ED-81C5-AA2A-44E7-663AF57EF5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5625" y="5091545"/>
            <a:ext cx="5649613" cy="5649614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23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a event&#10;&#10;AI-generated content may be incorrect.">
            <a:extLst>
              <a:ext uri="{FF2B5EF4-FFF2-40B4-BE49-F238E27FC236}">
                <a16:creationId xmlns:a16="http://schemas.microsoft.com/office/drawing/2014/main" id="{8579ADB4-F6DE-75D3-DEB9-4CD759D88F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8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18A0AAF-1FB2-8B87-F31F-3AA98C261B18}"/>
              </a:ext>
            </a:extLst>
          </p:cNvPr>
          <p:cNvSpPr txBox="1"/>
          <p:nvPr/>
        </p:nvSpPr>
        <p:spPr>
          <a:xfrm>
            <a:off x="6788725" y="7758545"/>
            <a:ext cx="5126182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HelveticaNeueLT Std" panose="020B0804020202020204" pitchFamily="34" charset="0"/>
              </a:rPr>
              <a:t>NAME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HelveticaNeueLT Std" panose="020B0804020202020204" pitchFamily="34" charset="0"/>
              </a:rPr>
              <a:t>Company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HelveticaNeueLT Std" panose="020B0804020202020204" pitchFamily="34" charset="0"/>
              </a:rPr>
              <a:t>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2BAC48-3FCB-3D04-2CBB-B3C55F8F4C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6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261D223DCDA04E99960322C9EEE171" ma:contentTypeVersion="16" ma:contentTypeDescription="Create a new document." ma:contentTypeScope="" ma:versionID="0203467ac5aad9c925c859f4cf8e66cf">
  <xsd:schema xmlns:xsd="http://www.w3.org/2001/XMLSchema" xmlns:xs="http://www.w3.org/2001/XMLSchema" xmlns:p="http://schemas.microsoft.com/office/2006/metadata/properties" xmlns:ns2="7ed84e88-6d3d-4638-a40a-bb0ca5fe0fc8" xmlns:ns3="112adeb5-5d00-42d8-80cf-93489bd73197" targetNamespace="http://schemas.microsoft.com/office/2006/metadata/properties" ma:root="true" ma:fieldsID="4b451f2a9d07be139f63ca16a76e2755" ns2:_="" ns3:_="">
    <xsd:import namespace="7ed84e88-6d3d-4638-a40a-bb0ca5fe0fc8"/>
    <xsd:import namespace="112adeb5-5d00-42d8-80cf-93489bd731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84e88-6d3d-4638-a40a-bb0ca5fe0f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477b8d8-87f6-4545-8fa0-b6e7d3a8a6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adeb5-5d00-42d8-80cf-93489bd7319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05ae1a5-623b-4ffb-917a-67992e95ce8e}" ma:internalName="TaxCatchAll" ma:showField="CatchAllData" ma:web="112adeb5-5d00-42d8-80cf-93489bd731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12adeb5-5d00-42d8-80cf-93489bd73197">
      <UserInfo>
        <DisplayName/>
        <AccountId xsi:nil="true"/>
        <AccountType/>
      </UserInfo>
    </SharedWithUsers>
    <lcf76f155ced4ddcb4097134ff3c332f xmlns="7ed84e88-6d3d-4638-a40a-bb0ca5fe0fc8">
      <Terms xmlns="http://schemas.microsoft.com/office/infopath/2007/PartnerControls"/>
    </lcf76f155ced4ddcb4097134ff3c332f>
    <TaxCatchAll xmlns="112adeb5-5d00-42d8-80cf-93489bd73197" xsi:nil="true"/>
  </documentManagement>
</p:properties>
</file>

<file path=customXml/itemProps1.xml><?xml version="1.0" encoding="utf-8"?>
<ds:datastoreItem xmlns:ds="http://schemas.openxmlformats.org/officeDocument/2006/customXml" ds:itemID="{1E899DA4-854C-42E3-A295-06B40232D0DD}"/>
</file>

<file path=customXml/itemProps2.xml><?xml version="1.0" encoding="utf-8"?>
<ds:datastoreItem xmlns:ds="http://schemas.openxmlformats.org/officeDocument/2006/customXml" ds:itemID="{86638ABB-A716-4A69-9399-B3DA11557E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4F0CFF-E587-45AF-AFE0-E24D67D43703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d4070f3e-04ad-4eb4-9297-d35a52d7686b"/>
    <ds:schemaRef ds:uri="ce1fb465-57d5-4709-868f-ccff31931242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3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HelveticaNeueLT Std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 Smith</dc:creator>
  <cp:lastModifiedBy>Valerie Flowe</cp:lastModifiedBy>
  <cp:revision>3</cp:revision>
  <dcterms:created xsi:type="dcterms:W3CDTF">2025-05-07T19:19:40Z</dcterms:created>
  <dcterms:modified xsi:type="dcterms:W3CDTF">2026-03-05T22:55:54Z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4170400</vt:r8>
  </property>
  <property fmtid="{D5CDD505-2E9C-101B-9397-08002B2CF9AE}" pid="3" name="ContentTypeId">
    <vt:lpwstr>0x01010085261D223DCDA04E99960322C9EEE171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