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handoutMasterIdLst>
    <p:handoutMasterId r:id="rId6"/>
  </p:handoutMasterIdLst>
  <p:sldIdLst>
    <p:sldId id="257" r:id="rId5"/>
  </p:sldIdLst>
  <p:sldSz cx="13716000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4658"/>
  </p:normalViewPr>
  <p:slideViewPr>
    <p:cSldViewPr snapToGrid="0">
      <p:cViewPr>
        <p:scale>
          <a:sx n="52" d="100"/>
          <a:sy n="52" d="100"/>
        </p:scale>
        <p:origin x="2720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96" d="100"/>
          <a:sy n="96" d="100"/>
        </p:scale>
        <p:origin x="4328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A5802C5-8489-2728-15EE-785744CD6D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F51E0F-AC8B-94F2-B7F4-253285C013D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0B6E3C-4918-0E4B-B827-E6C652736CAD}" type="datetimeFigureOut">
              <a:rPr lang="en-US" smtClean="0"/>
              <a:t>3/5/26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649668-9C39-A95A-9F39-E6F12D01278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8F4A4-795A-103B-936C-5B81DE6AF22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CA933C-5422-7648-806B-33788BDAF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1254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27FC68ED-81C5-AA2A-44E7-663AF57EF5B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05625" y="5091545"/>
            <a:ext cx="5649613" cy="5649614"/>
          </a:xfrm>
          <a:prstGeom prst="ellipse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230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oster for a convention&#10;&#10;AI-generated content may be incorrect.">
            <a:extLst>
              <a:ext uri="{FF2B5EF4-FFF2-40B4-BE49-F238E27FC236}">
                <a16:creationId xmlns:a16="http://schemas.microsoft.com/office/drawing/2014/main" id="{25A491FA-4A75-BF54-A848-FE5B6B6C53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3716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187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18A0AAF-1FB2-8B87-F31F-3AA98C261B18}"/>
              </a:ext>
            </a:extLst>
          </p:cNvPr>
          <p:cNvSpPr txBox="1"/>
          <p:nvPr/>
        </p:nvSpPr>
        <p:spPr>
          <a:xfrm>
            <a:off x="6788725" y="7758545"/>
            <a:ext cx="5126182" cy="1531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HelveticaNeueLT Std" panose="020B0804020202020204" pitchFamily="34" charset="0"/>
              </a:rPr>
              <a:t>NAME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latin typeface="HelveticaNeueLT Std" panose="020B0804020202020204" pitchFamily="34" charset="0"/>
              </a:rPr>
              <a:t>Company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latin typeface="HelveticaNeueLT Std" panose="020B0804020202020204" pitchFamily="34" charset="0"/>
              </a:rPr>
              <a:t>Title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58D7053-531D-4AF0-4CAF-2A00E778F00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9360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112adeb5-5d00-42d8-80cf-93489bd73197">
      <UserInfo>
        <DisplayName/>
        <AccountId xsi:nil="true"/>
        <AccountType/>
      </UserInfo>
    </SharedWithUsers>
    <lcf76f155ced4ddcb4097134ff3c332f xmlns="7ed84e88-6d3d-4638-a40a-bb0ca5fe0fc8">
      <Terms xmlns="http://schemas.microsoft.com/office/infopath/2007/PartnerControls"/>
    </lcf76f155ced4ddcb4097134ff3c332f>
    <TaxCatchAll xmlns="112adeb5-5d00-42d8-80cf-93489bd7319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261D223DCDA04E99960322C9EEE171" ma:contentTypeVersion="16" ma:contentTypeDescription="Create a new document." ma:contentTypeScope="" ma:versionID="0203467ac5aad9c925c859f4cf8e66cf">
  <xsd:schema xmlns:xsd="http://www.w3.org/2001/XMLSchema" xmlns:xs="http://www.w3.org/2001/XMLSchema" xmlns:p="http://schemas.microsoft.com/office/2006/metadata/properties" xmlns:ns2="7ed84e88-6d3d-4638-a40a-bb0ca5fe0fc8" xmlns:ns3="112adeb5-5d00-42d8-80cf-93489bd73197" targetNamespace="http://schemas.microsoft.com/office/2006/metadata/properties" ma:root="true" ma:fieldsID="4b451f2a9d07be139f63ca16a76e2755" ns2:_="" ns3:_="">
    <xsd:import namespace="7ed84e88-6d3d-4638-a40a-bb0ca5fe0fc8"/>
    <xsd:import namespace="112adeb5-5d00-42d8-80cf-93489bd7319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d84e88-6d3d-4638-a40a-bb0ca5fe0f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c477b8d8-87f6-4545-8fa0-b6e7d3a8a61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2adeb5-5d00-42d8-80cf-93489bd73197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005ae1a5-623b-4ffb-917a-67992e95ce8e}" ma:internalName="TaxCatchAll" ma:showField="CatchAllData" ma:web="112adeb5-5d00-42d8-80cf-93489bd7319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54F0CFF-E587-45AF-AFE0-E24D67D43703}">
  <ds:schemaRefs>
    <ds:schemaRef ds:uri="http://purl.org/dc/terms/"/>
    <ds:schemaRef ds:uri="http://schemas.microsoft.com/office/2006/documentManagement/types"/>
    <ds:schemaRef ds:uri="http://purl.org/dc/elements/1.1/"/>
    <ds:schemaRef ds:uri="http://www.w3.org/XML/1998/namespace"/>
    <ds:schemaRef ds:uri="ce1fb465-57d5-4709-868f-ccff31931242"/>
    <ds:schemaRef ds:uri="d4070f3e-04ad-4eb4-9297-d35a52d7686b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6638ABB-A716-4A69-9399-B3DA11557EA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F602A80-A537-4593-A48E-3DE643D085B9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</TotalTime>
  <Words>3</Words>
  <Application>Microsoft Macintosh PowerPoint</Application>
  <PresentationFormat>Custom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Arial</vt:lpstr>
      <vt:lpstr>HelveticaNeueLT Std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Tim Smith</dc:creator>
  <cp:lastModifiedBy>Valerie Flowe</cp:lastModifiedBy>
  <cp:revision>3</cp:revision>
  <dcterms:created xsi:type="dcterms:W3CDTF">2025-05-07T19:19:40Z</dcterms:created>
  <dcterms:modified xsi:type="dcterms:W3CDTF">2026-03-05T22:53:33Z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4170400</vt:r8>
  </property>
  <property fmtid="{D5CDD505-2E9C-101B-9397-08002B2CF9AE}" pid="3" name="ContentTypeId">
    <vt:lpwstr>0x01010085261D223DCDA04E99960322C9EEE171</vt:lpwstr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MediaServiceImageTags">
    <vt:lpwstr/>
  </property>
</Properties>
</file>