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</p:sldMasterIdLst>
  <p:sldIdLst>
    <p:sldId id="257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CD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7"/>
    <p:restoredTop sz="94626"/>
  </p:normalViewPr>
  <p:slideViewPr>
    <p:cSldViewPr snapToGrid="0" snapToObjects="1">
      <p:cViewPr varScale="1">
        <p:scale>
          <a:sx n="71" d="100"/>
          <a:sy n="71" d="100"/>
        </p:scale>
        <p:origin x="232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Brown" userId="9cbcba21-7e74-45ff-9500-a1a9e86a14b1" providerId="ADAL" clId="{0C3629E9-9689-5678-82F9-66B9766E4C42}"/>
    <pc:docChg chg="modMainMaster">
      <pc:chgData name="Maria Brown" userId="9cbcba21-7e74-45ff-9500-a1a9e86a14b1" providerId="ADAL" clId="{0C3629E9-9689-5678-82F9-66B9766E4C42}" dt="2026-03-31T16:42:34.996" v="7" actId="20577"/>
      <pc:docMkLst>
        <pc:docMk/>
      </pc:docMkLst>
      <pc:sldMasterChg chg="modSp mod">
        <pc:chgData name="Maria Brown" userId="9cbcba21-7e74-45ff-9500-a1a9e86a14b1" providerId="ADAL" clId="{0C3629E9-9689-5678-82F9-66B9766E4C42}" dt="2026-03-31T16:42:34.996" v="7" actId="20577"/>
        <pc:sldMasterMkLst>
          <pc:docMk/>
          <pc:sldMasterMk cId="1602304148" sldId="2147483688"/>
        </pc:sldMasterMkLst>
        <pc:spChg chg="mod">
          <ac:chgData name="Maria Brown" userId="9cbcba21-7e74-45ff-9500-a1a9e86a14b1" providerId="ADAL" clId="{0C3629E9-9689-5678-82F9-66B9766E4C42}" dt="2026-03-31T16:42:34.996" v="7" actId="20577"/>
          <ac:spMkLst>
            <pc:docMk/>
            <pc:sldMasterMk cId="1602304148" sldId="2147483688"/>
            <ac:spMk id="2" creationId="{EB36463D-5D3F-5D98-E6B6-6E3EC65977C9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peake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623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DE60653-980C-9C2D-AA44-E7B136F92C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44971" y="-104931"/>
            <a:ext cx="10736705" cy="107367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36463D-5D3F-5D98-E6B6-6E3EC65977C9}"/>
              </a:ext>
            </a:extLst>
          </p:cNvPr>
          <p:cNvSpPr txBox="1"/>
          <p:nvPr userDrawn="1"/>
        </p:nvSpPr>
        <p:spPr>
          <a:xfrm>
            <a:off x="1289155" y="217478"/>
            <a:ext cx="9402579" cy="1178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60" baseline="0" dirty="0">
                <a:solidFill>
                  <a:srgbClr val="C00000"/>
                </a:solidFill>
                <a:latin typeface="Arial Black" panose="020B0604020202020204" pitchFamily="34" charset="0"/>
              </a:rPr>
              <a:t>I’m Speaking</a:t>
            </a:r>
          </a:p>
        </p:txBody>
      </p:sp>
    </p:spTree>
    <p:extLst>
      <p:ext uri="{BB962C8B-B14F-4D97-AF65-F5344CB8AC3E}">
        <p14:creationId xmlns:p14="http://schemas.microsoft.com/office/powerpoint/2010/main" val="160230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1C565C7B-848A-733F-9533-4A64E478CE36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1788693" y="1844841"/>
            <a:ext cx="4965033" cy="5630779"/>
          </a:xfrm>
          <a:prstGeom prst="rect">
            <a:avLst/>
          </a:prstGeom>
          <a:ln w="19050">
            <a:solidFill>
              <a:srgbClr val="002060"/>
            </a:solidFill>
          </a:ln>
        </p:spPr>
        <p:txBody>
          <a:bodyPr/>
          <a:lstStyle/>
          <a:p>
            <a:endParaRPr lang="en-US" dirty="0">
              <a:highlight>
                <a:srgbClr val="00008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AA0DE2-F33F-B90D-EAA4-4492F228A79F}"/>
              </a:ext>
            </a:extLst>
          </p:cNvPr>
          <p:cNvSpPr txBox="1"/>
          <p:nvPr userDrawn="1"/>
        </p:nvSpPr>
        <p:spPr>
          <a:xfrm>
            <a:off x="6753726" y="3829855"/>
            <a:ext cx="3533274" cy="196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/>
              <a:t>Name Name Name</a:t>
            </a:r>
          </a:p>
          <a:p>
            <a:pPr algn="ctr">
              <a:lnSpc>
                <a:spcPct val="150000"/>
              </a:lnSpc>
            </a:pPr>
            <a:r>
              <a:rPr lang="en-US" sz="2800" b="1" dirty="0"/>
              <a:t>Title Title , Company Company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7CEF78-98D4-E14D-DF2F-011B1048F5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227221" y="5794367"/>
            <a:ext cx="2857500" cy="229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33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LF-SQ-Attending  -  Read-Only" id="{AE56E3EB-D447-514B-AD42-5ECB5CDFA4C4}" vid="{A4EC725F-A232-AD4C-809E-C0A89C957FC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d84e88-6d3d-4638-a40a-bb0ca5fe0fc8">
      <Terms xmlns="http://schemas.microsoft.com/office/infopath/2007/PartnerControls"/>
    </lcf76f155ced4ddcb4097134ff3c332f>
    <TaxCatchAll xmlns="112adeb5-5d00-42d8-80cf-93489bd7319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61D223DCDA04E99960322C9EEE171" ma:contentTypeVersion="16" ma:contentTypeDescription="Create a new document." ma:contentTypeScope="" ma:versionID="0203467ac5aad9c925c859f4cf8e66cf">
  <xsd:schema xmlns:xsd="http://www.w3.org/2001/XMLSchema" xmlns:xs="http://www.w3.org/2001/XMLSchema" xmlns:p="http://schemas.microsoft.com/office/2006/metadata/properties" xmlns:ns2="7ed84e88-6d3d-4638-a40a-bb0ca5fe0fc8" xmlns:ns3="112adeb5-5d00-42d8-80cf-93489bd73197" targetNamespace="http://schemas.microsoft.com/office/2006/metadata/properties" ma:root="true" ma:fieldsID="4b451f2a9d07be139f63ca16a76e2755" ns2:_="" ns3:_="">
    <xsd:import namespace="7ed84e88-6d3d-4638-a40a-bb0ca5fe0fc8"/>
    <xsd:import namespace="112adeb5-5d00-42d8-80cf-93489bd731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d84e88-6d3d-4638-a40a-bb0ca5fe0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477b8d8-87f6-4545-8fa0-b6e7d3a8a6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2adeb5-5d00-42d8-80cf-93489bd7319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05ae1a5-623b-4ffb-917a-67992e95ce8e}" ma:internalName="TaxCatchAll" ma:showField="CatchAllData" ma:web="112adeb5-5d00-42d8-80cf-93489bd731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A692FC-D279-4571-8BBC-A800111535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7147B3-1776-4D21-9451-672710785389}">
  <ds:schemaRefs>
    <ds:schemaRef ds:uri="http://schemas.microsoft.com/office/infopath/2007/PartnerControls"/>
    <ds:schemaRef ds:uri="d4070f3e-04ad-4eb4-9297-d35a52d7686b"/>
    <ds:schemaRef ds:uri="ce1fb465-57d5-4709-868f-ccff31931242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8453556-37D4-49E9-918E-31A78B70737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8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Brown</dc:creator>
  <cp:lastModifiedBy>Maria Brown</cp:lastModifiedBy>
  <cp:revision>5</cp:revision>
  <dcterms:created xsi:type="dcterms:W3CDTF">2026-03-18T13:08:09Z</dcterms:created>
  <dcterms:modified xsi:type="dcterms:W3CDTF">2026-03-31T16:42:43Z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0x01010085261D223DCDA04E99960322C9EEE171</vt:lpwstr>
  </property>
  <property fmtid="{D5CDD505-2E9C-101B-9397-08002B2CF9AE}" pid="3" name="MediaServiceImageTags">
    <vt:lpwstr/>
  </property>
</Properties>
</file>