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sldIdLst>
    <p:sldId id="257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C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E3196D-CF0F-4A94-9B58-FA772E881512}" v="12" dt="2026-04-24T18:24:20.7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7"/>
    <p:restoredTop sz="94626"/>
  </p:normalViewPr>
  <p:slideViewPr>
    <p:cSldViewPr snapToGrid="0" snapToObjects="1">
      <p:cViewPr varScale="1">
        <p:scale>
          <a:sx n="52" d="100"/>
          <a:sy n="52" d="100"/>
        </p:scale>
        <p:origin x="19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 Hone" userId="087056e4-0b0f-4410-92e5-b1a67abfd4b6" providerId="ADAL" clId="{FC1C4297-9B09-41DB-A217-36DD2262A5F0}"/>
    <pc:docChg chg="undo custSel modSld modMainMaster">
      <pc:chgData name="Cait Hone" userId="087056e4-0b0f-4410-92e5-b1a67abfd4b6" providerId="ADAL" clId="{FC1C4297-9B09-41DB-A217-36DD2262A5F0}" dt="2026-04-24T18:24:20.340" v="30" actId="1076"/>
      <pc:docMkLst>
        <pc:docMk/>
      </pc:docMkLst>
      <pc:sldChg chg="addSp delSp mod">
        <pc:chgData name="Cait Hone" userId="087056e4-0b0f-4410-92e5-b1a67abfd4b6" providerId="ADAL" clId="{FC1C4297-9B09-41DB-A217-36DD2262A5F0}" dt="2026-04-24T18:24:10.467" v="17" actId="478"/>
        <pc:sldMkLst>
          <pc:docMk/>
          <pc:sldMk cId="2154339680" sldId="257"/>
        </pc:sldMkLst>
        <pc:spChg chg="add del">
          <ac:chgData name="Cait Hone" userId="087056e4-0b0f-4410-92e5-b1a67abfd4b6" providerId="ADAL" clId="{FC1C4297-9B09-41DB-A217-36DD2262A5F0}" dt="2026-04-24T18:24:10.467" v="17" actId="478"/>
          <ac:spMkLst>
            <pc:docMk/>
            <pc:sldMk cId="2154339680" sldId="257"/>
            <ac:spMk id="2" creationId="{1C565C7B-848A-733F-9533-4A64E478CE36}"/>
          </ac:spMkLst>
        </pc:spChg>
      </pc:sldChg>
      <pc:sldMasterChg chg="addSp modSp mod modSldLayout">
        <pc:chgData name="Cait Hone" userId="087056e4-0b0f-4410-92e5-b1a67abfd4b6" providerId="ADAL" clId="{FC1C4297-9B09-41DB-A217-36DD2262A5F0}" dt="2026-04-24T18:24:20.340" v="30" actId="1076"/>
        <pc:sldMasterMkLst>
          <pc:docMk/>
          <pc:sldMasterMk cId="1602304148" sldId="2147483688"/>
        </pc:sldMasterMkLst>
        <pc:spChg chg="add mod">
          <ac:chgData name="Cait Hone" userId="087056e4-0b0f-4410-92e5-b1a67abfd4b6" providerId="ADAL" clId="{FC1C4297-9B09-41DB-A217-36DD2262A5F0}" dt="2026-04-24T18:24:17.748" v="20" actId="1076"/>
          <ac:spMkLst>
            <pc:docMk/>
            <pc:sldMasterMk cId="1602304148" sldId="2147483688"/>
            <ac:spMk id="3" creationId="{0AE7D683-C8FD-2E77-08F2-0B665C703DC2}"/>
          </ac:spMkLst>
        </pc:spChg>
        <pc:picChg chg="mod ord">
          <ac:chgData name="Cait Hone" userId="087056e4-0b0f-4410-92e5-b1a67abfd4b6" providerId="ADAL" clId="{FC1C4297-9B09-41DB-A217-36DD2262A5F0}" dt="2026-04-24T18:24:18.939" v="25" actId="1076"/>
          <ac:picMkLst>
            <pc:docMk/>
            <pc:sldMasterMk cId="1602304148" sldId="2147483688"/>
            <ac:picMk id="4" creationId="{4DE60653-980C-9C2D-AA44-E7B136F92C33}"/>
          </ac:picMkLst>
        </pc:picChg>
        <pc:sldLayoutChg chg="addSp modSp mod">
          <pc:chgData name="Cait Hone" userId="087056e4-0b0f-4410-92e5-b1a67abfd4b6" providerId="ADAL" clId="{FC1C4297-9B09-41DB-A217-36DD2262A5F0}" dt="2026-04-24T18:24:20.340" v="30" actId="1076"/>
          <pc:sldLayoutMkLst>
            <pc:docMk/>
            <pc:sldMasterMk cId="1602304148" sldId="2147483688"/>
            <pc:sldLayoutMk cId="3166237705" sldId="2147483700"/>
          </pc:sldLayoutMkLst>
          <pc:spChg chg="add mod">
            <ac:chgData name="Cait Hone" userId="087056e4-0b0f-4410-92e5-b1a67abfd4b6" providerId="ADAL" clId="{FC1C4297-9B09-41DB-A217-36DD2262A5F0}" dt="2026-04-24T18:24:20.340" v="30" actId="1076"/>
            <ac:spMkLst>
              <pc:docMk/>
              <pc:sldMasterMk cId="1602304148" sldId="2147483688"/>
              <pc:sldLayoutMk cId="3166237705" sldId="2147483700"/>
              <ac:spMk id="2" creationId="{1501A072-9BA4-9C45-D627-FC8FDF51C3B5}"/>
            </ac:spMkLst>
          </pc:spChg>
          <pc:spChg chg="add mod">
            <ac:chgData name="Cait Hone" userId="087056e4-0b0f-4410-92e5-b1a67abfd4b6" providerId="ADAL" clId="{FC1C4297-9B09-41DB-A217-36DD2262A5F0}" dt="2026-04-24T18:24:19.910" v="29" actId="1076"/>
            <ac:spMkLst>
              <pc:docMk/>
              <pc:sldMasterMk cId="1602304148" sldId="2147483688"/>
              <pc:sldLayoutMk cId="3166237705" sldId="2147483700"/>
              <ac:spMk id="3" creationId="{A3477946-5735-E562-6BF4-E68E21897402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eak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623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E60653-980C-9C2D-AA44-E7B136F92C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44971" y="-104931"/>
            <a:ext cx="10736705" cy="107367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36463D-5D3F-5D98-E6B6-6E3EC65977C9}"/>
              </a:ext>
            </a:extLst>
          </p:cNvPr>
          <p:cNvSpPr txBox="1"/>
          <p:nvPr userDrawn="1"/>
        </p:nvSpPr>
        <p:spPr>
          <a:xfrm>
            <a:off x="1289155" y="217478"/>
            <a:ext cx="9402579" cy="1178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60" baseline="0">
                <a:solidFill>
                  <a:srgbClr val="C00000"/>
                </a:solidFill>
                <a:latin typeface="Arial Black" panose="020B0604020202020204" pitchFamily="34" charset="0"/>
              </a:rPr>
              <a:t>I’m Attending</a:t>
            </a:r>
            <a:endParaRPr lang="en-US" sz="7060" baseline="0" dirty="0">
              <a:solidFill>
                <a:srgbClr val="C00000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0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1C565C7B-848A-733F-9533-4A64E478CE36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788693" y="1844841"/>
            <a:ext cx="4965033" cy="5630779"/>
          </a:xfrm>
          <a:prstGeom prst="rect">
            <a:avLst/>
          </a:prstGeom>
          <a:ln w="19050">
            <a:solidFill>
              <a:srgbClr val="002060"/>
            </a:solidFill>
          </a:ln>
        </p:spPr>
        <p:txBody>
          <a:bodyPr/>
          <a:lstStyle/>
          <a:p>
            <a:endParaRPr lang="en-US" dirty="0">
              <a:highlight>
                <a:srgbClr val="00008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AA0DE2-F33F-B90D-EAA4-4492F228A79F}"/>
              </a:ext>
            </a:extLst>
          </p:cNvPr>
          <p:cNvSpPr txBox="1"/>
          <p:nvPr userDrawn="1"/>
        </p:nvSpPr>
        <p:spPr>
          <a:xfrm>
            <a:off x="6753726" y="3829855"/>
            <a:ext cx="3533274" cy="196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/>
              <a:t>Name Name Name</a:t>
            </a:r>
          </a:p>
          <a:p>
            <a:pPr algn="ctr">
              <a:lnSpc>
                <a:spcPct val="150000"/>
              </a:lnSpc>
            </a:pPr>
            <a:r>
              <a:rPr lang="en-US" sz="2800" b="1" dirty="0"/>
              <a:t>Title Title , Company Company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7CEF78-98D4-E14D-DF2F-011B1048F5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227221" y="5794367"/>
            <a:ext cx="2857500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33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MCOW26-SQ-Attending" id="{F0E74A4F-EC0A-974C-89AC-C5025B0E2FE9}" vid="{4816160F-CA7B-B24F-A0C4-2BDFF8DFA21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1D223DCDA04E99960322C9EEE171" ma:contentTypeVersion="16" ma:contentTypeDescription="Create a new document." ma:contentTypeScope="" ma:versionID="0203467ac5aad9c925c859f4cf8e66cf">
  <xsd:schema xmlns:xsd="http://www.w3.org/2001/XMLSchema" xmlns:xs="http://www.w3.org/2001/XMLSchema" xmlns:p="http://schemas.microsoft.com/office/2006/metadata/properties" xmlns:ns2="7ed84e88-6d3d-4638-a40a-bb0ca5fe0fc8" xmlns:ns3="112adeb5-5d00-42d8-80cf-93489bd73197" targetNamespace="http://schemas.microsoft.com/office/2006/metadata/properties" ma:root="true" ma:fieldsID="4b451f2a9d07be139f63ca16a76e2755" ns2:_="" ns3:_="">
    <xsd:import namespace="7ed84e88-6d3d-4638-a40a-bb0ca5fe0fc8"/>
    <xsd:import namespace="112adeb5-5d00-42d8-80cf-93489bd731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d84e88-6d3d-4638-a40a-bb0ca5fe0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477b8d8-87f6-4545-8fa0-b6e7d3a8a6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adeb5-5d00-42d8-80cf-93489bd7319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05ae1a5-623b-4ffb-917a-67992e95ce8e}" ma:internalName="TaxCatchAll" ma:showField="CatchAllData" ma:web="112adeb5-5d00-42d8-80cf-93489bd731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d84e88-6d3d-4638-a40a-bb0ca5fe0fc8">
      <Terms xmlns="http://schemas.microsoft.com/office/infopath/2007/PartnerControls"/>
    </lcf76f155ced4ddcb4097134ff3c332f>
    <TaxCatchAll xmlns="112adeb5-5d00-42d8-80cf-93489bd7319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D45FED-E390-4047-A64C-207A3D0F66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d84e88-6d3d-4638-a40a-bb0ca5fe0fc8"/>
    <ds:schemaRef ds:uri="112adeb5-5d00-42d8-80cf-93489bd731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7147B3-1776-4D21-9451-672710785389}">
  <ds:schemaRefs>
    <ds:schemaRef ds:uri="http://schemas.openxmlformats.org/package/2006/metadata/core-properties"/>
    <ds:schemaRef ds:uri="http://www.w3.org/XML/1998/namespace"/>
    <ds:schemaRef ds:uri="http://purl.org/dc/dcmitype/"/>
    <ds:schemaRef ds:uri="ce1fb465-57d5-4709-868f-ccff31931242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d4070f3e-04ad-4eb4-9297-d35a52d7686b"/>
    <ds:schemaRef ds:uri="http://purl.org/dc/elements/1.1/"/>
    <ds:schemaRef ds:uri="7ed84e88-6d3d-4638-a40a-bb0ca5fe0fc8"/>
    <ds:schemaRef ds:uri="112adeb5-5d00-42d8-80cf-93489bd73197"/>
  </ds:schemaRefs>
</ds:datastoreItem>
</file>

<file path=customXml/itemProps3.xml><?xml version="1.0" encoding="utf-8"?>
<ds:datastoreItem xmlns:ds="http://schemas.openxmlformats.org/officeDocument/2006/customXml" ds:itemID="{8BA692FC-D279-4571-8BBC-A800111535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8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Brown</dc:creator>
  <cp:lastModifiedBy>Cait Hone</cp:lastModifiedBy>
  <cp:revision>6</cp:revision>
  <dcterms:created xsi:type="dcterms:W3CDTF">2026-03-18T13:08:09Z</dcterms:created>
  <dcterms:modified xsi:type="dcterms:W3CDTF">2026-04-24T18:24:26Z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0x01010085261D223DCDA04E99960322C9EEE171</vt:lpwstr>
  </property>
  <property fmtid="{D5CDD505-2E9C-101B-9397-08002B2CF9AE}" pid="3" name="MediaServiceImageTags">
    <vt:lpwstr/>
  </property>
</Properties>
</file>