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5" r:id="rId4"/>
  </p:sldMasterIdLst>
  <p:sldIdLst>
    <p:sldId id="257" r:id="rId5"/>
  </p:sldIdLst>
  <p:sldSz cx="11430000" cy="597058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FCDC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555"/>
    <p:restoredTop sz="94626"/>
  </p:normalViewPr>
  <p:slideViewPr>
    <p:cSldViewPr snapToGrid="0" snapToObjects="1">
      <p:cViewPr varScale="1">
        <p:scale>
          <a:sx n="141" d="100"/>
          <a:sy n="141" d="100"/>
        </p:scale>
        <p:origin x="192" y="3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ia Brown" userId="9cbcba21-7e74-45ff-9500-a1a9e86a14b1" providerId="ADAL" clId="{0C3629E9-9689-5678-82F9-66B9766E4C42}"/>
    <pc:docChg chg="modMainMaster">
      <pc:chgData name="Maria Brown" userId="9cbcba21-7e74-45ff-9500-a1a9e86a14b1" providerId="ADAL" clId="{0C3629E9-9689-5678-82F9-66B9766E4C42}" dt="2026-03-31T16:49:43.683" v="1" actId="1076"/>
      <pc:docMkLst>
        <pc:docMk/>
      </pc:docMkLst>
      <pc:sldMasterChg chg="modSldLayout">
        <pc:chgData name="Maria Brown" userId="9cbcba21-7e74-45ff-9500-a1a9e86a14b1" providerId="ADAL" clId="{0C3629E9-9689-5678-82F9-66B9766E4C42}" dt="2026-03-31T16:49:43.683" v="1" actId="1076"/>
        <pc:sldMasterMkLst>
          <pc:docMk/>
          <pc:sldMasterMk cId="2752445047" sldId="2147483675"/>
        </pc:sldMasterMkLst>
        <pc:sldLayoutChg chg="modSp mod">
          <pc:chgData name="Maria Brown" userId="9cbcba21-7e74-45ff-9500-a1a9e86a14b1" providerId="ADAL" clId="{0C3629E9-9689-5678-82F9-66B9766E4C42}" dt="2026-03-31T16:49:43.683" v="1" actId="1076"/>
          <pc:sldLayoutMkLst>
            <pc:docMk/>
            <pc:sldMasterMk cId="2752445047" sldId="2147483675"/>
            <pc:sldLayoutMk cId="2456236999" sldId="2147483687"/>
          </pc:sldLayoutMkLst>
          <pc:spChg chg="mod">
            <ac:chgData name="Maria Brown" userId="9cbcba21-7e74-45ff-9500-a1a9e86a14b1" providerId="ADAL" clId="{0C3629E9-9689-5678-82F9-66B9766E4C42}" dt="2026-03-31T16:49:43.683" v="1" actId="1076"/>
            <ac:spMkLst>
              <pc:docMk/>
              <pc:sldMasterMk cId="2752445047" sldId="2147483675"/>
              <pc:sldLayoutMk cId="2456236999" sldId="2147483687"/>
              <ac:spMk id="2" creationId="{D6D52A81-5906-2CA1-0329-568559803543}"/>
            </ac:spMkLst>
          </pc:spChg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peaker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570D666-E156-817C-89EB-79939F92A832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71758" y="211756"/>
            <a:ext cx="4485724" cy="3907662"/>
          </a:xfrm>
          <a:prstGeom prst="rect">
            <a:avLst/>
          </a:prstGeom>
          <a:ln w="19050">
            <a:solidFill>
              <a:srgbClr val="002060"/>
            </a:solidFill>
          </a:ln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6D52A81-5906-2CA1-0329-568559803543}"/>
              </a:ext>
            </a:extLst>
          </p:cNvPr>
          <p:cNvSpPr txBox="1"/>
          <p:nvPr userDrawn="1"/>
        </p:nvSpPr>
        <p:spPr>
          <a:xfrm>
            <a:off x="4957482" y="295162"/>
            <a:ext cx="4485723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500" baseline="0" dirty="0">
                <a:solidFill>
                  <a:srgbClr val="C00000"/>
                </a:solidFill>
                <a:latin typeface="Arial Black" panose="020B0604020202020204" pitchFamily="34" charset="0"/>
              </a:rPr>
              <a:t>I’m Speaking</a:t>
            </a:r>
          </a:p>
        </p:txBody>
      </p:sp>
    </p:spTree>
    <p:extLst>
      <p:ext uri="{BB962C8B-B14F-4D97-AF65-F5344CB8AC3E}">
        <p14:creationId xmlns:p14="http://schemas.microsoft.com/office/powerpoint/2010/main" val="24562369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12">
            <a:extLst>
              <a:ext uri="{FF2B5EF4-FFF2-40B4-BE49-F238E27FC236}">
                <a16:creationId xmlns:a16="http://schemas.microsoft.com/office/drawing/2014/main" id="{16DC47B3-7AD5-AEFF-63D2-20D9F0B34CFE}"/>
              </a:ext>
            </a:extLst>
          </p:cNvPr>
          <p:cNvSpPr txBox="1">
            <a:spLocks/>
          </p:cNvSpPr>
          <p:nvPr userDrawn="1"/>
        </p:nvSpPr>
        <p:spPr>
          <a:xfrm>
            <a:off x="5399151" y="3300814"/>
            <a:ext cx="5333899" cy="582496"/>
          </a:xfrm>
          <a:prstGeom prst="rect">
            <a:avLst/>
          </a:prstGeom>
        </p:spPr>
        <p:txBody>
          <a:bodyPr>
            <a:noAutofit/>
          </a:bodyPr>
          <a:lstStyle>
            <a:lvl1pPr marL="14749" indent="0" algn="ctr" defTabSz="1061893" rtl="0" eaLnBrk="1" latinLnBrk="0" hangingPunct="1">
              <a:lnSpc>
                <a:spcPct val="90000"/>
              </a:lnSpc>
              <a:spcBef>
                <a:spcPts val="1161"/>
              </a:spcBef>
              <a:buFont typeface="Arial" panose="020B0604020202020204" pitchFamily="34" charset="0"/>
              <a:buNone/>
              <a:tabLst/>
              <a:defRPr sz="5420" b="1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14749" indent="0" algn="ctr" defTabSz="1061893" rtl="0" eaLnBrk="1" latinLnBrk="0" hangingPunct="1">
              <a:lnSpc>
                <a:spcPct val="90000"/>
              </a:lnSpc>
              <a:spcBef>
                <a:spcPts val="581"/>
              </a:spcBef>
              <a:buFont typeface="Arial" panose="020B0604020202020204" pitchFamily="34" charset="0"/>
              <a:buChar char="•"/>
              <a:tabLst/>
              <a:defRPr sz="278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4749" indent="0" algn="ctr" defTabSz="1061893" rtl="0" eaLnBrk="1" latinLnBrk="0" hangingPunct="1">
              <a:lnSpc>
                <a:spcPct val="90000"/>
              </a:lnSpc>
              <a:spcBef>
                <a:spcPts val="581"/>
              </a:spcBef>
              <a:buFont typeface="Arial" panose="020B0604020202020204" pitchFamily="34" charset="0"/>
              <a:buChar char="•"/>
              <a:tabLst/>
              <a:defRPr sz="232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4749" indent="0" algn="ctr" defTabSz="1061893" rtl="0" eaLnBrk="1" latinLnBrk="0" hangingPunct="1">
              <a:lnSpc>
                <a:spcPct val="90000"/>
              </a:lnSpc>
              <a:spcBef>
                <a:spcPts val="581"/>
              </a:spcBef>
              <a:buFont typeface="Arial" panose="020B0604020202020204" pitchFamily="34" charset="0"/>
              <a:buChar char="•"/>
              <a:tabLst/>
              <a:defRPr sz="20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749" indent="0" algn="ctr" defTabSz="1061893" rtl="0" eaLnBrk="1" latinLnBrk="0" hangingPunct="1">
              <a:lnSpc>
                <a:spcPct val="90000"/>
              </a:lnSpc>
              <a:spcBef>
                <a:spcPts val="581"/>
              </a:spcBef>
              <a:buFont typeface="Arial" panose="020B0604020202020204" pitchFamily="34" charset="0"/>
              <a:buChar char="•"/>
              <a:tabLst/>
              <a:defRPr sz="20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920205" indent="-265473" algn="l" defTabSz="1061893" rtl="0" eaLnBrk="1" latinLnBrk="0" hangingPunct="1">
              <a:lnSpc>
                <a:spcPct val="90000"/>
              </a:lnSpc>
              <a:spcBef>
                <a:spcPts val="581"/>
              </a:spcBef>
              <a:buFont typeface="Arial" panose="020B0604020202020204" pitchFamily="34" charset="0"/>
              <a:buChar char="•"/>
              <a:defRPr sz="20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451151" indent="-265473" algn="l" defTabSz="1061893" rtl="0" eaLnBrk="1" latinLnBrk="0" hangingPunct="1">
              <a:lnSpc>
                <a:spcPct val="90000"/>
              </a:lnSpc>
              <a:spcBef>
                <a:spcPts val="581"/>
              </a:spcBef>
              <a:buFont typeface="Arial" panose="020B0604020202020204" pitchFamily="34" charset="0"/>
              <a:buChar char="•"/>
              <a:defRPr sz="20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982098" indent="-265473" algn="l" defTabSz="1061893" rtl="0" eaLnBrk="1" latinLnBrk="0" hangingPunct="1">
              <a:lnSpc>
                <a:spcPct val="90000"/>
              </a:lnSpc>
              <a:spcBef>
                <a:spcPts val="581"/>
              </a:spcBef>
              <a:buFont typeface="Arial" panose="020B0604020202020204" pitchFamily="34" charset="0"/>
              <a:buChar char="•"/>
              <a:defRPr sz="20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513044" indent="-265473" algn="l" defTabSz="1061893" rtl="0" eaLnBrk="1" latinLnBrk="0" hangingPunct="1">
              <a:lnSpc>
                <a:spcPct val="90000"/>
              </a:lnSpc>
              <a:spcBef>
                <a:spcPts val="581"/>
              </a:spcBef>
              <a:buFont typeface="Arial" panose="020B0604020202020204" pitchFamily="34" charset="0"/>
              <a:buChar char="•"/>
              <a:defRPr sz="20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63" dirty="0"/>
              <a:t>Name</a:t>
            </a:r>
          </a:p>
        </p:txBody>
      </p:sp>
      <p:sp>
        <p:nvSpPr>
          <p:cNvPr id="8" name="Text Placeholder 14">
            <a:extLst>
              <a:ext uri="{FF2B5EF4-FFF2-40B4-BE49-F238E27FC236}">
                <a16:creationId xmlns:a16="http://schemas.microsoft.com/office/drawing/2014/main" id="{DD8994EE-47A9-4C0E-D96F-E3565BCA48EA}"/>
              </a:ext>
            </a:extLst>
          </p:cNvPr>
          <p:cNvSpPr txBox="1">
            <a:spLocks/>
          </p:cNvSpPr>
          <p:nvPr userDrawn="1"/>
        </p:nvSpPr>
        <p:spPr>
          <a:xfrm>
            <a:off x="5399151" y="3935086"/>
            <a:ext cx="5333899" cy="957613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14749" indent="0" algn="ctr" defTabSz="1061893" rtl="0" eaLnBrk="1" latinLnBrk="0" hangingPunct="1">
              <a:lnSpc>
                <a:spcPct val="90000"/>
              </a:lnSpc>
              <a:spcBef>
                <a:spcPts val="1161"/>
              </a:spcBef>
              <a:buFont typeface="Arial" panose="020B0604020202020204" pitchFamily="34" charset="0"/>
              <a:buNone/>
              <a:tabLst/>
              <a:defRPr sz="3097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14749" indent="0" algn="ctr" defTabSz="1061893" rtl="0" eaLnBrk="1" latinLnBrk="0" hangingPunct="1">
              <a:lnSpc>
                <a:spcPct val="90000"/>
              </a:lnSpc>
              <a:spcBef>
                <a:spcPts val="581"/>
              </a:spcBef>
              <a:buFont typeface="Arial" panose="020B0604020202020204" pitchFamily="34" charset="0"/>
              <a:buChar char="•"/>
              <a:tabLst/>
              <a:defRPr sz="278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4749" indent="0" algn="ctr" defTabSz="1061893" rtl="0" eaLnBrk="1" latinLnBrk="0" hangingPunct="1">
              <a:lnSpc>
                <a:spcPct val="90000"/>
              </a:lnSpc>
              <a:spcBef>
                <a:spcPts val="581"/>
              </a:spcBef>
              <a:buFont typeface="Arial" panose="020B0604020202020204" pitchFamily="34" charset="0"/>
              <a:buChar char="•"/>
              <a:tabLst/>
              <a:defRPr sz="232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4749" indent="0" algn="ctr" defTabSz="1061893" rtl="0" eaLnBrk="1" latinLnBrk="0" hangingPunct="1">
              <a:lnSpc>
                <a:spcPct val="90000"/>
              </a:lnSpc>
              <a:spcBef>
                <a:spcPts val="581"/>
              </a:spcBef>
              <a:buFont typeface="Arial" panose="020B0604020202020204" pitchFamily="34" charset="0"/>
              <a:buChar char="•"/>
              <a:tabLst/>
              <a:defRPr sz="20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749" indent="0" algn="ctr" defTabSz="1061893" rtl="0" eaLnBrk="1" latinLnBrk="0" hangingPunct="1">
              <a:lnSpc>
                <a:spcPct val="90000"/>
              </a:lnSpc>
              <a:spcBef>
                <a:spcPts val="581"/>
              </a:spcBef>
              <a:buFont typeface="Arial" panose="020B0604020202020204" pitchFamily="34" charset="0"/>
              <a:buChar char="•"/>
              <a:tabLst/>
              <a:defRPr sz="20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920205" indent="-265473" algn="l" defTabSz="1061893" rtl="0" eaLnBrk="1" latinLnBrk="0" hangingPunct="1">
              <a:lnSpc>
                <a:spcPct val="90000"/>
              </a:lnSpc>
              <a:spcBef>
                <a:spcPts val="581"/>
              </a:spcBef>
              <a:buFont typeface="Arial" panose="020B0604020202020204" pitchFamily="34" charset="0"/>
              <a:buChar char="•"/>
              <a:defRPr sz="20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451151" indent="-265473" algn="l" defTabSz="1061893" rtl="0" eaLnBrk="1" latinLnBrk="0" hangingPunct="1">
              <a:lnSpc>
                <a:spcPct val="90000"/>
              </a:lnSpc>
              <a:spcBef>
                <a:spcPts val="581"/>
              </a:spcBef>
              <a:buFont typeface="Arial" panose="020B0604020202020204" pitchFamily="34" charset="0"/>
              <a:buChar char="•"/>
              <a:defRPr sz="20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982098" indent="-265473" algn="l" defTabSz="1061893" rtl="0" eaLnBrk="1" latinLnBrk="0" hangingPunct="1">
              <a:lnSpc>
                <a:spcPct val="90000"/>
              </a:lnSpc>
              <a:spcBef>
                <a:spcPts val="581"/>
              </a:spcBef>
              <a:buFont typeface="Arial" panose="020B0604020202020204" pitchFamily="34" charset="0"/>
              <a:buChar char="•"/>
              <a:defRPr sz="20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513044" indent="-265473" algn="l" defTabSz="1061893" rtl="0" eaLnBrk="1" latinLnBrk="0" hangingPunct="1">
              <a:lnSpc>
                <a:spcPct val="90000"/>
              </a:lnSpc>
              <a:spcBef>
                <a:spcPts val="581"/>
              </a:spcBef>
              <a:buFont typeface="Arial" panose="020B0604020202020204" pitchFamily="34" charset="0"/>
              <a:buChar char="•"/>
              <a:defRPr sz="20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322"/>
              <a:t>Title</a:t>
            </a:r>
            <a:endParaRPr lang="en-US" sz="2322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2505DC2F-F000-BB74-EA69-48D8F81A9EEE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-79605" y="-37464"/>
            <a:ext cx="11589209" cy="60553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24450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</p:sldLayoutIdLst>
  <p:txStyles>
    <p:titleStyle>
      <a:lvl1pPr algn="l" defTabSz="796077" rtl="0" eaLnBrk="1" latinLnBrk="0" hangingPunct="1">
        <a:lnSpc>
          <a:spcPct val="90000"/>
        </a:lnSpc>
        <a:spcBef>
          <a:spcPct val="0"/>
        </a:spcBef>
        <a:buNone/>
        <a:defRPr sz="383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9019" indent="-199019" algn="l" defTabSz="796077" rtl="0" eaLnBrk="1" latinLnBrk="0" hangingPunct="1">
        <a:lnSpc>
          <a:spcPct val="90000"/>
        </a:lnSpc>
        <a:spcBef>
          <a:spcPts val="871"/>
        </a:spcBef>
        <a:buFont typeface="Arial" panose="020B0604020202020204" pitchFamily="34" charset="0"/>
        <a:buChar char="•"/>
        <a:defRPr sz="2438" kern="1200">
          <a:solidFill>
            <a:schemeClr val="tx1"/>
          </a:solidFill>
          <a:latin typeface="+mn-lt"/>
          <a:ea typeface="+mn-ea"/>
          <a:cs typeface="+mn-cs"/>
        </a:defRPr>
      </a:lvl1pPr>
      <a:lvl2pPr marL="597057" indent="-199019" algn="l" defTabSz="796077" rtl="0" eaLnBrk="1" latinLnBrk="0" hangingPunct="1">
        <a:lnSpc>
          <a:spcPct val="90000"/>
        </a:lnSpc>
        <a:spcBef>
          <a:spcPts val="435"/>
        </a:spcBef>
        <a:buFont typeface="Arial" panose="020B0604020202020204" pitchFamily="34" charset="0"/>
        <a:buChar char="•"/>
        <a:defRPr sz="2089" kern="1200">
          <a:solidFill>
            <a:schemeClr val="tx1"/>
          </a:solidFill>
          <a:latin typeface="+mn-lt"/>
          <a:ea typeface="+mn-ea"/>
          <a:cs typeface="+mn-cs"/>
        </a:defRPr>
      </a:lvl2pPr>
      <a:lvl3pPr marL="995096" indent="-199019" algn="l" defTabSz="796077" rtl="0" eaLnBrk="1" latinLnBrk="0" hangingPunct="1">
        <a:lnSpc>
          <a:spcPct val="90000"/>
        </a:lnSpc>
        <a:spcBef>
          <a:spcPts val="435"/>
        </a:spcBef>
        <a:buFont typeface="Arial" panose="020B0604020202020204" pitchFamily="34" charset="0"/>
        <a:buChar char="•"/>
        <a:defRPr sz="1741" kern="1200">
          <a:solidFill>
            <a:schemeClr val="tx1"/>
          </a:solidFill>
          <a:latin typeface="+mn-lt"/>
          <a:ea typeface="+mn-ea"/>
          <a:cs typeface="+mn-cs"/>
        </a:defRPr>
      </a:lvl3pPr>
      <a:lvl4pPr marL="1393134" indent="-199019" algn="l" defTabSz="796077" rtl="0" eaLnBrk="1" latinLnBrk="0" hangingPunct="1">
        <a:lnSpc>
          <a:spcPct val="90000"/>
        </a:lnSpc>
        <a:spcBef>
          <a:spcPts val="435"/>
        </a:spcBef>
        <a:buFont typeface="Arial" panose="020B0604020202020204" pitchFamily="34" charset="0"/>
        <a:buChar char="•"/>
        <a:defRPr sz="1567" kern="1200">
          <a:solidFill>
            <a:schemeClr val="tx1"/>
          </a:solidFill>
          <a:latin typeface="+mn-lt"/>
          <a:ea typeface="+mn-ea"/>
          <a:cs typeface="+mn-cs"/>
        </a:defRPr>
      </a:lvl4pPr>
      <a:lvl5pPr marL="1791172" indent="-199019" algn="l" defTabSz="796077" rtl="0" eaLnBrk="1" latinLnBrk="0" hangingPunct="1">
        <a:lnSpc>
          <a:spcPct val="90000"/>
        </a:lnSpc>
        <a:spcBef>
          <a:spcPts val="435"/>
        </a:spcBef>
        <a:buFont typeface="Arial" panose="020B0604020202020204" pitchFamily="34" charset="0"/>
        <a:buChar char="•"/>
        <a:defRPr sz="1567" kern="1200">
          <a:solidFill>
            <a:schemeClr val="tx1"/>
          </a:solidFill>
          <a:latin typeface="+mn-lt"/>
          <a:ea typeface="+mn-ea"/>
          <a:cs typeface="+mn-cs"/>
        </a:defRPr>
      </a:lvl5pPr>
      <a:lvl6pPr marL="2189211" indent="-199019" algn="l" defTabSz="796077" rtl="0" eaLnBrk="1" latinLnBrk="0" hangingPunct="1">
        <a:lnSpc>
          <a:spcPct val="90000"/>
        </a:lnSpc>
        <a:spcBef>
          <a:spcPts val="435"/>
        </a:spcBef>
        <a:buFont typeface="Arial" panose="020B0604020202020204" pitchFamily="34" charset="0"/>
        <a:buChar char="•"/>
        <a:defRPr sz="1567" kern="1200">
          <a:solidFill>
            <a:schemeClr val="tx1"/>
          </a:solidFill>
          <a:latin typeface="+mn-lt"/>
          <a:ea typeface="+mn-ea"/>
          <a:cs typeface="+mn-cs"/>
        </a:defRPr>
      </a:lvl6pPr>
      <a:lvl7pPr marL="2587249" indent="-199019" algn="l" defTabSz="796077" rtl="0" eaLnBrk="1" latinLnBrk="0" hangingPunct="1">
        <a:lnSpc>
          <a:spcPct val="90000"/>
        </a:lnSpc>
        <a:spcBef>
          <a:spcPts val="435"/>
        </a:spcBef>
        <a:buFont typeface="Arial" panose="020B0604020202020204" pitchFamily="34" charset="0"/>
        <a:buChar char="•"/>
        <a:defRPr sz="1567" kern="1200">
          <a:solidFill>
            <a:schemeClr val="tx1"/>
          </a:solidFill>
          <a:latin typeface="+mn-lt"/>
          <a:ea typeface="+mn-ea"/>
          <a:cs typeface="+mn-cs"/>
        </a:defRPr>
      </a:lvl7pPr>
      <a:lvl8pPr marL="2985287" indent="-199019" algn="l" defTabSz="796077" rtl="0" eaLnBrk="1" latinLnBrk="0" hangingPunct="1">
        <a:lnSpc>
          <a:spcPct val="90000"/>
        </a:lnSpc>
        <a:spcBef>
          <a:spcPts val="435"/>
        </a:spcBef>
        <a:buFont typeface="Arial" panose="020B0604020202020204" pitchFamily="34" charset="0"/>
        <a:buChar char="•"/>
        <a:defRPr sz="1567" kern="1200">
          <a:solidFill>
            <a:schemeClr val="tx1"/>
          </a:solidFill>
          <a:latin typeface="+mn-lt"/>
          <a:ea typeface="+mn-ea"/>
          <a:cs typeface="+mn-cs"/>
        </a:defRPr>
      </a:lvl8pPr>
      <a:lvl9pPr marL="3383326" indent="-199019" algn="l" defTabSz="796077" rtl="0" eaLnBrk="1" latinLnBrk="0" hangingPunct="1">
        <a:lnSpc>
          <a:spcPct val="90000"/>
        </a:lnSpc>
        <a:spcBef>
          <a:spcPts val="435"/>
        </a:spcBef>
        <a:buFont typeface="Arial" panose="020B0604020202020204" pitchFamily="34" charset="0"/>
        <a:buChar char="•"/>
        <a:defRPr sz="15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96077" rtl="0" eaLnBrk="1" latinLnBrk="0" hangingPunct="1">
        <a:defRPr sz="1567" kern="1200">
          <a:solidFill>
            <a:schemeClr val="tx1"/>
          </a:solidFill>
          <a:latin typeface="+mn-lt"/>
          <a:ea typeface="+mn-ea"/>
          <a:cs typeface="+mn-cs"/>
        </a:defRPr>
      </a:lvl1pPr>
      <a:lvl2pPr marL="398038" algn="l" defTabSz="796077" rtl="0" eaLnBrk="1" latinLnBrk="0" hangingPunct="1">
        <a:defRPr sz="1567" kern="1200">
          <a:solidFill>
            <a:schemeClr val="tx1"/>
          </a:solidFill>
          <a:latin typeface="+mn-lt"/>
          <a:ea typeface="+mn-ea"/>
          <a:cs typeface="+mn-cs"/>
        </a:defRPr>
      </a:lvl2pPr>
      <a:lvl3pPr marL="796077" algn="l" defTabSz="796077" rtl="0" eaLnBrk="1" latinLnBrk="0" hangingPunct="1">
        <a:defRPr sz="1567" kern="1200">
          <a:solidFill>
            <a:schemeClr val="tx1"/>
          </a:solidFill>
          <a:latin typeface="+mn-lt"/>
          <a:ea typeface="+mn-ea"/>
          <a:cs typeface="+mn-cs"/>
        </a:defRPr>
      </a:lvl3pPr>
      <a:lvl4pPr marL="1194115" algn="l" defTabSz="796077" rtl="0" eaLnBrk="1" latinLnBrk="0" hangingPunct="1">
        <a:defRPr sz="1567" kern="1200">
          <a:solidFill>
            <a:schemeClr val="tx1"/>
          </a:solidFill>
          <a:latin typeface="+mn-lt"/>
          <a:ea typeface="+mn-ea"/>
          <a:cs typeface="+mn-cs"/>
        </a:defRPr>
      </a:lvl4pPr>
      <a:lvl5pPr marL="1592153" algn="l" defTabSz="796077" rtl="0" eaLnBrk="1" latinLnBrk="0" hangingPunct="1">
        <a:defRPr sz="1567" kern="1200">
          <a:solidFill>
            <a:schemeClr val="tx1"/>
          </a:solidFill>
          <a:latin typeface="+mn-lt"/>
          <a:ea typeface="+mn-ea"/>
          <a:cs typeface="+mn-cs"/>
        </a:defRPr>
      </a:lvl5pPr>
      <a:lvl6pPr marL="1990192" algn="l" defTabSz="796077" rtl="0" eaLnBrk="1" latinLnBrk="0" hangingPunct="1">
        <a:defRPr sz="1567" kern="1200">
          <a:solidFill>
            <a:schemeClr val="tx1"/>
          </a:solidFill>
          <a:latin typeface="+mn-lt"/>
          <a:ea typeface="+mn-ea"/>
          <a:cs typeface="+mn-cs"/>
        </a:defRPr>
      </a:lvl6pPr>
      <a:lvl7pPr marL="2388230" algn="l" defTabSz="796077" rtl="0" eaLnBrk="1" latinLnBrk="0" hangingPunct="1">
        <a:defRPr sz="1567" kern="1200">
          <a:solidFill>
            <a:schemeClr val="tx1"/>
          </a:solidFill>
          <a:latin typeface="+mn-lt"/>
          <a:ea typeface="+mn-ea"/>
          <a:cs typeface="+mn-cs"/>
        </a:defRPr>
      </a:lvl7pPr>
      <a:lvl8pPr marL="2786268" algn="l" defTabSz="796077" rtl="0" eaLnBrk="1" latinLnBrk="0" hangingPunct="1">
        <a:defRPr sz="1567" kern="1200">
          <a:solidFill>
            <a:schemeClr val="tx1"/>
          </a:solidFill>
          <a:latin typeface="+mn-lt"/>
          <a:ea typeface="+mn-ea"/>
          <a:cs typeface="+mn-cs"/>
        </a:defRPr>
      </a:lvl8pPr>
      <a:lvl9pPr marL="3184307" algn="l" defTabSz="796077" rtl="0" eaLnBrk="1" latinLnBrk="0" hangingPunct="1">
        <a:defRPr sz="1567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9E5EC61A-C0CF-A0D6-9566-F6E22329B35B}"/>
              </a:ext>
            </a:extLst>
          </p:cNvPr>
          <p:cNvSpPr txBox="1"/>
          <p:nvPr/>
        </p:nvSpPr>
        <p:spPr>
          <a:xfrm>
            <a:off x="5214553" y="1951300"/>
            <a:ext cx="392944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/>
              <a:t>Name Name Name</a:t>
            </a:r>
          </a:p>
          <a:p>
            <a:pPr algn="ctr"/>
            <a:r>
              <a:rPr lang="en-US" sz="2400" b="1" dirty="0"/>
              <a:t>Title, </a:t>
            </a:r>
          </a:p>
          <a:p>
            <a:pPr algn="ctr"/>
            <a:r>
              <a:rPr lang="en-US" sz="2400" b="1" dirty="0"/>
              <a:t>Company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E352FEB-96ED-7F8B-D5CE-537021A9CCA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18967" y="2420437"/>
            <a:ext cx="1817880" cy="1462384"/>
          </a:xfrm>
          <a:prstGeom prst="rect">
            <a:avLst/>
          </a:prstGeom>
        </p:spPr>
      </p:pic>
      <p:sp>
        <p:nvSpPr>
          <p:cNvPr id="2" name="Picture Placeholder 1">
            <a:extLst>
              <a:ext uri="{FF2B5EF4-FFF2-40B4-BE49-F238E27FC236}">
                <a16:creationId xmlns:a16="http://schemas.microsoft.com/office/drawing/2014/main" id="{1C565C7B-848A-733F-9533-4A64E478CE36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533738" y="135187"/>
            <a:ext cx="4285397" cy="4006717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43396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2013 - 2022 Theme">
  <a:themeElements>
    <a:clrScheme name="Office 2013 - 2022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2022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MCOW26-Rct-Attending" id="{65DA3972-5B35-C644-AE45-D35B05995CA2}" vid="{8FE9EB54-4423-5345-BC4E-48F4871AC82D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5261D223DCDA04E99960322C9EEE171" ma:contentTypeVersion="16" ma:contentTypeDescription="Create a new document." ma:contentTypeScope="" ma:versionID="0203467ac5aad9c925c859f4cf8e66cf">
  <xsd:schema xmlns:xsd="http://www.w3.org/2001/XMLSchema" xmlns:xs="http://www.w3.org/2001/XMLSchema" xmlns:p="http://schemas.microsoft.com/office/2006/metadata/properties" xmlns:ns2="7ed84e88-6d3d-4638-a40a-bb0ca5fe0fc8" xmlns:ns3="112adeb5-5d00-42d8-80cf-93489bd73197" targetNamespace="http://schemas.microsoft.com/office/2006/metadata/properties" ma:root="true" ma:fieldsID="4b451f2a9d07be139f63ca16a76e2755" ns2:_="" ns3:_="">
    <xsd:import namespace="7ed84e88-6d3d-4638-a40a-bb0ca5fe0fc8"/>
    <xsd:import namespace="112adeb5-5d00-42d8-80cf-93489bd7319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ObjectDetectorVersions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ed84e88-6d3d-4638-a40a-bb0ca5fe0fc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6" nillable="true" ma:taxonomy="true" ma:internalName="lcf76f155ced4ddcb4097134ff3c332f" ma:taxonomyFieldName="MediaServiceImageTags" ma:displayName="Image Tags" ma:readOnly="false" ma:fieldId="{5cf76f15-5ced-4ddc-b409-7134ff3c332f}" ma:taxonomyMulti="true" ma:sspId="c477b8d8-87f6-4545-8fa0-b6e7d3a8a61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dexed="true" ma:internalName="MediaServiceLocation" ma:readOnly="true">
      <xsd:simpleType>
        <xsd:restriction base="dms:Text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3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12adeb5-5d00-42d8-80cf-93489bd73197" elementFormDefault="qualified">
    <xsd:import namespace="http://schemas.microsoft.com/office/2006/documentManagement/types"/>
    <xsd:import namespace="http://schemas.microsoft.com/office/infopath/2007/PartnerControls"/>
    <xsd:element name="TaxCatchAll" ma:index="17" nillable="true" ma:displayName="Taxonomy Catch All Column" ma:hidden="true" ma:list="{005ae1a5-623b-4ffb-917a-67992e95ce8e}" ma:internalName="TaxCatchAll" ma:showField="CatchAllData" ma:web="112adeb5-5d00-42d8-80cf-93489bd7319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7ed84e88-6d3d-4638-a40a-bb0ca5fe0fc8">
      <Terms xmlns="http://schemas.microsoft.com/office/infopath/2007/PartnerControls"/>
    </lcf76f155ced4ddcb4097134ff3c332f>
    <TaxCatchAll xmlns="112adeb5-5d00-42d8-80cf-93489bd73197" xsi:nil="true"/>
  </documentManagement>
</p:properties>
</file>

<file path=customXml/itemProps1.xml><?xml version="1.0" encoding="utf-8"?>
<ds:datastoreItem xmlns:ds="http://schemas.openxmlformats.org/officeDocument/2006/customXml" ds:itemID="{8BA692FC-D279-4571-8BBC-A8001115357E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84A97DA1-6E84-4E92-BE2E-2C9C5CB57DD7}"/>
</file>

<file path=customXml/itemProps3.xml><?xml version="1.0" encoding="utf-8"?>
<ds:datastoreItem xmlns:ds="http://schemas.openxmlformats.org/officeDocument/2006/customXml" ds:itemID="{F77147B3-1776-4D21-9451-672710785389}">
  <ds:schemaRefs>
    <ds:schemaRef ds:uri="http://www.w3.org/XML/1998/namespace"/>
    <ds:schemaRef ds:uri="http://schemas.microsoft.com/office/infopath/2007/PartnerControls"/>
    <ds:schemaRef ds:uri="http://schemas.microsoft.com/office/2006/documentManagement/types"/>
    <ds:schemaRef ds:uri="ce1fb465-57d5-4709-868f-ccff31931242"/>
    <ds:schemaRef ds:uri="http://purl.org/dc/dcmitype/"/>
    <ds:schemaRef ds:uri="http://purl.org/dc/terms/"/>
    <ds:schemaRef ds:uri="http://schemas.openxmlformats.org/package/2006/metadata/core-properties"/>
    <ds:schemaRef ds:uri="d4070f3e-04ad-4eb4-9297-d35a52d7686b"/>
    <ds:schemaRef ds:uri="http://schemas.microsoft.com/office/2006/metadata/properties"/>
    <ds:schemaRef ds:uri="http://purl.org/dc/elements/1.1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</TotalTime>
  <Words>6</Words>
  <Application>Microsoft Macintosh PowerPoint</Application>
  <PresentationFormat>Custom</PresentationFormat>
  <Paragraphs>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Arial Black</vt:lpstr>
      <vt:lpstr>Office 2013 - 2022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Maria Brown</dc:creator>
  <cp:lastModifiedBy>Maria Brown</cp:lastModifiedBy>
  <cp:revision>3</cp:revision>
  <dcterms:created xsi:type="dcterms:W3CDTF">2026-03-30T22:00:56Z</dcterms:created>
  <dcterms:modified xsi:type="dcterms:W3CDTF">2026-03-31T16:49:50Z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0x01010085261D223DCDA04E99960322C9EEE171</vt:lpwstr>
  </property>
  <property fmtid="{D5CDD505-2E9C-101B-9397-08002B2CF9AE}" pid="3" name="MediaServiceImageTags">
    <vt:lpwstr/>
  </property>
</Properties>
</file>