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4"/>
  </p:sldMasterIdLst>
  <p:sldIdLst>
    <p:sldId id="257" r:id="rId5"/>
  </p:sldIdLst>
  <p:sldSz cx="11430000" cy="5970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C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47"/>
    <p:restoredTop sz="94626"/>
  </p:normalViewPr>
  <p:slideViewPr>
    <p:cSldViewPr snapToGrid="0" snapToObjects="1">
      <p:cViewPr varScale="1">
        <p:scale>
          <a:sx n="123" d="100"/>
          <a:sy n="123" d="100"/>
        </p:scale>
        <p:origin x="88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eak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70D666-E156-817C-89EB-79939F92A8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758" y="211756"/>
            <a:ext cx="4485724" cy="3907662"/>
          </a:xfrm>
          <a:prstGeom prst="rect">
            <a:avLst/>
          </a:prstGeom>
          <a:ln w="19050">
            <a:solidFill>
              <a:srgbClr val="002060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D52A81-5906-2CA1-0329-568559803543}"/>
              </a:ext>
            </a:extLst>
          </p:cNvPr>
          <p:cNvSpPr txBox="1"/>
          <p:nvPr userDrawn="1"/>
        </p:nvSpPr>
        <p:spPr>
          <a:xfrm>
            <a:off x="4998936" y="1046600"/>
            <a:ext cx="448572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aseline="0" dirty="0">
                <a:solidFill>
                  <a:srgbClr val="C00000"/>
                </a:solidFill>
                <a:latin typeface="Arial Black" panose="020B0604020202020204" pitchFamily="34" charset="0"/>
              </a:rPr>
              <a:t>I’m Attending</a:t>
            </a:r>
          </a:p>
        </p:txBody>
      </p:sp>
    </p:spTree>
    <p:extLst>
      <p:ext uri="{BB962C8B-B14F-4D97-AF65-F5344CB8AC3E}">
        <p14:creationId xmlns:p14="http://schemas.microsoft.com/office/powerpoint/2010/main" val="245623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16DC47B3-7AD5-AEFF-63D2-20D9F0B34CFE}"/>
              </a:ext>
            </a:extLst>
          </p:cNvPr>
          <p:cNvSpPr txBox="1">
            <a:spLocks/>
          </p:cNvSpPr>
          <p:nvPr userDrawn="1"/>
        </p:nvSpPr>
        <p:spPr>
          <a:xfrm>
            <a:off x="5399151" y="3300814"/>
            <a:ext cx="5333899" cy="582496"/>
          </a:xfrm>
          <a:prstGeom prst="rect">
            <a:avLst/>
          </a:prstGeom>
        </p:spPr>
        <p:txBody>
          <a:bodyPr>
            <a:noAutofit/>
          </a:bodyPr>
          <a:lstStyle>
            <a:lvl1pPr marL="14749" indent="0" algn="ctr" defTabSz="1061893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tabLst/>
              <a:defRPr sz="542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20205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51151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82098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13044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63" dirty="0"/>
              <a:t>Name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DD8994EE-47A9-4C0E-D96F-E3565BCA48EA}"/>
              </a:ext>
            </a:extLst>
          </p:cNvPr>
          <p:cNvSpPr txBox="1">
            <a:spLocks/>
          </p:cNvSpPr>
          <p:nvPr userDrawn="1"/>
        </p:nvSpPr>
        <p:spPr>
          <a:xfrm>
            <a:off x="5399151" y="3935086"/>
            <a:ext cx="5333899" cy="9576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4749" indent="0" algn="ctr" defTabSz="1061893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tabLst/>
              <a:defRPr sz="3097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20205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51151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82098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13044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322"/>
              <a:t>Title</a:t>
            </a:r>
            <a:endParaRPr lang="en-US" sz="2322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05DC2F-F000-BB74-EA69-48D8F81A9E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79605" y="-37464"/>
            <a:ext cx="11589209" cy="605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44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96077" rtl="0" eaLnBrk="1" latinLnBrk="0" hangingPunct="1">
        <a:lnSpc>
          <a:spcPct val="90000"/>
        </a:lnSpc>
        <a:spcBef>
          <a:spcPct val="0"/>
        </a:spcBef>
        <a:buNone/>
        <a:defRPr sz="38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019" indent="-199019" algn="l" defTabSz="796077" rtl="0" eaLnBrk="1" latinLnBrk="0" hangingPunct="1">
        <a:lnSpc>
          <a:spcPct val="90000"/>
        </a:lnSpc>
        <a:spcBef>
          <a:spcPts val="871"/>
        </a:spcBef>
        <a:buFont typeface="Arial" panose="020B0604020202020204" pitchFamily="34" charset="0"/>
        <a:buChar char="•"/>
        <a:defRPr sz="2438" kern="1200">
          <a:solidFill>
            <a:schemeClr val="tx1"/>
          </a:solidFill>
          <a:latin typeface="+mn-lt"/>
          <a:ea typeface="+mn-ea"/>
          <a:cs typeface="+mn-cs"/>
        </a:defRPr>
      </a:lvl1pPr>
      <a:lvl2pPr marL="597057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2089" kern="1200">
          <a:solidFill>
            <a:schemeClr val="tx1"/>
          </a:solidFill>
          <a:latin typeface="+mn-lt"/>
          <a:ea typeface="+mn-ea"/>
          <a:cs typeface="+mn-cs"/>
        </a:defRPr>
      </a:lvl2pPr>
      <a:lvl3pPr marL="995096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741" kern="1200">
          <a:solidFill>
            <a:schemeClr val="tx1"/>
          </a:solidFill>
          <a:latin typeface="+mn-lt"/>
          <a:ea typeface="+mn-ea"/>
          <a:cs typeface="+mn-cs"/>
        </a:defRPr>
      </a:lvl3pPr>
      <a:lvl4pPr marL="1393134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4pPr>
      <a:lvl5pPr marL="1791172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5pPr>
      <a:lvl6pPr marL="2189211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6pPr>
      <a:lvl7pPr marL="2587249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7pPr>
      <a:lvl8pPr marL="2985287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8pPr>
      <a:lvl9pPr marL="3383326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1pPr>
      <a:lvl2pPr marL="398038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2pPr>
      <a:lvl3pPr marL="796077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3pPr>
      <a:lvl4pPr marL="1194115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4pPr>
      <a:lvl5pPr marL="1592153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5pPr>
      <a:lvl6pPr marL="1990192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6pPr>
      <a:lvl7pPr marL="2388230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7pPr>
      <a:lvl8pPr marL="2786268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8pPr>
      <a:lvl9pPr marL="3184307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5EC61A-C0CF-A0D6-9566-F6E22329B35B}"/>
              </a:ext>
            </a:extLst>
          </p:cNvPr>
          <p:cNvSpPr txBox="1"/>
          <p:nvPr/>
        </p:nvSpPr>
        <p:spPr>
          <a:xfrm>
            <a:off x="5214553" y="1951300"/>
            <a:ext cx="3929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Name Name Name</a:t>
            </a:r>
          </a:p>
          <a:p>
            <a:pPr algn="ctr"/>
            <a:r>
              <a:rPr lang="en-US" sz="2400" b="1" dirty="0"/>
              <a:t>Title, </a:t>
            </a:r>
          </a:p>
          <a:p>
            <a:pPr algn="ctr"/>
            <a:r>
              <a:rPr lang="en-US" sz="2400" b="1" dirty="0"/>
              <a:t>Company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352FEB-96ED-7F8B-D5CE-537021A9C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8967" y="2420437"/>
            <a:ext cx="1817880" cy="1462384"/>
          </a:xfrm>
          <a:prstGeom prst="rect">
            <a:avLst/>
          </a:prstGeom>
        </p:spPr>
      </p:pic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1C565C7B-848A-733F-9533-4A64E478CE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738" y="135187"/>
            <a:ext cx="4285397" cy="400671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3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MCOW26-Rct-Attending" id="{9362A863-9D33-F340-A5AD-833FD0194E8C}" vid="{4C358D74-4651-904F-9AA7-F89383F2318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d84e88-6d3d-4638-a40a-bb0ca5fe0fc8">
      <Terms xmlns="http://schemas.microsoft.com/office/infopath/2007/PartnerControls"/>
    </lcf76f155ced4ddcb4097134ff3c332f>
    <TaxCatchAll xmlns="112adeb5-5d00-42d8-80cf-93489bd7319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61D223DCDA04E99960322C9EEE171" ma:contentTypeVersion="16" ma:contentTypeDescription="Create a new document." ma:contentTypeScope="" ma:versionID="0203467ac5aad9c925c859f4cf8e66cf">
  <xsd:schema xmlns:xsd="http://www.w3.org/2001/XMLSchema" xmlns:xs="http://www.w3.org/2001/XMLSchema" xmlns:p="http://schemas.microsoft.com/office/2006/metadata/properties" xmlns:ns2="7ed84e88-6d3d-4638-a40a-bb0ca5fe0fc8" xmlns:ns3="112adeb5-5d00-42d8-80cf-93489bd73197" targetNamespace="http://schemas.microsoft.com/office/2006/metadata/properties" ma:root="true" ma:fieldsID="4b451f2a9d07be139f63ca16a76e2755" ns2:_="" ns3:_="">
    <xsd:import namespace="7ed84e88-6d3d-4638-a40a-bb0ca5fe0fc8"/>
    <xsd:import namespace="112adeb5-5d00-42d8-80cf-93489bd731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d84e88-6d3d-4638-a40a-bb0ca5fe0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477b8d8-87f6-4545-8fa0-b6e7d3a8a6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adeb5-5d00-42d8-80cf-93489bd7319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05ae1a5-623b-4ffb-917a-67992e95ce8e}" ma:internalName="TaxCatchAll" ma:showField="CatchAllData" ma:web="112adeb5-5d00-42d8-80cf-93489bd731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7147B3-1776-4D21-9451-672710785389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d4070f3e-04ad-4eb4-9297-d35a52d7686b"/>
    <ds:schemaRef ds:uri="ce1fb465-57d5-4709-868f-ccff31931242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8C4FB81-879B-4E33-8059-B7FFD1FF2F7F}"/>
</file>

<file path=customXml/itemProps3.xml><?xml version="1.0" encoding="utf-8"?>
<ds:datastoreItem xmlns:ds="http://schemas.openxmlformats.org/officeDocument/2006/customXml" ds:itemID="{8BA692FC-D279-4571-8BBC-A800111535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6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Brown</dc:creator>
  <cp:lastModifiedBy>Maria Brown</cp:lastModifiedBy>
  <cp:revision>2</cp:revision>
  <dcterms:created xsi:type="dcterms:W3CDTF">2026-03-30T22:00:56Z</dcterms:created>
  <dcterms:modified xsi:type="dcterms:W3CDTF">2026-03-31T16:44:41Z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0x01010085261D223DCDA04E99960322C9EEE171</vt:lpwstr>
  </property>
  <property fmtid="{D5CDD505-2E9C-101B-9397-08002B2CF9AE}" pid="3" name="MediaServiceImageTags">
    <vt:lpwstr/>
  </property>
</Properties>
</file>