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63" r:id="rId6"/>
    <p:sldId id="260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82EF4-16D0-4E72-841F-5F22D697FB83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B38EE-8128-41C7-A42A-13DA85AEB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095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82EF4-16D0-4E72-841F-5F22D697FB83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B38EE-8128-41C7-A42A-13DA85AEB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291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82EF4-16D0-4E72-841F-5F22D697FB83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B38EE-8128-41C7-A42A-13DA85AEB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4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82EF4-16D0-4E72-841F-5F22D697FB83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B38EE-8128-41C7-A42A-13DA85AEB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982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82EF4-16D0-4E72-841F-5F22D697FB83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B38EE-8128-41C7-A42A-13DA85AEB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034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82EF4-16D0-4E72-841F-5F22D697FB83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B38EE-8128-41C7-A42A-13DA85AEB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058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82EF4-16D0-4E72-841F-5F22D697FB83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B38EE-8128-41C7-A42A-13DA85AEB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98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82EF4-16D0-4E72-841F-5F22D697FB83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B38EE-8128-41C7-A42A-13DA85AEB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144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82EF4-16D0-4E72-841F-5F22D697FB83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B38EE-8128-41C7-A42A-13DA85AEB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81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82EF4-16D0-4E72-841F-5F22D697FB83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B38EE-8128-41C7-A42A-13DA85AEB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979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82EF4-16D0-4E72-841F-5F22D697FB83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B38EE-8128-41C7-A42A-13DA85AEB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64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82EF4-16D0-4E72-841F-5F22D697FB83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B38EE-8128-41C7-A42A-13DA85AEB5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021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714500" y="912962"/>
            <a:ext cx="8763000" cy="10668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1" hangingPunct="1"/>
            <a:r>
              <a:rPr lang="en-US" sz="2400" b="1" dirty="0" smtClean="0"/>
              <a:t>Welcome to the </a:t>
            </a:r>
            <a:r>
              <a:rPr lang="en-US" sz="2400" b="1" dirty="0" smtClean="0">
                <a:solidFill>
                  <a:srgbClr val="FF0000"/>
                </a:solidFill>
              </a:rPr>
              <a:t>XX </a:t>
            </a:r>
            <a:r>
              <a:rPr lang="en-US" sz="2400" b="1" dirty="0" smtClean="0"/>
              <a:t>Webinar!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752600" y="2303251"/>
            <a:ext cx="8686800" cy="76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b="1" dirty="0" smtClean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Thank you for joining us.  Our program will begin shortly.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90700" y="3065251"/>
            <a:ext cx="8686800" cy="1477328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en-US" sz="1800" u="sng" dirty="0" smtClean="0">
                <a:latin typeface="Arial Narrow" pitchFamily="34" charset="0"/>
              </a:rPr>
              <a:t>**Please test your audio speakers to make sure WebEx recognizes your computer ** </a:t>
            </a:r>
          </a:p>
          <a:p>
            <a:pPr marL="342900" indent="-342900" eaLnBrk="1" hangingPunct="1">
              <a:buAutoNum type="arabicPeriod"/>
            </a:pPr>
            <a:r>
              <a:rPr lang="en-US" sz="1800" dirty="0" smtClean="0">
                <a:latin typeface="Arial Narrow" pitchFamily="34" charset="0"/>
              </a:rPr>
              <a:t>Go to Audio in the upper left of your WebEx screen and select Speaker/Microphone Audio Test </a:t>
            </a:r>
          </a:p>
          <a:p>
            <a:pPr marL="342900" indent="-342900" eaLnBrk="1" hangingPunct="1">
              <a:buAutoNum type="arabicPeriod"/>
            </a:pPr>
            <a:r>
              <a:rPr lang="en-US" sz="1800" dirty="0" smtClean="0">
                <a:latin typeface="Arial Narrow" pitchFamily="34" charset="0"/>
              </a:rPr>
              <a:t>Select the speakers you wish to use to hear the presentation and click OK when you hear sound.</a:t>
            </a:r>
          </a:p>
          <a:p>
            <a:pPr marL="342900" indent="-342900" eaLnBrk="1" hangingPunct="1">
              <a:buAutoNum type="arabicPeriod"/>
            </a:pPr>
            <a:r>
              <a:rPr lang="en-US" dirty="0" smtClean="0">
                <a:latin typeface="Arial Narrow" pitchFamily="34" charset="0"/>
              </a:rPr>
              <a:t>You do not need an active microphone as all lines are muted.  Questions should be submitted via the Chat Box for this live event.</a:t>
            </a:r>
            <a:endParaRPr lang="en-US" sz="1800" dirty="0" smtClean="0">
              <a:latin typeface="Arial Narrow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91511" y="5361316"/>
            <a:ext cx="2819400" cy="73866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1400" dirty="0" smtClean="0">
                <a:solidFill>
                  <a:srgbClr val="FF0000"/>
                </a:solidFill>
                <a:latin typeface="Arial Narrow" pitchFamily="34" charset="0"/>
              </a:rPr>
              <a:t>All attendees are muted upon entry.  </a:t>
            </a:r>
          </a:p>
          <a:p>
            <a:pPr>
              <a:buFont typeface="Wingdings" pitchFamily="2" charset="2"/>
              <a:buChar char="Ø"/>
            </a:pPr>
            <a:r>
              <a:rPr lang="en-US" sz="1400" dirty="0" smtClean="0">
                <a:solidFill>
                  <a:srgbClr val="FF0000"/>
                </a:solidFill>
                <a:latin typeface="Arial Narrow" pitchFamily="34" charset="0"/>
              </a:rPr>
              <a:t>Please leave yourself muted.</a:t>
            </a:r>
          </a:p>
          <a:p>
            <a:pPr>
              <a:buFont typeface="Wingdings" pitchFamily="2" charset="2"/>
              <a:buChar char="Ø"/>
            </a:pPr>
            <a:r>
              <a:rPr lang="en-US" sz="1400" dirty="0" smtClean="0">
                <a:solidFill>
                  <a:srgbClr val="FF0000"/>
                </a:solidFill>
                <a:latin typeface="Arial Narrow" pitchFamily="34" charset="0"/>
              </a:rPr>
              <a:t>Submit questions via the chat feature.</a:t>
            </a:r>
            <a:endParaRPr lang="en-US" sz="1400" dirty="0">
              <a:solidFill>
                <a:srgbClr val="FF0000"/>
              </a:solidFill>
              <a:latin typeface="Arial Narrow" pitchFamily="34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 l="81875" t="5294" b="81121"/>
          <a:stretch>
            <a:fillRect/>
          </a:stretch>
        </p:blipFill>
        <p:spPr bwMode="auto">
          <a:xfrm>
            <a:off x="8353687" y="4980554"/>
            <a:ext cx="3048000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62171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/>
          <p:cNvSpPr txBox="1">
            <a:spLocks/>
          </p:cNvSpPr>
          <p:nvPr/>
        </p:nvSpPr>
        <p:spPr>
          <a:xfrm>
            <a:off x="772064" y="1499558"/>
            <a:ext cx="8382000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Title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 txBox="1">
            <a:spLocks/>
          </p:cNvSpPr>
          <p:nvPr/>
        </p:nvSpPr>
        <p:spPr>
          <a:xfrm>
            <a:off x="772064" y="1235015"/>
            <a:ext cx="5486400" cy="281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Speaker(s)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Date and Time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927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04800" y="136465"/>
            <a:ext cx="8229600" cy="5635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Speaker Disclosure</a:t>
            </a:r>
            <a:endParaRPr lang="en-US" dirty="0"/>
          </a:p>
        </p:txBody>
      </p:sp>
      <p:sp>
        <p:nvSpPr>
          <p:cNvPr id="3" name="Content Placeholder 4"/>
          <p:cNvSpPr txBox="1">
            <a:spLocks/>
          </p:cNvSpPr>
          <p:nvPr/>
        </p:nvSpPr>
        <p:spPr>
          <a:xfrm>
            <a:off x="1134375" y="904454"/>
            <a:ext cx="8686800" cy="14505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buSzPct val="75000"/>
            </a:pPr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  <a:sym typeface="Helvetica" charset="0"/>
              </a:rPr>
              <a:t>[</a:t>
            </a: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  <a:sym typeface="Helvetica" charset="0"/>
              </a:rPr>
              <a:t>Speakers - REQUIRED - Insert Name of Presenter on this line]</a:t>
            </a:r>
            <a:b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  <a:sym typeface="Helvetica" charset="0"/>
              </a:rPr>
            </a:br>
            <a:r>
              <a:rPr lang="en-US" sz="1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  <a:sym typeface="Helvetica" charset="0"/>
              </a:rPr>
              <a:t>[Type of Support – Categories and example shown below; please modify accordingly]</a:t>
            </a:r>
            <a:br>
              <a:rPr lang="en-US" sz="1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  <a:sym typeface="Helvetica" charset="0"/>
              </a:rPr>
            </a:b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  <a:sym typeface="Helvetica" charset="0"/>
              </a:rPr>
              <a:t>{</a:t>
            </a:r>
            <a:r>
              <a:rPr lang="en-US" sz="1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  <a:sym typeface="Helvetica" charset="0"/>
              </a:rPr>
              <a:t>If nothing to disclose, please state that below in place of options provided</a:t>
            </a:r>
            <a:r>
              <a:rPr lang="en-US" sz="1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/>
                <a:cs typeface="Arial Narrow"/>
                <a:sym typeface="Helvetica" charset="0"/>
              </a:rPr>
              <a:t>}</a:t>
            </a:r>
            <a:endParaRPr lang="en-US" sz="18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731848"/>
              </p:ext>
            </p:extLst>
          </p:nvPr>
        </p:nvGraphicFramePr>
        <p:xfrm>
          <a:off x="1833591" y="2936654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6000"/>
                <a:gridCol w="330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rgbClr val="39683E"/>
                          </a:solidFill>
                        </a:rPr>
                        <a:t>Example: Dietary Guidelines Advisory Committee </a:t>
                      </a:r>
                      <a:endParaRPr lang="en-US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Board Member/Advisory Panel</a:t>
                      </a: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rgbClr val="39683E"/>
                          </a:solidFill>
                        </a:rPr>
                        <a:t>Example:  USA Wheat Federation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Consultant</a:t>
                      </a:r>
                      <a:endParaRPr lang="en-US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rgbClr val="39683E"/>
                          </a:solidFill>
                        </a:rPr>
                        <a:t>Example:  ARAMARK Corporation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Employee</a:t>
                      </a:r>
                      <a:endParaRPr lang="en-US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rgbClr val="39683E"/>
                          </a:solidFill>
                        </a:rPr>
                        <a:t>Example:  Academy Foundation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Research Support</a:t>
                      </a: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rgbClr val="39683E"/>
                          </a:solidFill>
                        </a:rPr>
                        <a:t>Example:  Washington Speakers Bureau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Speaker’s Bureau</a:t>
                      </a: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>
                          <a:solidFill>
                            <a:srgbClr val="39683E"/>
                          </a:solidFill>
                        </a:rPr>
                        <a:t>Example:  Pfizer, Inc.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Stock/Shareholder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5714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28600" y="350838"/>
            <a:ext cx="8229600" cy="5635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0" y="990600"/>
            <a:ext cx="5421702" cy="2796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Measurable and action oriented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Measurable and action oriented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Measurable and action oriented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279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</a:t>
            </a:r>
            <a:r>
              <a:rPr lang="en-US" dirty="0" smtClean="0"/>
              <a:t>Slides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795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28600" y="350838"/>
            <a:ext cx="8229600" cy="5635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Practice Applications &amp; Conclusions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28600" y="1604513"/>
            <a:ext cx="5344064" cy="17339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How can participant apply/advance practice?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Any final conclusions?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992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162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F03EBF1EDBC741AEAFEEF68A426D50" ma:contentTypeVersion="4" ma:contentTypeDescription="Create a new document." ma:contentTypeScope="" ma:versionID="1f0b3af9d03a690c1fe60a6f31765c70">
  <xsd:schema xmlns:xsd="http://www.w3.org/2001/XMLSchema" xmlns:xs="http://www.w3.org/2001/XMLSchema" xmlns:p="http://schemas.microsoft.com/office/2006/metadata/properties" xmlns:ns2="66372a9a-3d52-47b7-8e5d-6e5a7dc53715" targetNamespace="http://schemas.microsoft.com/office/2006/metadata/properties" ma:root="true" ma:fieldsID="a7866150e886635e3fada14269348d34" ns2:_="">
    <xsd:import namespace="66372a9a-3d52-47b7-8e5d-6e5a7dc537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372a9a-3d52-47b7-8e5d-6e5a7dc537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09B36BC-F6DE-4D25-96E2-9F8CC67CB469}"/>
</file>

<file path=customXml/itemProps2.xml><?xml version="1.0" encoding="utf-8"?>
<ds:datastoreItem xmlns:ds="http://schemas.openxmlformats.org/officeDocument/2006/customXml" ds:itemID="{9CEA7F56-52D8-4AB1-A768-441ED4594B2A}"/>
</file>

<file path=customXml/itemProps3.xml><?xml version="1.0" encoding="utf-8"?>
<ds:datastoreItem xmlns:ds="http://schemas.openxmlformats.org/officeDocument/2006/customXml" ds:itemID="{8765DCE4-799D-4102-8795-88C9A29F8778}"/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205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Arial Narrow</vt:lpstr>
      <vt:lpstr>Calibri</vt:lpstr>
      <vt:lpstr>Calibri Light</vt:lpstr>
      <vt:lpstr>Helvetica</vt:lpstr>
      <vt:lpstr>Wingdings</vt:lpstr>
      <vt:lpstr>Office Theme</vt:lpstr>
      <vt:lpstr>Welcome to the XX Webinar!</vt:lpstr>
      <vt:lpstr>PowerPoint Presentation</vt:lpstr>
      <vt:lpstr>PowerPoint Presentation</vt:lpstr>
      <vt:lpstr>PowerPoint Presentation</vt:lpstr>
      <vt:lpstr>Content Slides</vt:lpstr>
      <vt:lpstr>PowerPoint Presentation</vt:lpstr>
      <vt:lpstr>Questions?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XX Webinar!</dc:title>
  <dc:creator>Rachel Whitlock</dc:creator>
  <cp:lastModifiedBy>Carrie Kiley</cp:lastModifiedBy>
  <cp:revision>4</cp:revision>
  <dcterms:created xsi:type="dcterms:W3CDTF">2018-08-16T21:36:54Z</dcterms:created>
  <dcterms:modified xsi:type="dcterms:W3CDTF">2018-08-17T13:10:57Z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0x010100E5F03EBF1EDBC741AEAFEEF68A426D50</vt:lpwstr>
  </property>
</Properties>
</file>