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87" d="100"/>
          <a:sy n="87" d="100"/>
        </p:scale>
        <p:origin x="6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1B714-42A7-4DD5-B827-C3BB284A40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7FE867-A06F-4D21-9C70-27FDC35966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FC33A-C714-496A-AFA6-1566ABD8D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7980-8984-4853-A204-A4F750A1A0FE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E59B7E-3C93-4BAF-981E-8CC246E55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F14BE-0941-4E4C-84E6-8B6A9EC6D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19CF9-E17E-469B-8C5E-14AF84E7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751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2236C-60CE-4522-9D86-8E4E5538F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794E47-E66A-4B87-BC66-8B22F5911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B7BA79-E379-46F0-BE0E-EAB8A372F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7980-8984-4853-A204-A4F750A1A0FE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1A9244-8EB9-438D-BAA0-3F4E2F8E8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CDEB8-E4BB-4A3A-91F8-54BC3E7C1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19CF9-E17E-469B-8C5E-14AF84E7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215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215A8B-B4E0-4BE1-A0F5-E9D4EC68FC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19E905-A39F-4207-8D09-EDD36E005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0995A-EAD1-42E2-A6F5-1997F264E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7980-8984-4853-A204-A4F750A1A0FE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1D647-F7E0-4495-950D-BAD7CC72B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D125C0-3B64-4697-8B08-D7800955D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19CF9-E17E-469B-8C5E-14AF84E7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34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E6861-D1EA-452F-8F7F-A50A230E5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B8DAB-D5D5-4734-B2C8-EE2729E66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404D5-F986-48FD-BA94-995E5348E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7980-8984-4853-A204-A4F750A1A0FE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CF30C-BE83-4A56-8DA3-DFDCF430B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7DEF5-0D85-4303-91A5-A5F5D81A0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19CF9-E17E-469B-8C5E-14AF84E7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958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DBD0A-CBB2-453A-816A-E40F327CA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42E639-CCB4-4046-B7AA-8D22016B7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3F73D5-5246-460F-A9E9-95F429AB2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7980-8984-4853-A204-A4F750A1A0FE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45B80-7117-4DE8-BDBA-362506DDF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3B09B-FCD8-42AA-A4CB-E81EAD259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19CF9-E17E-469B-8C5E-14AF84E7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089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1D055-7A67-463E-9458-BAEDDB899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FF66C-48F5-461C-A54B-AD7EE96799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9FECF0-B582-4960-9FFE-A04661D532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5108B4-AE82-4869-94F1-0E51EB5F9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7980-8984-4853-A204-A4F750A1A0FE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30FC06-AC38-4CCF-8076-265DEB5C5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BCD525-ED4D-466F-8BD3-B6524FD38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19CF9-E17E-469B-8C5E-14AF84E7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558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873CB-174E-4F6D-BDFD-4917EAA2B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83EE73-F465-49DE-AF10-75E6F1376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B367EB-412C-4FCA-A0B1-9B516F907F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021787-3A4F-491E-B41F-B289A8E301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867C78-9F3F-4266-A451-0AC41126D3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CCDB69-9A4B-4A9D-B444-651407332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7980-8984-4853-A204-A4F750A1A0FE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D77E77-5047-457E-BFD9-84A3DE1BB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B46C0-6CCA-4343-B037-ED93BFCD1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19CF9-E17E-469B-8C5E-14AF84E7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166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6E705-757D-440F-B5C6-465FC80A7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63A46E-5722-49F2-9BF5-20BA7CC80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7980-8984-4853-A204-A4F750A1A0FE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9C5CAD-BC31-477E-BCF2-FF38F004E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130B5C-4B42-432C-A634-014E7EE2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19CF9-E17E-469B-8C5E-14AF84E7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293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41CD81-62A4-4C9D-8394-3E017F04A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7980-8984-4853-A204-A4F750A1A0FE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412ABF-77E0-4947-A8DD-39B8E1868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A64BA6-47CE-46E0-8B45-9BFA285DF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19CF9-E17E-469B-8C5E-14AF84E7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58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D078C-DB84-4D90-8294-411304B34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9A4AB-7512-4488-98FF-11C9089630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FFE8C-9673-4076-A68D-7443A64A2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BFD489-08C3-4579-B4E8-2B5E37CFD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7980-8984-4853-A204-A4F750A1A0FE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775C2F-3902-4FB9-BCEC-A09C08963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FE1B60-F705-41C8-B5EF-A581D6069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19CF9-E17E-469B-8C5E-14AF84E7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06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87EFA-6567-49FB-B880-834CFC0E0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0833F4-6B42-4596-91A7-4B76A83049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3FB27A-5BCE-4CE1-8C49-B7923584B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590E44-74F6-49B1-AEFD-10F10218F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7980-8984-4853-A204-A4F750A1A0FE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21607D-CA73-4EFC-AB1F-D36F7FFB3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B54E7E-0EB4-41AE-8B3B-C40BFE1A0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19CF9-E17E-469B-8C5E-14AF84E7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051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978538-9AD6-46D8-8525-20BDC460A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FCD013-194E-4A8E-B888-8D68CD3727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B5AE9B-1E5B-4BDF-8427-60FB17D1EE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B7980-8984-4853-A204-A4F750A1A0FE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10A661-672B-49EE-9DAF-E7BAADCEF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55FC9-6AAC-448D-A143-2B17D156F7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19CF9-E17E-469B-8C5E-14AF84E7B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3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B84B749-127D-41F8-BE2E-0BDB60D95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526404F-CD1C-4A45-9DC0-D8D20513E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Board Member/Advisory Panel </a:t>
            </a:r>
          </a:p>
          <a:p>
            <a:pPr lvl="1"/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Example: Dietary Guidelines Advisory Committee</a:t>
            </a: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Consultant</a:t>
            </a:r>
          </a:p>
          <a:p>
            <a:pPr lvl="1"/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Example:  USA Wheat Federation</a:t>
            </a: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Employee</a:t>
            </a:r>
          </a:p>
          <a:p>
            <a:pPr lvl="1"/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Example:  ARAMARK Corporation</a:t>
            </a: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Research Support</a:t>
            </a:r>
          </a:p>
          <a:p>
            <a:pPr lvl="1"/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Example:  Academy Foundation</a:t>
            </a: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Speaker’s Bureau</a:t>
            </a:r>
          </a:p>
          <a:p>
            <a:pPr lvl="1"/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Example:  Washington Speakers Bureau</a:t>
            </a: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Stock/Shareholder</a:t>
            </a:r>
          </a:p>
          <a:p>
            <a:pPr lvl="1"/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Example:  Pfizer, Inc.</a:t>
            </a: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Other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C2404F-4C8F-48AD-BECE-6175ED556618}"/>
              </a:ext>
            </a:extLst>
          </p:cNvPr>
          <p:cNvSpPr txBox="1"/>
          <p:nvPr/>
        </p:nvSpPr>
        <p:spPr>
          <a:xfrm>
            <a:off x="3023992" y="1127512"/>
            <a:ext cx="6144016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buSzPct val="75000"/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  <a:sym typeface="Helvetica" charset="0"/>
              </a:rPr>
              <a:t>[</a:t>
            </a: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  <a:sym typeface="Helvetica" charset="0"/>
              </a:rPr>
              <a:t>Speakers - REQUIRED - Insert Name of Presenter on this line]</a:t>
            </a:r>
            <a:b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  <a:sym typeface="Helvetica" charset="0"/>
              </a:rPr>
            </a:br>
            <a:r>
              <a:rPr lang="en-US" sz="12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  <a:sym typeface="Helvetica" charset="0"/>
              </a:rPr>
              <a:t>[Type of Support – Categories and example shown below; please modify accordingly]</a:t>
            </a:r>
            <a:br>
              <a:rPr lang="en-US" sz="12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  <a:sym typeface="Helvetica" charset="0"/>
              </a:rPr>
            </a:b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  <a:sym typeface="Helvetica" charset="0"/>
              </a:rPr>
              <a:t>{</a:t>
            </a:r>
            <a:r>
              <a:rPr lang="en-US" sz="12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  <a:sym typeface="Helvetica" charset="0"/>
              </a:rPr>
              <a:t>If nothing to disclose, please state that below in place of options provided}</a:t>
            </a:r>
          </a:p>
        </p:txBody>
      </p:sp>
    </p:spTree>
    <p:extLst>
      <p:ext uri="{BB962C8B-B14F-4D97-AF65-F5344CB8AC3E}">
        <p14:creationId xmlns:p14="http://schemas.microsoft.com/office/powerpoint/2010/main" val="1281458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5D3D2-2597-416C-8114-47189C4E7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315D0-60DF-4566-851B-125C3302D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Insert Learning Outcome # 1 here</a:t>
            </a:r>
          </a:p>
          <a:p>
            <a:r>
              <a:rPr lang="en-US" dirty="0"/>
              <a:t>Insert Learning Outcome # 2 here</a:t>
            </a:r>
          </a:p>
          <a:p>
            <a:r>
              <a:rPr lang="en-US" dirty="0"/>
              <a:t>Insert Learning Outcome # 3 here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Planning NOTE : Objectives should be action oriented and able to complete the following statement:  </a:t>
            </a:r>
            <a:r>
              <a:rPr lang="en-US" sz="28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At the end of this session, the participant will be able to…</a:t>
            </a:r>
            <a:endParaRPr lang="en-US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252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2D821-21CE-495A-A134-A2D2B9678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Applications (end of presentation)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3BC12-A540-49F9-814A-179FD3779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Speakers should insert 3 immediate applications or take away points on this slide</a:t>
            </a:r>
          </a:p>
          <a:p>
            <a:r>
              <a:rPr lang="en-US" dirty="0"/>
              <a:t>Please be specific as to what the attendees can do with this information when they return home post meeting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844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03EBF1EDBC741AEAFEEF68A426D50" ma:contentTypeVersion="4" ma:contentTypeDescription="Create a new document." ma:contentTypeScope="" ma:versionID="1f0b3af9d03a690c1fe60a6f31765c70">
  <xsd:schema xmlns:xsd="http://www.w3.org/2001/XMLSchema" xmlns:xs="http://www.w3.org/2001/XMLSchema" xmlns:p="http://schemas.microsoft.com/office/2006/metadata/properties" xmlns:ns2="66372a9a-3d52-47b7-8e5d-6e5a7dc53715" targetNamespace="http://schemas.microsoft.com/office/2006/metadata/properties" ma:root="true" ma:fieldsID="a7866150e886635e3fada14269348d34" ns2:_="">
    <xsd:import namespace="66372a9a-3d52-47b7-8e5d-6e5a7dc537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372a9a-3d52-47b7-8e5d-6e5a7dc537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EF79AA7-BD4B-4656-8E22-992BBE77F4B7}"/>
</file>

<file path=customXml/itemProps2.xml><?xml version="1.0" encoding="utf-8"?>
<ds:datastoreItem xmlns:ds="http://schemas.openxmlformats.org/officeDocument/2006/customXml" ds:itemID="{327083CB-0363-4A7E-B77A-C3342CA4B903}"/>
</file>

<file path=customXml/itemProps3.xml><?xml version="1.0" encoding="utf-8"?>
<ds:datastoreItem xmlns:ds="http://schemas.openxmlformats.org/officeDocument/2006/customXml" ds:itemID="{9C67BC1E-57BF-486F-8B16-EBEA143E1875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181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Office Theme</vt:lpstr>
      <vt:lpstr>Disclosures</vt:lpstr>
      <vt:lpstr>Learning Outcomes</vt:lpstr>
      <vt:lpstr>Practice Applications (end of presentation)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Disclosures</dc:title>
  <dc:creator>Carrie Kiley</dc:creator>
  <cp:lastModifiedBy>Carrie Kiley</cp:lastModifiedBy>
  <cp:revision>1</cp:revision>
  <dcterms:created xsi:type="dcterms:W3CDTF">2022-04-27T21:33:55Z</dcterms:created>
  <dcterms:modified xsi:type="dcterms:W3CDTF">2022-04-27T21:36:19Z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0x010100E5F03EBF1EDBC741AEAFEEF68A426D50</vt:lpwstr>
  </property>
</Properties>
</file>