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63" r:id="rId5"/>
    <p:sldId id="259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A"/>
    <a:srgbClr val="52C2B9"/>
    <a:srgbClr val="56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1" d="100"/>
          <a:sy n="101" d="100"/>
        </p:scale>
        <p:origin x="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EF629-864D-481A-B376-757F1AD9F16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ED3E50-4068-4A78-B48C-556BB4EB1205}">
      <dgm:prSet/>
      <dgm:spPr/>
      <dgm:t>
        <a:bodyPr/>
        <a:lstStyle/>
        <a:p>
          <a:r>
            <a:rPr lang="en-US"/>
            <a:t>• Point 1</a:t>
          </a:r>
        </a:p>
      </dgm:t>
    </dgm:pt>
    <dgm:pt modelId="{8A168C86-2399-48C2-BBD5-630F812DD43F}" type="parTrans" cxnId="{98252751-54BB-40BA-AC04-1CC3AA247114}">
      <dgm:prSet/>
      <dgm:spPr/>
      <dgm:t>
        <a:bodyPr/>
        <a:lstStyle/>
        <a:p>
          <a:endParaRPr lang="en-US"/>
        </a:p>
      </dgm:t>
    </dgm:pt>
    <dgm:pt modelId="{BDDC7017-D7B5-45B3-93CC-DF53FFD0BAD5}" type="sibTrans" cxnId="{98252751-54BB-40BA-AC04-1CC3AA247114}">
      <dgm:prSet/>
      <dgm:spPr/>
      <dgm:t>
        <a:bodyPr/>
        <a:lstStyle/>
        <a:p>
          <a:endParaRPr lang="en-US"/>
        </a:p>
      </dgm:t>
    </dgm:pt>
    <dgm:pt modelId="{50D08F5C-FC55-48F4-B62E-C1F53B353C3E}">
      <dgm:prSet/>
      <dgm:spPr/>
      <dgm:t>
        <a:bodyPr/>
        <a:lstStyle/>
        <a:p>
          <a:r>
            <a:rPr lang="en-US"/>
            <a:t>• Point 2</a:t>
          </a:r>
        </a:p>
      </dgm:t>
    </dgm:pt>
    <dgm:pt modelId="{506901A9-7932-4507-B844-0F8D604A5130}" type="parTrans" cxnId="{062D630F-C40E-4D11-A1F2-F834B2A39CDC}">
      <dgm:prSet/>
      <dgm:spPr/>
      <dgm:t>
        <a:bodyPr/>
        <a:lstStyle/>
        <a:p>
          <a:endParaRPr lang="en-US"/>
        </a:p>
      </dgm:t>
    </dgm:pt>
    <dgm:pt modelId="{B66C57AE-ADEB-415C-9F51-33C594319D83}" type="sibTrans" cxnId="{062D630F-C40E-4D11-A1F2-F834B2A39CDC}">
      <dgm:prSet/>
      <dgm:spPr/>
      <dgm:t>
        <a:bodyPr/>
        <a:lstStyle/>
        <a:p>
          <a:endParaRPr lang="en-US"/>
        </a:p>
      </dgm:t>
    </dgm:pt>
    <dgm:pt modelId="{469FB0BC-B288-47B9-880C-5D4FD6DF6FDF}">
      <dgm:prSet/>
      <dgm:spPr/>
      <dgm:t>
        <a:bodyPr/>
        <a:lstStyle/>
        <a:p>
          <a:r>
            <a:rPr lang="en-US"/>
            <a:t>• Point 3</a:t>
          </a:r>
        </a:p>
      </dgm:t>
    </dgm:pt>
    <dgm:pt modelId="{25708D1E-F2C1-4E78-B74D-8B17AC924A87}" type="parTrans" cxnId="{5D394E64-1D1B-41AC-87E0-37AB8E405036}">
      <dgm:prSet/>
      <dgm:spPr/>
      <dgm:t>
        <a:bodyPr/>
        <a:lstStyle/>
        <a:p>
          <a:endParaRPr lang="en-US"/>
        </a:p>
      </dgm:t>
    </dgm:pt>
    <dgm:pt modelId="{2A30F7A4-E3EC-4F79-A8C0-60A7F5B4E31C}" type="sibTrans" cxnId="{5D394E64-1D1B-41AC-87E0-37AB8E405036}">
      <dgm:prSet/>
      <dgm:spPr/>
      <dgm:t>
        <a:bodyPr/>
        <a:lstStyle/>
        <a:p>
          <a:endParaRPr lang="en-US"/>
        </a:p>
      </dgm:t>
    </dgm:pt>
    <dgm:pt modelId="{63AE611F-D080-42A2-B495-126E3C0F48C8}" type="pres">
      <dgm:prSet presAssocID="{A5EEF629-864D-481A-B376-757F1AD9F16F}" presName="diagram" presStyleCnt="0">
        <dgm:presLayoutVars>
          <dgm:dir/>
          <dgm:resizeHandles val="exact"/>
        </dgm:presLayoutVars>
      </dgm:prSet>
      <dgm:spPr/>
    </dgm:pt>
    <dgm:pt modelId="{96660072-4E4D-4EFF-81DB-52A6F29F92D9}" type="pres">
      <dgm:prSet presAssocID="{9FED3E50-4068-4A78-B48C-556BB4EB1205}" presName="node" presStyleLbl="node1" presStyleIdx="0" presStyleCnt="3">
        <dgm:presLayoutVars>
          <dgm:bulletEnabled val="1"/>
        </dgm:presLayoutVars>
      </dgm:prSet>
      <dgm:spPr/>
    </dgm:pt>
    <dgm:pt modelId="{4120CB4A-090B-4D44-BC3E-65BC20E66321}" type="pres">
      <dgm:prSet presAssocID="{BDDC7017-D7B5-45B3-93CC-DF53FFD0BAD5}" presName="sibTrans" presStyleLbl="sibTrans2D1" presStyleIdx="0" presStyleCnt="2"/>
      <dgm:spPr/>
    </dgm:pt>
    <dgm:pt modelId="{B567697C-E099-44C0-A426-CB054DD2B03F}" type="pres">
      <dgm:prSet presAssocID="{BDDC7017-D7B5-45B3-93CC-DF53FFD0BAD5}" presName="connectorText" presStyleLbl="sibTrans2D1" presStyleIdx="0" presStyleCnt="2"/>
      <dgm:spPr/>
    </dgm:pt>
    <dgm:pt modelId="{A4E1E117-89A2-4FDF-A671-1A9808878D22}" type="pres">
      <dgm:prSet presAssocID="{50D08F5C-FC55-48F4-B62E-C1F53B353C3E}" presName="node" presStyleLbl="node1" presStyleIdx="1" presStyleCnt="3">
        <dgm:presLayoutVars>
          <dgm:bulletEnabled val="1"/>
        </dgm:presLayoutVars>
      </dgm:prSet>
      <dgm:spPr/>
    </dgm:pt>
    <dgm:pt modelId="{2D82A979-E750-4009-8A4E-ED28D0C8827F}" type="pres">
      <dgm:prSet presAssocID="{B66C57AE-ADEB-415C-9F51-33C594319D83}" presName="sibTrans" presStyleLbl="sibTrans2D1" presStyleIdx="1" presStyleCnt="2"/>
      <dgm:spPr/>
    </dgm:pt>
    <dgm:pt modelId="{2EFA1928-78E5-4628-B489-91FEEE964CC0}" type="pres">
      <dgm:prSet presAssocID="{B66C57AE-ADEB-415C-9F51-33C594319D83}" presName="connectorText" presStyleLbl="sibTrans2D1" presStyleIdx="1" presStyleCnt="2"/>
      <dgm:spPr/>
    </dgm:pt>
    <dgm:pt modelId="{617F4BB8-EFB7-44E8-8B7D-BA6EF9AD6445}" type="pres">
      <dgm:prSet presAssocID="{469FB0BC-B288-47B9-880C-5D4FD6DF6FDF}" presName="node" presStyleLbl="node1" presStyleIdx="2" presStyleCnt="3">
        <dgm:presLayoutVars>
          <dgm:bulletEnabled val="1"/>
        </dgm:presLayoutVars>
      </dgm:prSet>
      <dgm:spPr/>
    </dgm:pt>
  </dgm:ptLst>
  <dgm:cxnLst>
    <dgm:cxn modelId="{062D630F-C40E-4D11-A1F2-F834B2A39CDC}" srcId="{A5EEF629-864D-481A-B376-757F1AD9F16F}" destId="{50D08F5C-FC55-48F4-B62E-C1F53B353C3E}" srcOrd="1" destOrd="0" parTransId="{506901A9-7932-4507-B844-0F8D604A5130}" sibTransId="{B66C57AE-ADEB-415C-9F51-33C594319D83}"/>
    <dgm:cxn modelId="{5D394E64-1D1B-41AC-87E0-37AB8E405036}" srcId="{A5EEF629-864D-481A-B376-757F1AD9F16F}" destId="{469FB0BC-B288-47B9-880C-5D4FD6DF6FDF}" srcOrd="2" destOrd="0" parTransId="{25708D1E-F2C1-4E78-B74D-8B17AC924A87}" sibTransId="{2A30F7A4-E3EC-4F79-A8C0-60A7F5B4E31C}"/>
    <dgm:cxn modelId="{34979269-4C84-40F1-9AD8-ACCABDB9BB86}" type="presOf" srcId="{9FED3E50-4068-4A78-B48C-556BB4EB1205}" destId="{96660072-4E4D-4EFF-81DB-52A6F29F92D9}" srcOrd="0" destOrd="0" presId="urn:microsoft.com/office/officeart/2005/8/layout/process5"/>
    <dgm:cxn modelId="{98252751-54BB-40BA-AC04-1CC3AA247114}" srcId="{A5EEF629-864D-481A-B376-757F1AD9F16F}" destId="{9FED3E50-4068-4A78-B48C-556BB4EB1205}" srcOrd="0" destOrd="0" parTransId="{8A168C86-2399-48C2-BBD5-630F812DD43F}" sibTransId="{BDDC7017-D7B5-45B3-93CC-DF53FFD0BAD5}"/>
    <dgm:cxn modelId="{B53C7173-D2DA-4DCE-B530-A6296F238972}" type="presOf" srcId="{50D08F5C-FC55-48F4-B62E-C1F53B353C3E}" destId="{A4E1E117-89A2-4FDF-A671-1A9808878D22}" srcOrd="0" destOrd="0" presId="urn:microsoft.com/office/officeart/2005/8/layout/process5"/>
    <dgm:cxn modelId="{9AEE337C-3AE6-4206-9D4E-7605C728C2B5}" type="presOf" srcId="{A5EEF629-864D-481A-B376-757F1AD9F16F}" destId="{63AE611F-D080-42A2-B495-126E3C0F48C8}" srcOrd="0" destOrd="0" presId="urn:microsoft.com/office/officeart/2005/8/layout/process5"/>
    <dgm:cxn modelId="{84F6767F-FAD7-412A-A365-2B498FF6A703}" type="presOf" srcId="{BDDC7017-D7B5-45B3-93CC-DF53FFD0BAD5}" destId="{4120CB4A-090B-4D44-BC3E-65BC20E66321}" srcOrd="0" destOrd="0" presId="urn:microsoft.com/office/officeart/2005/8/layout/process5"/>
    <dgm:cxn modelId="{7FAE6792-5C16-4E90-8F12-206F71439444}" type="presOf" srcId="{BDDC7017-D7B5-45B3-93CC-DF53FFD0BAD5}" destId="{B567697C-E099-44C0-A426-CB054DD2B03F}" srcOrd="1" destOrd="0" presId="urn:microsoft.com/office/officeart/2005/8/layout/process5"/>
    <dgm:cxn modelId="{AD0E42B2-62FB-4B0C-8DD3-40FE78F4CAC3}" type="presOf" srcId="{469FB0BC-B288-47B9-880C-5D4FD6DF6FDF}" destId="{617F4BB8-EFB7-44E8-8B7D-BA6EF9AD6445}" srcOrd="0" destOrd="0" presId="urn:microsoft.com/office/officeart/2005/8/layout/process5"/>
    <dgm:cxn modelId="{F6C60DC6-0B98-4E32-B94F-3B804A3D85C8}" type="presOf" srcId="{B66C57AE-ADEB-415C-9F51-33C594319D83}" destId="{2D82A979-E750-4009-8A4E-ED28D0C8827F}" srcOrd="0" destOrd="0" presId="urn:microsoft.com/office/officeart/2005/8/layout/process5"/>
    <dgm:cxn modelId="{EBB1C4E6-245C-4CAE-A68A-B69549053981}" type="presOf" srcId="{B66C57AE-ADEB-415C-9F51-33C594319D83}" destId="{2EFA1928-78E5-4628-B489-91FEEE964CC0}" srcOrd="1" destOrd="0" presId="urn:microsoft.com/office/officeart/2005/8/layout/process5"/>
    <dgm:cxn modelId="{25ACBED8-6DD8-4BAB-AE4C-80F1D1CA62A4}" type="presParOf" srcId="{63AE611F-D080-42A2-B495-126E3C0F48C8}" destId="{96660072-4E4D-4EFF-81DB-52A6F29F92D9}" srcOrd="0" destOrd="0" presId="urn:microsoft.com/office/officeart/2005/8/layout/process5"/>
    <dgm:cxn modelId="{0D59B355-8262-4CFF-9C34-7FDA7782B61B}" type="presParOf" srcId="{63AE611F-D080-42A2-B495-126E3C0F48C8}" destId="{4120CB4A-090B-4D44-BC3E-65BC20E66321}" srcOrd="1" destOrd="0" presId="urn:microsoft.com/office/officeart/2005/8/layout/process5"/>
    <dgm:cxn modelId="{57B94507-C1BC-4FD0-A80B-7F2926442DDF}" type="presParOf" srcId="{4120CB4A-090B-4D44-BC3E-65BC20E66321}" destId="{B567697C-E099-44C0-A426-CB054DD2B03F}" srcOrd="0" destOrd="0" presId="urn:microsoft.com/office/officeart/2005/8/layout/process5"/>
    <dgm:cxn modelId="{00E603CB-8D33-40DE-B796-F433A7511E71}" type="presParOf" srcId="{63AE611F-D080-42A2-B495-126E3C0F48C8}" destId="{A4E1E117-89A2-4FDF-A671-1A9808878D22}" srcOrd="2" destOrd="0" presId="urn:microsoft.com/office/officeart/2005/8/layout/process5"/>
    <dgm:cxn modelId="{76987339-EED7-4CBD-A25A-1AD39239B83A}" type="presParOf" srcId="{63AE611F-D080-42A2-B495-126E3C0F48C8}" destId="{2D82A979-E750-4009-8A4E-ED28D0C8827F}" srcOrd="3" destOrd="0" presId="urn:microsoft.com/office/officeart/2005/8/layout/process5"/>
    <dgm:cxn modelId="{5F539AFF-4BC3-40BA-8E46-975E6F184A65}" type="presParOf" srcId="{2D82A979-E750-4009-8A4E-ED28D0C8827F}" destId="{2EFA1928-78E5-4628-B489-91FEEE964CC0}" srcOrd="0" destOrd="0" presId="urn:microsoft.com/office/officeart/2005/8/layout/process5"/>
    <dgm:cxn modelId="{7AD87EE9-4843-44DF-9B74-884985F3A835}" type="presParOf" srcId="{63AE611F-D080-42A2-B495-126E3C0F48C8}" destId="{617F4BB8-EFB7-44E8-8B7D-BA6EF9AD6445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70E99-F3D9-41AF-A599-B73B6101486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E0CB9-8119-40B6-99A5-A5B524FB2D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bg1"/>
              </a:solidFill>
            </a:rPr>
            <a:t>Right Content Area</a:t>
          </a:r>
        </a:p>
      </dgm:t>
    </dgm:pt>
    <dgm:pt modelId="{693AB1E0-6582-494A-8D4F-E203265ECA8A}" type="parTrans" cxnId="{DB25255B-DC73-4D3F-8283-CC7E6632C8BF}">
      <dgm:prSet/>
      <dgm:spPr/>
      <dgm:t>
        <a:bodyPr/>
        <a:lstStyle/>
        <a:p>
          <a:endParaRPr lang="en-US"/>
        </a:p>
      </dgm:t>
    </dgm:pt>
    <dgm:pt modelId="{3C986B51-4ABC-472B-A03D-549B2B91655B}" type="sibTrans" cxnId="{DB25255B-DC73-4D3F-8283-CC7E6632C8BF}">
      <dgm:prSet/>
      <dgm:spPr/>
      <dgm:t>
        <a:bodyPr/>
        <a:lstStyle/>
        <a:p>
          <a:endParaRPr lang="en-US"/>
        </a:p>
      </dgm:t>
    </dgm:pt>
    <dgm:pt modelId="{203159C4-95B8-4207-ADA5-E05412ED42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bg1"/>
              </a:solidFill>
            </a:rPr>
            <a:t>• White text</a:t>
          </a:r>
          <a:br>
            <a:rPr lang="en-US" sz="1800" dirty="0">
              <a:solidFill>
                <a:schemeClr val="bg1"/>
              </a:solidFill>
            </a:rPr>
          </a:br>
          <a:r>
            <a:rPr lang="en-US" sz="1800" dirty="0">
              <a:solidFill>
                <a:schemeClr val="bg1"/>
              </a:solidFill>
            </a:rPr>
            <a:t>• On dark background</a:t>
          </a:r>
          <a:br>
            <a:rPr lang="en-US" sz="1800" dirty="0">
              <a:solidFill>
                <a:schemeClr val="bg1"/>
              </a:solidFill>
            </a:rPr>
          </a:br>
          <a:r>
            <a:rPr lang="en-US" sz="1800" dirty="0">
              <a:solidFill>
                <a:schemeClr val="bg1"/>
              </a:solidFill>
            </a:rPr>
            <a:t>• For contrast</a:t>
          </a:r>
        </a:p>
      </dgm:t>
    </dgm:pt>
    <dgm:pt modelId="{8EC5155B-7E2A-482A-884A-C0918E2ED9C4}" type="parTrans" cxnId="{79443BA2-02CD-4A98-9B21-ED2946ADFCCE}">
      <dgm:prSet/>
      <dgm:spPr/>
      <dgm:t>
        <a:bodyPr/>
        <a:lstStyle/>
        <a:p>
          <a:endParaRPr lang="en-US"/>
        </a:p>
      </dgm:t>
    </dgm:pt>
    <dgm:pt modelId="{0CDAA662-F0BD-4649-8BB9-F75470A3379F}" type="sibTrans" cxnId="{79443BA2-02CD-4A98-9B21-ED2946ADFCCE}">
      <dgm:prSet/>
      <dgm:spPr/>
      <dgm:t>
        <a:bodyPr/>
        <a:lstStyle/>
        <a:p>
          <a:endParaRPr lang="en-US"/>
        </a:p>
      </dgm:t>
    </dgm:pt>
    <dgm:pt modelId="{368E9C68-FE12-4AB0-984C-498CF60B9608}" type="pres">
      <dgm:prSet presAssocID="{F1A70E99-F3D9-41AF-A599-B73B6101486E}" presName="root" presStyleCnt="0">
        <dgm:presLayoutVars>
          <dgm:dir/>
          <dgm:resizeHandles val="exact"/>
        </dgm:presLayoutVars>
      </dgm:prSet>
      <dgm:spPr/>
    </dgm:pt>
    <dgm:pt modelId="{BAD8AD3C-1B0D-4C2C-BC69-BDA7FCB22160}" type="pres">
      <dgm:prSet presAssocID="{619E0CB9-8119-40B6-99A5-A5B524FB2DBC}" presName="compNode" presStyleCnt="0"/>
      <dgm:spPr/>
    </dgm:pt>
    <dgm:pt modelId="{C861233C-33F4-496A-8860-F7D5A44D9B17}" type="pres">
      <dgm:prSet presAssocID="{619E0CB9-8119-40B6-99A5-A5B524FB2DB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4FBE6F-082F-49DA-974C-F35BF8677494}" type="pres">
      <dgm:prSet presAssocID="{619E0CB9-8119-40B6-99A5-A5B524FB2DBC}" presName="spaceRect" presStyleCnt="0"/>
      <dgm:spPr/>
    </dgm:pt>
    <dgm:pt modelId="{89DB87A9-654B-465A-8224-B31B5251C413}" type="pres">
      <dgm:prSet presAssocID="{619E0CB9-8119-40B6-99A5-A5B524FB2DBC}" presName="textRect" presStyleLbl="revTx" presStyleIdx="0" presStyleCnt="2">
        <dgm:presLayoutVars>
          <dgm:chMax val="1"/>
          <dgm:chPref val="1"/>
        </dgm:presLayoutVars>
      </dgm:prSet>
      <dgm:spPr/>
    </dgm:pt>
    <dgm:pt modelId="{7DF73640-C652-409F-8B1F-2B02160EA1DE}" type="pres">
      <dgm:prSet presAssocID="{3C986B51-4ABC-472B-A03D-549B2B91655B}" presName="sibTrans" presStyleCnt="0"/>
      <dgm:spPr/>
    </dgm:pt>
    <dgm:pt modelId="{3CFE04E5-E182-4C63-B1A0-84F0EA91FD4B}" type="pres">
      <dgm:prSet presAssocID="{203159C4-95B8-4207-ADA5-E05412ED42A3}" presName="compNode" presStyleCnt="0"/>
      <dgm:spPr/>
    </dgm:pt>
    <dgm:pt modelId="{F102B345-0F5A-4138-8256-A65814899523}" type="pres">
      <dgm:prSet presAssocID="{203159C4-95B8-4207-ADA5-E05412ED42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F675528-30C2-4E83-8663-47B8E8703DA8}" type="pres">
      <dgm:prSet presAssocID="{203159C4-95B8-4207-ADA5-E05412ED42A3}" presName="spaceRect" presStyleCnt="0"/>
      <dgm:spPr/>
    </dgm:pt>
    <dgm:pt modelId="{30108E0C-FBD7-4535-9DB6-4EAB0D5C163B}" type="pres">
      <dgm:prSet presAssocID="{203159C4-95B8-4207-ADA5-E05412ED42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B25255B-DC73-4D3F-8283-CC7E6632C8BF}" srcId="{F1A70E99-F3D9-41AF-A599-B73B6101486E}" destId="{619E0CB9-8119-40B6-99A5-A5B524FB2DBC}" srcOrd="0" destOrd="0" parTransId="{693AB1E0-6582-494A-8D4F-E203265ECA8A}" sibTransId="{3C986B51-4ABC-472B-A03D-549B2B91655B}"/>
    <dgm:cxn modelId="{47C1E875-B72D-460F-AE86-9D930EF48835}" type="presOf" srcId="{203159C4-95B8-4207-ADA5-E05412ED42A3}" destId="{30108E0C-FBD7-4535-9DB6-4EAB0D5C163B}" srcOrd="0" destOrd="0" presId="urn:microsoft.com/office/officeart/2018/2/layout/IconLabelList"/>
    <dgm:cxn modelId="{79443BA2-02CD-4A98-9B21-ED2946ADFCCE}" srcId="{F1A70E99-F3D9-41AF-A599-B73B6101486E}" destId="{203159C4-95B8-4207-ADA5-E05412ED42A3}" srcOrd="1" destOrd="0" parTransId="{8EC5155B-7E2A-482A-884A-C0918E2ED9C4}" sibTransId="{0CDAA662-F0BD-4649-8BB9-F75470A3379F}"/>
    <dgm:cxn modelId="{067DA9A6-DB79-4C6A-B5CF-D499D7047A1E}" type="presOf" srcId="{F1A70E99-F3D9-41AF-A599-B73B6101486E}" destId="{368E9C68-FE12-4AB0-984C-498CF60B9608}" srcOrd="0" destOrd="0" presId="urn:microsoft.com/office/officeart/2018/2/layout/IconLabelList"/>
    <dgm:cxn modelId="{D826B0B9-5668-4171-BCFC-E13F30484985}" type="presOf" srcId="{619E0CB9-8119-40B6-99A5-A5B524FB2DBC}" destId="{89DB87A9-654B-465A-8224-B31B5251C413}" srcOrd="0" destOrd="0" presId="urn:microsoft.com/office/officeart/2018/2/layout/IconLabelList"/>
    <dgm:cxn modelId="{83531181-66D5-42DD-A927-C344C4C3F7FF}" type="presParOf" srcId="{368E9C68-FE12-4AB0-984C-498CF60B9608}" destId="{BAD8AD3C-1B0D-4C2C-BC69-BDA7FCB22160}" srcOrd="0" destOrd="0" presId="urn:microsoft.com/office/officeart/2018/2/layout/IconLabelList"/>
    <dgm:cxn modelId="{2698E4B5-3BC8-4EED-9742-152847A9B932}" type="presParOf" srcId="{BAD8AD3C-1B0D-4C2C-BC69-BDA7FCB22160}" destId="{C861233C-33F4-496A-8860-F7D5A44D9B17}" srcOrd="0" destOrd="0" presId="urn:microsoft.com/office/officeart/2018/2/layout/IconLabelList"/>
    <dgm:cxn modelId="{6ECC7F55-E5B1-4872-93D4-7628D091DAE5}" type="presParOf" srcId="{BAD8AD3C-1B0D-4C2C-BC69-BDA7FCB22160}" destId="{214FBE6F-082F-49DA-974C-F35BF8677494}" srcOrd="1" destOrd="0" presId="urn:microsoft.com/office/officeart/2018/2/layout/IconLabelList"/>
    <dgm:cxn modelId="{33AACD51-9FEA-459F-B076-414169EFE32A}" type="presParOf" srcId="{BAD8AD3C-1B0D-4C2C-BC69-BDA7FCB22160}" destId="{89DB87A9-654B-465A-8224-B31B5251C413}" srcOrd="2" destOrd="0" presId="urn:microsoft.com/office/officeart/2018/2/layout/IconLabelList"/>
    <dgm:cxn modelId="{F8AB95D2-4FD8-4DC0-B6FC-5EC34D44D8A3}" type="presParOf" srcId="{368E9C68-FE12-4AB0-984C-498CF60B9608}" destId="{7DF73640-C652-409F-8B1F-2B02160EA1DE}" srcOrd="1" destOrd="0" presId="urn:microsoft.com/office/officeart/2018/2/layout/IconLabelList"/>
    <dgm:cxn modelId="{924F163B-6650-4DF1-8DE3-CED232043E3F}" type="presParOf" srcId="{368E9C68-FE12-4AB0-984C-498CF60B9608}" destId="{3CFE04E5-E182-4C63-B1A0-84F0EA91FD4B}" srcOrd="2" destOrd="0" presId="urn:microsoft.com/office/officeart/2018/2/layout/IconLabelList"/>
    <dgm:cxn modelId="{118754A9-54F4-41B9-8144-8A9F68B1DF0C}" type="presParOf" srcId="{3CFE04E5-E182-4C63-B1A0-84F0EA91FD4B}" destId="{F102B345-0F5A-4138-8256-A65814899523}" srcOrd="0" destOrd="0" presId="urn:microsoft.com/office/officeart/2018/2/layout/IconLabelList"/>
    <dgm:cxn modelId="{1210DA2F-15AA-48DF-B5A8-EE59AEE6E774}" type="presParOf" srcId="{3CFE04E5-E182-4C63-B1A0-84F0EA91FD4B}" destId="{AF675528-30C2-4E83-8663-47B8E8703DA8}" srcOrd="1" destOrd="0" presId="urn:microsoft.com/office/officeart/2018/2/layout/IconLabelList"/>
    <dgm:cxn modelId="{F1E959A0-27DD-4B48-B0DE-D5D084B299A8}" type="presParOf" srcId="{3CFE04E5-E182-4C63-B1A0-84F0EA91FD4B}" destId="{30108E0C-FBD7-4535-9DB6-4EAB0D5C16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B3FB6-7356-49F0-A5C7-1298FE883F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8F71C9-CE84-453C-A85A-3239A051749D}">
      <dgm:prSet/>
      <dgm:spPr/>
      <dgm:t>
        <a:bodyPr/>
        <a:lstStyle/>
        <a:p>
          <a:r>
            <a:rPr lang="en-US"/>
            <a:t>• Left point 1</a:t>
          </a:r>
        </a:p>
      </dgm:t>
    </dgm:pt>
    <dgm:pt modelId="{30D10318-4517-48DD-9A61-6CBC7584F678}" type="parTrans" cxnId="{BB2A5220-413E-4ABE-93F0-93F127AB31D3}">
      <dgm:prSet/>
      <dgm:spPr/>
      <dgm:t>
        <a:bodyPr/>
        <a:lstStyle/>
        <a:p>
          <a:endParaRPr lang="en-US"/>
        </a:p>
      </dgm:t>
    </dgm:pt>
    <dgm:pt modelId="{163B8A2E-EF00-424C-9B58-01B5C44AF359}" type="sibTrans" cxnId="{BB2A5220-413E-4ABE-93F0-93F127AB31D3}">
      <dgm:prSet/>
      <dgm:spPr/>
      <dgm:t>
        <a:bodyPr/>
        <a:lstStyle/>
        <a:p>
          <a:endParaRPr lang="en-US"/>
        </a:p>
      </dgm:t>
    </dgm:pt>
    <dgm:pt modelId="{417B1C7B-0B45-4D52-8CAF-6BDEA40F914B}">
      <dgm:prSet/>
      <dgm:spPr/>
      <dgm:t>
        <a:bodyPr/>
        <a:lstStyle/>
        <a:p>
          <a:r>
            <a:rPr lang="en-US"/>
            <a:t>• Left point 2</a:t>
          </a:r>
        </a:p>
      </dgm:t>
    </dgm:pt>
    <dgm:pt modelId="{F3FBC305-0F03-4086-8C00-C6D39A9F9113}" type="parTrans" cxnId="{E34AEBAF-900C-49C8-98B1-FAACF8FE30B9}">
      <dgm:prSet/>
      <dgm:spPr/>
      <dgm:t>
        <a:bodyPr/>
        <a:lstStyle/>
        <a:p>
          <a:endParaRPr lang="en-US"/>
        </a:p>
      </dgm:t>
    </dgm:pt>
    <dgm:pt modelId="{BCEDBC54-AD42-4DB3-BFB3-98211DB2E889}" type="sibTrans" cxnId="{E34AEBAF-900C-49C8-98B1-FAACF8FE30B9}">
      <dgm:prSet/>
      <dgm:spPr/>
      <dgm:t>
        <a:bodyPr/>
        <a:lstStyle/>
        <a:p>
          <a:endParaRPr lang="en-US"/>
        </a:p>
      </dgm:t>
    </dgm:pt>
    <dgm:pt modelId="{93544D33-64B6-44D6-86B5-92ACB2926D4B}" type="pres">
      <dgm:prSet presAssocID="{343B3FB6-7356-49F0-A5C7-1298FE883F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B4B1C5-5C8E-45B8-A38D-880592004439}" type="pres">
      <dgm:prSet presAssocID="{D18F71C9-CE84-453C-A85A-3239A051749D}" presName="hierRoot1" presStyleCnt="0"/>
      <dgm:spPr/>
    </dgm:pt>
    <dgm:pt modelId="{5902ABEF-0A0E-4092-89A7-607C758C5889}" type="pres">
      <dgm:prSet presAssocID="{D18F71C9-CE84-453C-A85A-3239A051749D}" presName="composite" presStyleCnt="0"/>
      <dgm:spPr/>
    </dgm:pt>
    <dgm:pt modelId="{34475F8D-35F1-4898-A6D5-AD584FFA9F9E}" type="pres">
      <dgm:prSet presAssocID="{D18F71C9-CE84-453C-A85A-3239A051749D}" presName="background" presStyleLbl="node0" presStyleIdx="0" presStyleCnt="2"/>
      <dgm:spPr/>
    </dgm:pt>
    <dgm:pt modelId="{37C4A685-2327-413D-828C-638B72AAAC8F}" type="pres">
      <dgm:prSet presAssocID="{D18F71C9-CE84-453C-A85A-3239A051749D}" presName="text" presStyleLbl="fgAcc0" presStyleIdx="0" presStyleCnt="2">
        <dgm:presLayoutVars>
          <dgm:chPref val="3"/>
        </dgm:presLayoutVars>
      </dgm:prSet>
      <dgm:spPr/>
    </dgm:pt>
    <dgm:pt modelId="{5D2F5F26-C68E-4394-8C0C-5A11FD1DC3DA}" type="pres">
      <dgm:prSet presAssocID="{D18F71C9-CE84-453C-A85A-3239A051749D}" presName="hierChild2" presStyleCnt="0"/>
      <dgm:spPr/>
    </dgm:pt>
    <dgm:pt modelId="{0B1E9611-A6F1-47BA-88F3-5B8800357320}" type="pres">
      <dgm:prSet presAssocID="{417B1C7B-0B45-4D52-8CAF-6BDEA40F914B}" presName="hierRoot1" presStyleCnt="0"/>
      <dgm:spPr/>
    </dgm:pt>
    <dgm:pt modelId="{5795D5F8-46A6-4299-96A0-B2145AD30504}" type="pres">
      <dgm:prSet presAssocID="{417B1C7B-0B45-4D52-8CAF-6BDEA40F914B}" presName="composite" presStyleCnt="0"/>
      <dgm:spPr/>
    </dgm:pt>
    <dgm:pt modelId="{DFE3BBF0-984E-4942-8BDD-B9E4756E8639}" type="pres">
      <dgm:prSet presAssocID="{417B1C7B-0B45-4D52-8CAF-6BDEA40F914B}" presName="background" presStyleLbl="node0" presStyleIdx="1" presStyleCnt="2"/>
      <dgm:spPr/>
    </dgm:pt>
    <dgm:pt modelId="{DD17D39C-0E2D-485A-873E-C7AEF0CB53B3}" type="pres">
      <dgm:prSet presAssocID="{417B1C7B-0B45-4D52-8CAF-6BDEA40F914B}" presName="text" presStyleLbl="fgAcc0" presStyleIdx="1" presStyleCnt="2">
        <dgm:presLayoutVars>
          <dgm:chPref val="3"/>
        </dgm:presLayoutVars>
      </dgm:prSet>
      <dgm:spPr/>
    </dgm:pt>
    <dgm:pt modelId="{449BA4CF-8FC6-4A87-8975-335F1D0F072F}" type="pres">
      <dgm:prSet presAssocID="{417B1C7B-0B45-4D52-8CAF-6BDEA40F914B}" presName="hierChild2" presStyleCnt="0"/>
      <dgm:spPr/>
    </dgm:pt>
  </dgm:ptLst>
  <dgm:cxnLst>
    <dgm:cxn modelId="{72FA930A-EFC5-4219-9145-B207E27D3D0D}" type="presOf" srcId="{417B1C7B-0B45-4D52-8CAF-6BDEA40F914B}" destId="{DD17D39C-0E2D-485A-873E-C7AEF0CB53B3}" srcOrd="0" destOrd="0" presId="urn:microsoft.com/office/officeart/2005/8/layout/hierarchy1"/>
    <dgm:cxn modelId="{7272501D-0FB5-4BB0-A859-80E5D4CF29CD}" type="presOf" srcId="{D18F71C9-CE84-453C-A85A-3239A051749D}" destId="{37C4A685-2327-413D-828C-638B72AAAC8F}" srcOrd="0" destOrd="0" presId="urn:microsoft.com/office/officeart/2005/8/layout/hierarchy1"/>
    <dgm:cxn modelId="{BB2A5220-413E-4ABE-93F0-93F127AB31D3}" srcId="{343B3FB6-7356-49F0-A5C7-1298FE883F4F}" destId="{D18F71C9-CE84-453C-A85A-3239A051749D}" srcOrd="0" destOrd="0" parTransId="{30D10318-4517-48DD-9A61-6CBC7584F678}" sibTransId="{163B8A2E-EF00-424C-9B58-01B5C44AF359}"/>
    <dgm:cxn modelId="{5C12B42B-2863-4F6F-AA4D-706334DA155D}" type="presOf" srcId="{343B3FB6-7356-49F0-A5C7-1298FE883F4F}" destId="{93544D33-64B6-44D6-86B5-92ACB2926D4B}" srcOrd="0" destOrd="0" presId="urn:microsoft.com/office/officeart/2005/8/layout/hierarchy1"/>
    <dgm:cxn modelId="{E34AEBAF-900C-49C8-98B1-FAACF8FE30B9}" srcId="{343B3FB6-7356-49F0-A5C7-1298FE883F4F}" destId="{417B1C7B-0B45-4D52-8CAF-6BDEA40F914B}" srcOrd="1" destOrd="0" parTransId="{F3FBC305-0F03-4086-8C00-C6D39A9F9113}" sibTransId="{BCEDBC54-AD42-4DB3-BFB3-98211DB2E889}"/>
    <dgm:cxn modelId="{F6E64223-416A-430A-B042-E7375EE2EA81}" type="presParOf" srcId="{93544D33-64B6-44D6-86B5-92ACB2926D4B}" destId="{72B4B1C5-5C8E-45B8-A38D-880592004439}" srcOrd="0" destOrd="0" presId="urn:microsoft.com/office/officeart/2005/8/layout/hierarchy1"/>
    <dgm:cxn modelId="{864B5891-B8BA-45AF-8ECC-21927A1FDFA2}" type="presParOf" srcId="{72B4B1C5-5C8E-45B8-A38D-880592004439}" destId="{5902ABEF-0A0E-4092-89A7-607C758C5889}" srcOrd="0" destOrd="0" presId="urn:microsoft.com/office/officeart/2005/8/layout/hierarchy1"/>
    <dgm:cxn modelId="{1F154668-A711-4298-848F-390EB12444A5}" type="presParOf" srcId="{5902ABEF-0A0E-4092-89A7-607C758C5889}" destId="{34475F8D-35F1-4898-A6D5-AD584FFA9F9E}" srcOrd="0" destOrd="0" presId="urn:microsoft.com/office/officeart/2005/8/layout/hierarchy1"/>
    <dgm:cxn modelId="{0D0180ED-5801-4B58-8814-A4D7CB7DA9A3}" type="presParOf" srcId="{5902ABEF-0A0E-4092-89A7-607C758C5889}" destId="{37C4A685-2327-413D-828C-638B72AAAC8F}" srcOrd="1" destOrd="0" presId="urn:microsoft.com/office/officeart/2005/8/layout/hierarchy1"/>
    <dgm:cxn modelId="{00A74CAD-988C-416B-B900-76DFE2BA9048}" type="presParOf" srcId="{72B4B1C5-5C8E-45B8-A38D-880592004439}" destId="{5D2F5F26-C68E-4394-8C0C-5A11FD1DC3DA}" srcOrd="1" destOrd="0" presId="urn:microsoft.com/office/officeart/2005/8/layout/hierarchy1"/>
    <dgm:cxn modelId="{B6B2079E-2A02-40A5-876C-3E9977BC1150}" type="presParOf" srcId="{93544D33-64B6-44D6-86B5-92ACB2926D4B}" destId="{0B1E9611-A6F1-47BA-88F3-5B8800357320}" srcOrd="1" destOrd="0" presId="urn:microsoft.com/office/officeart/2005/8/layout/hierarchy1"/>
    <dgm:cxn modelId="{8EF70769-8338-4364-9EBC-94FE86E4C656}" type="presParOf" srcId="{0B1E9611-A6F1-47BA-88F3-5B8800357320}" destId="{5795D5F8-46A6-4299-96A0-B2145AD30504}" srcOrd="0" destOrd="0" presId="urn:microsoft.com/office/officeart/2005/8/layout/hierarchy1"/>
    <dgm:cxn modelId="{ECF2BFCF-7B12-4125-AF23-4A9D4177F2F8}" type="presParOf" srcId="{5795D5F8-46A6-4299-96A0-B2145AD30504}" destId="{DFE3BBF0-984E-4942-8BDD-B9E4756E8639}" srcOrd="0" destOrd="0" presId="urn:microsoft.com/office/officeart/2005/8/layout/hierarchy1"/>
    <dgm:cxn modelId="{1EB36EB6-F75A-4539-A139-E3D4CDE6BA7B}" type="presParOf" srcId="{5795D5F8-46A6-4299-96A0-B2145AD30504}" destId="{DD17D39C-0E2D-485A-873E-C7AEF0CB53B3}" srcOrd="1" destOrd="0" presId="urn:microsoft.com/office/officeart/2005/8/layout/hierarchy1"/>
    <dgm:cxn modelId="{AA700A80-C1C0-4D26-96AF-1FD5BAF3D753}" type="presParOf" srcId="{0B1E9611-A6F1-47BA-88F3-5B8800357320}" destId="{449BA4CF-8FC6-4A87-8975-335F1D0F07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A70E99-F3D9-41AF-A599-B73B6101486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E0CB9-8119-40B6-99A5-A5B524FB2D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bg1"/>
              </a:solidFill>
            </a:rPr>
            <a:t>Right Content Area</a:t>
          </a:r>
        </a:p>
      </dgm:t>
    </dgm:pt>
    <dgm:pt modelId="{693AB1E0-6582-494A-8D4F-E203265ECA8A}" type="parTrans" cxnId="{DB25255B-DC73-4D3F-8283-CC7E6632C8BF}">
      <dgm:prSet/>
      <dgm:spPr/>
      <dgm:t>
        <a:bodyPr/>
        <a:lstStyle/>
        <a:p>
          <a:endParaRPr lang="en-US"/>
        </a:p>
      </dgm:t>
    </dgm:pt>
    <dgm:pt modelId="{3C986B51-4ABC-472B-A03D-549B2B91655B}" type="sibTrans" cxnId="{DB25255B-DC73-4D3F-8283-CC7E6632C8BF}">
      <dgm:prSet/>
      <dgm:spPr/>
      <dgm:t>
        <a:bodyPr/>
        <a:lstStyle/>
        <a:p>
          <a:endParaRPr lang="en-US"/>
        </a:p>
      </dgm:t>
    </dgm:pt>
    <dgm:pt modelId="{203159C4-95B8-4207-ADA5-E05412ED42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bg1"/>
              </a:solidFill>
            </a:rPr>
            <a:t>• White text</a:t>
          </a:r>
          <a:br>
            <a:rPr lang="en-US" sz="1800" dirty="0">
              <a:solidFill>
                <a:schemeClr val="bg1"/>
              </a:solidFill>
            </a:rPr>
          </a:br>
          <a:r>
            <a:rPr lang="en-US" sz="1800" dirty="0">
              <a:solidFill>
                <a:schemeClr val="bg1"/>
              </a:solidFill>
            </a:rPr>
            <a:t>• On dark background</a:t>
          </a:r>
          <a:br>
            <a:rPr lang="en-US" sz="1800" dirty="0">
              <a:solidFill>
                <a:schemeClr val="bg1"/>
              </a:solidFill>
            </a:rPr>
          </a:br>
          <a:r>
            <a:rPr lang="en-US" sz="1800" dirty="0">
              <a:solidFill>
                <a:schemeClr val="bg1"/>
              </a:solidFill>
            </a:rPr>
            <a:t>• For contrast</a:t>
          </a:r>
        </a:p>
      </dgm:t>
    </dgm:pt>
    <dgm:pt modelId="{8EC5155B-7E2A-482A-884A-C0918E2ED9C4}" type="parTrans" cxnId="{79443BA2-02CD-4A98-9B21-ED2946ADFCCE}">
      <dgm:prSet/>
      <dgm:spPr/>
      <dgm:t>
        <a:bodyPr/>
        <a:lstStyle/>
        <a:p>
          <a:endParaRPr lang="en-US"/>
        </a:p>
      </dgm:t>
    </dgm:pt>
    <dgm:pt modelId="{0CDAA662-F0BD-4649-8BB9-F75470A3379F}" type="sibTrans" cxnId="{79443BA2-02CD-4A98-9B21-ED2946ADFCCE}">
      <dgm:prSet/>
      <dgm:spPr/>
      <dgm:t>
        <a:bodyPr/>
        <a:lstStyle/>
        <a:p>
          <a:endParaRPr lang="en-US"/>
        </a:p>
      </dgm:t>
    </dgm:pt>
    <dgm:pt modelId="{65965C08-777F-4F26-8901-109046030D56}" type="pres">
      <dgm:prSet presAssocID="{F1A70E99-F3D9-41AF-A599-B73B6101486E}" presName="vert0" presStyleCnt="0">
        <dgm:presLayoutVars>
          <dgm:dir/>
          <dgm:animOne val="branch"/>
          <dgm:animLvl val="lvl"/>
        </dgm:presLayoutVars>
      </dgm:prSet>
      <dgm:spPr/>
    </dgm:pt>
    <dgm:pt modelId="{5C988893-D83C-47D9-A1B3-33C9DC5B42BD}" type="pres">
      <dgm:prSet presAssocID="{619E0CB9-8119-40B6-99A5-A5B524FB2DBC}" presName="thickLine" presStyleLbl="alignNode1" presStyleIdx="0" presStyleCnt="2"/>
      <dgm:spPr/>
    </dgm:pt>
    <dgm:pt modelId="{BCE1C19B-F293-4975-80D1-82611EE7CE56}" type="pres">
      <dgm:prSet presAssocID="{619E0CB9-8119-40B6-99A5-A5B524FB2DBC}" presName="horz1" presStyleCnt="0"/>
      <dgm:spPr/>
    </dgm:pt>
    <dgm:pt modelId="{D479BB1D-A35B-4F1A-B8CB-4F07B651DA38}" type="pres">
      <dgm:prSet presAssocID="{619E0CB9-8119-40B6-99A5-A5B524FB2DBC}" presName="tx1" presStyleLbl="revTx" presStyleIdx="0" presStyleCnt="2"/>
      <dgm:spPr/>
    </dgm:pt>
    <dgm:pt modelId="{CF74419A-8910-481E-9C01-66F551C31E6C}" type="pres">
      <dgm:prSet presAssocID="{619E0CB9-8119-40B6-99A5-A5B524FB2DBC}" presName="vert1" presStyleCnt="0"/>
      <dgm:spPr/>
    </dgm:pt>
    <dgm:pt modelId="{36BB257B-F58B-424C-9265-A89FD21C9253}" type="pres">
      <dgm:prSet presAssocID="{203159C4-95B8-4207-ADA5-E05412ED42A3}" presName="thickLine" presStyleLbl="alignNode1" presStyleIdx="1" presStyleCnt="2"/>
      <dgm:spPr/>
    </dgm:pt>
    <dgm:pt modelId="{953B2D4B-6F3D-4CA0-B3A6-E183801FA8E8}" type="pres">
      <dgm:prSet presAssocID="{203159C4-95B8-4207-ADA5-E05412ED42A3}" presName="horz1" presStyleCnt="0"/>
      <dgm:spPr/>
    </dgm:pt>
    <dgm:pt modelId="{54404411-C98D-4AA7-87EE-8D3AC8450F56}" type="pres">
      <dgm:prSet presAssocID="{203159C4-95B8-4207-ADA5-E05412ED42A3}" presName="tx1" presStyleLbl="revTx" presStyleIdx="1" presStyleCnt="2"/>
      <dgm:spPr/>
    </dgm:pt>
    <dgm:pt modelId="{72F92047-57F8-4C27-A9C2-C8777EFCED19}" type="pres">
      <dgm:prSet presAssocID="{203159C4-95B8-4207-ADA5-E05412ED42A3}" presName="vert1" presStyleCnt="0"/>
      <dgm:spPr/>
    </dgm:pt>
  </dgm:ptLst>
  <dgm:cxnLst>
    <dgm:cxn modelId="{DB25255B-DC73-4D3F-8283-CC7E6632C8BF}" srcId="{F1A70E99-F3D9-41AF-A599-B73B6101486E}" destId="{619E0CB9-8119-40B6-99A5-A5B524FB2DBC}" srcOrd="0" destOrd="0" parTransId="{693AB1E0-6582-494A-8D4F-E203265ECA8A}" sibTransId="{3C986B51-4ABC-472B-A03D-549B2B91655B}"/>
    <dgm:cxn modelId="{ADBC7772-7003-433D-AF57-CE824FD3C52F}" type="presOf" srcId="{F1A70E99-F3D9-41AF-A599-B73B6101486E}" destId="{65965C08-777F-4F26-8901-109046030D56}" srcOrd="0" destOrd="0" presId="urn:microsoft.com/office/officeart/2008/layout/LinedList"/>
    <dgm:cxn modelId="{771D117E-D4C3-4121-8248-BA5F9E596319}" type="presOf" srcId="{619E0CB9-8119-40B6-99A5-A5B524FB2DBC}" destId="{D479BB1D-A35B-4F1A-B8CB-4F07B651DA38}" srcOrd="0" destOrd="0" presId="urn:microsoft.com/office/officeart/2008/layout/LinedList"/>
    <dgm:cxn modelId="{DD210483-8C12-4BCB-ABBC-1A7E6D23DBE5}" type="presOf" srcId="{203159C4-95B8-4207-ADA5-E05412ED42A3}" destId="{54404411-C98D-4AA7-87EE-8D3AC8450F56}" srcOrd="0" destOrd="0" presId="urn:microsoft.com/office/officeart/2008/layout/LinedList"/>
    <dgm:cxn modelId="{79443BA2-02CD-4A98-9B21-ED2946ADFCCE}" srcId="{F1A70E99-F3D9-41AF-A599-B73B6101486E}" destId="{203159C4-95B8-4207-ADA5-E05412ED42A3}" srcOrd="1" destOrd="0" parTransId="{8EC5155B-7E2A-482A-884A-C0918E2ED9C4}" sibTransId="{0CDAA662-F0BD-4649-8BB9-F75470A3379F}"/>
    <dgm:cxn modelId="{6B2B9F4F-9BD1-4FBA-B2DE-D1EE65619D8E}" type="presParOf" srcId="{65965C08-777F-4F26-8901-109046030D56}" destId="{5C988893-D83C-47D9-A1B3-33C9DC5B42BD}" srcOrd="0" destOrd="0" presId="urn:microsoft.com/office/officeart/2008/layout/LinedList"/>
    <dgm:cxn modelId="{9BA59CBD-5979-412B-B237-3A48A56E1E55}" type="presParOf" srcId="{65965C08-777F-4F26-8901-109046030D56}" destId="{BCE1C19B-F293-4975-80D1-82611EE7CE56}" srcOrd="1" destOrd="0" presId="urn:microsoft.com/office/officeart/2008/layout/LinedList"/>
    <dgm:cxn modelId="{D1815258-AC4D-4D7F-B414-260462342FE6}" type="presParOf" srcId="{BCE1C19B-F293-4975-80D1-82611EE7CE56}" destId="{D479BB1D-A35B-4F1A-B8CB-4F07B651DA38}" srcOrd="0" destOrd="0" presId="urn:microsoft.com/office/officeart/2008/layout/LinedList"/>
    <dgm:cxn modelId="{2BEB7A46-1F80-4F98-AD76-A28EB2C09B63}" type="presParOf" srcId="{BCE1C19B-F293-4975-80D1-82611EE7CE56}" destId="{CF74419A-8910-481E-9C01-66F551C31E6C}" srcOrd="1" destOrd="0" presId="urn:microsoft.com/office/officeart/2008/layout/LinedList"/>
    <dgm:cxn modelId="{B458684E-D63D-480F-9AFC-EFEE7C5ED6F1}" type="presParOf" srcId="{65965C08-777F-4F26-8901-109046030D56}" destId="{36BB257B-F58B-424C-9265-A89FD21C9253}" srcOrd="2" destOrd="0" presId="urn:microsoft.com/office/officeart/2008/layout/LinedList"/>
    <dgm:cxn modelId="{54CD7797-DC91-4173-B2F6-82A095B565A7}" type="presParOf" srcId="{65965C08-777F-4F26-8901-109046030D56}" destId="{953B2D4B-6F3D-4CA0-B3A6-E183801FA8E8}" srcOrd="3" destOrd="0" presId="urn:microsoft.com/office/officeart/2008/layout/LinedList"/>
    <dgm:cxn modelId="{786ADE91-3048-4C8C-AC5A-CC57ECE8C650}" type="presParOf" srcId="{953B2D4B-6F3D-4CA0-B3A6-E183801FA8E8}" destId="{54404411-C98D-4AA7-87EE-8D3AC8450F56}" srcOrd="0" destOrd="0" presId="urn:microsoft.com/office/officeart/2008/layout/LinedList"/>
    <dgm:cxn modelId="{79C0CCC7-3DC7-4B39-B9E5-93998E79F533}" type="presParOf" srcId="{953B2D4B-6F3D-4CA0-B3A6-E183801FA8E8}" destId="{72F92047-57F8-4C27-A9C2-C8777EFCED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60072-4E4D-4EFF-81DB-52A6F29F92D9}">
      <dsp:nvSpPr>
        <dsp:cNvPr id="0" name=""/>
        <dsp:cNvSpPr/>
      </dsp:nvSpPr>
      <dsp:spPr>
        <a:xfrm>
          <a:off x="1144607" y="1071"/>
          <a:ext cx="2284660" cy="1370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• Point 1</a:t>
          </a:r>
        </a:p>
      </dsp:txBody>
      <dsp:txXfrm>
        <a:off x="1184756" y="41220"/>
        <a:ext cx="2204362" cy="1290498"/>
      </dsp:txXfrm>
    </dsp:sp>
    <dsp:sp modelId="{4120CB4A-090B-4D44-BC3E-65BC20E66321}">
      <dsp:nvSpPr>
        <dsp:cNvPr id="0" name=""/>
        <dsp:cNvSpPr/>
      </dsp:nvSpPr>
      <dsp:spPr>
        <a:xfrm>
          <a:off x="3630318" y="403171"/>
          <a:ext cx="484348" cy="56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630318" y="516490"/>
        <a:ext cx="339044" cy="339957"/>
      </dsp:txXfrm>
    </dsp:sp>
    <dsp:sp modelId="{A4E1E117-89A2-4FDF-A671-1A9808878D22}">
      <dsp:nvSpPr>
        <dsp:cNvPr id="0" name=""/>
        <dsp:cNvSpPr/>
      </dsp:nvSpPr>
      <dsp:spPr>
        <a:xfrm>
          <a:off x="4343132" y="1071"/>
          <a:ext cx="2284660" cy="1370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• Point 2</a:t>
          </a:r>
        </a:p>
      </dsp:txBody>
      <dsp:txXfrm>
        <a:off x="4383281" y="41220"/>
        <a:ext cx="2204362" cy="1290498"/>
      </dsp:txXfrm>
    </dsp:sp>
    <dsp:sp modelId="{2D82A979-E750-4009-8A4E-ED28D0C8827F}">
      <dsp:nvSpPr>
        <dsp:cNvPr id="0" name=""/>
        <dsp:cNvSpPr/>
      </dsp:nvSpPr>
      <dsp:spPr>
        <a:xfrm rot="5400000">
          <a:off x="5243288" y="1531794"/>
          <a:ext cx="484348" cy="56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5315484" y="1572917"/>
        <a:ext cx="339957" cy="339044"/>
      </dsp:txXfrm>
    </dsp:sp>
    <dsp:sp modelId="{617F4BB8-EFB7-44E8-8B7D-BA6EF9AD6445}">
      <dsp:nvSpPr>
        <dsp:cNvPr id="0" name=""/>
        <dsp:cNvSpPr/>
      </dsp:nvSpPr>
      <dsp:spPr>
        <a:xfrm>
          <a:off x="4343132" y="2285732"/>
          <a:ext cx="2284660" cy="1370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• Point 3</a:t>
          </a:r>
        </a:p>
      </dsp:txBody>
      <dsp:txXfrm>
        <a:off x="4383281" y="2325881"/>
        <a:ext cx="2204362" cy="1290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1233C-33F4-496A-8860-F7D5A44D9B17}">
      <dsp:nvSpPr>
        <dsp:cNvPr id="0" name=""/>
        <dsp:cNvSpPr/>
      </dsp:nvSpPr>
      <dsp:spPr>
        <a:xfrm>
          <a:off x="1391208" y="198367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B87A9-654B-465A-8224-B31B5251C413}">
      <dsp:nvSpPr>
        <dsp:cNvPr id="0" name=""/>
        <dsp:cNvSpPr/>
      </dsp:nvSpPr>
      <dsp:spPr>
        <a:xfrm>
          <a:off x="744615" y="1594293"/>
          <a:ext cx="23512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Right Content Area</a:t>
          </a:r>
        </a:p>
      </dsp:txBody>
      <dsp:txXfrm>
        <a:off x="744615" y="1594293"/>
        <a:ext cx="2351250" cy="855000"/>
      </dsp:txXfrm>
    </dsp:sp>
    <dsp:sp modelId="{F102B345-0F5A-4138-8256-A65814899523}">
      <dsp:nvSpPr>
        <dsp:cNvPr id="0" name=""/>
        <dsp:cNvSpPr/>
      </dsp:nvSpPr>
      <dsp:spPr>
        <a:xfrm>
          <a:off x="1391208" y="3037106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08E0C-FBD7-4535-9DB6-4EAB0D5C163B}">
      <dsp:nvSpPr>
        <dsp:cNvPr id="0" name=""/>
        <dsp:cNvSpPr/>
      </dsp:nvSpPr>
      <dsp:spPr>
        <a:xfrm>
          <a:off x="744615" y="4433032"/>
          <a:ext cx="23512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• White text</a:t>
          </a:r>
          <a:br>
            <a:rPr lang="en-US" sz="1800" kern="1200" dirty="0">
              <a:solidFill>
                <a:schemeClr val="bg1"/>
              </a:solidFill>
            </a:rPr>
          </a:br>
          <a:r>
            <a:rPr lang="en-US" sz="1800" kern="1200" dirty="0">
              <a:solidFill>
                <a:schemeClr val="bg1"/>
              </a:solidFill>
            </a:rPr>
            <a:t>• On dark background</a:t>
          </a:r>
          <a:br>
            <a:rPr lang="en-US" sz="1800" kern="1200" dirty="0">
              <a:solidFill>
                <a:schemeClr val="bg1"/>
              </a:solidFill>
            </a:rPr>
          </a:br>
          <a:r>
            <a:rPr lang="en-US" sz="1800" kern="1200" dirty="0">
              <a:solidFill>
                <a:schemeClr val="bg1"/>
              </a:solidFill>
            </a:rPr>
            <a:t>• For contrast</a:t>
          </a:r>
        </a:p>
      </dsp:txBody>
      <dsp:txXfrm>
        <a:off x="744615" y="4433032"/>
        <a:ext cx="2351250" cy="85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5F8D-35F1-4898-A6D5-AD584FFA9F9E}">
      <dsp:nvSpPr>
        <dsp:cNvPr id="0" name=""/>
        <dsp:cNvSpPr/>
      </dsp:nvSpPr>
      <dsp:spPr>
        <a:xfrm>
          <a:off x="502" y="1175979"/>
          <a:ext cx="1763055" cy="1119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4A685-2327-413D-828C-638B72AAAC8F}">
      <dsp:nvSpPr>
        <dsp:cNvPr id="0" name=""/>
        <dsp:cNvSpPr/>
      </dsp:nvSpPr>
      <dsp:spPr>
        <a:xfrm>
          <a:off x="196397" y="1362080"/>
          <a:ext cx="1763055" cy="111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• Left point 1</a:t>
          </a:r>
        </a:p>
      </dsp:txBody>
      <dsp:txXfrm>
        <a:off x="229187" y="1394870"/>
        <a:ext cx="1697475" cy="1053960"/>
      </dsp:txXfrm>
    </dsp:sp>
    <dsp:sp modelId="{DFE3BBF0-984E-4942-8BDD-B9E4756E8639}">
      <dsp:nvSpPr>
        <dsp:cNvPr id="0" name=""/>
        <dsp:cNvSpPr/>
      </dsp:nvSpPr>
      <dsp:spPr>
        <a:xfrm>
          <a:off x="2155347" y="1175979"/>
          <a:ext cx="1763055" cy="1119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7D39C-0E2D-485A-873E-C7AEF0CB53B3}">
      <dsp:nvSpPr>
        <dsp:cNvPr id="0" name=""/>
        <dsp:cNvSpPr/>
      </dsp:nvSpPr>
      <dsp:spPr>
        <a:xfrm>
          <a:off x="2351242" y="1362080"/>
          <a:ext cx="1763055" cy="111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• Left point 2</a:t>
          </a:r>
        </a:p>
      </dsp:txBody>
      <dsp:txXfrm>
        <a:off x="2384032" y="1394870"/>
        <a:ext cx="1697475" cy="1053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88893-D83C-47D9-A1B3-33C9DC5B42BD}">
      <dsp:nvSpPr>
        <dsp:cNvPr id="0" name=""/>
        <dsp:cNvSpPr/>
      </dsp:nvSpPr>
      <dsp:spPr>
        <a:xfrm>
          <a:off x="0" y="0"/>
          <a:ext cx="384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9BB1D-A35B-4F1A-B8CB-4F07B651DA38}">
      <dsp:nvSpPr>
        <dsp:cNvPr id="0" name=""/>
        <dsp:cNvSpPr/>
      </dsp:nvSpPr>
      <dsp:spPr>
        <a:xfrm>
          <a:off x="0" y="0"/>
          <a:ext cx="3840480" cy="274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Right Content Area</a:t>
          </a:r>
        </a:p>
      </dsp:txBody>
      <dsp:txXfrm>
        <a:off x="0" y="0"/>
        <a:ext cx="3840480" cy="2743199"/>
      </dsp:txXfrm>
    </dsp:sp>
    <dsp:sp modelId="{36BB257B-F58B-424C-9265-A89FD21C9253}">
      <dsp:nvSpPr>
        <dsp:cNvPr id="0" name=""/>
        <dsp:cNvSpPr/>
      </dsp:nvSpPr>
      <dsp:spPr>
        <a:xfrm>
          <a:off x="0" y="2743199"/>
          <a:ext cx="384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04411-C98D-4AA7-87EE-8D3AC8450F56}">
      <dsp:nvSpPr>
        <dsp:cNvPr id="0" name=""/>
        <dsp:cNvSpPr/>
      </dsp:nvSpPr>
      <dsp:spPr>
        <a:xfrm>
          <a:off x="0" y="2743199"/>
          <a:ext cx="3840480" cy="274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• White text</a:t>
          </a:r>
          <a:br>
            <a:rPr lang="en-US" sz="1800" kern="1200" dirty="0">
              <a:solidFill>
                <a:schemeClr val="bg1"/>
              </a:solidFill>
            </a:rPr>
          </a:br>
          <a:r>
            <a:rPr lang="en-US" sz="1800" kern="1200" dirty="0">
              <a:solidFill>
                <a:schemeClr val="bg1"/>
              </a:solidFill>
            </a:rPr>
            <a:t>• On dark background</a:t>
          </a:r>
          <a:br>
            <a:rPr lang="en-US" sz="1800" kern="1200" dirty="0">
              <a:solidFill>
                <a:schemeClr val="bg1"/>
              </a:solidFill>
            </a:rPr>
          </a:br>
          <a:r>
            <a:rPr lang="en-US" sz="1800" kern="1200" dirty="0">
              <a:solidFill>
                <a:schemeClr val="bg1"/>
              </a:solidFill>
            </a:rPr>
            <a:t>• For contrast</a:t>
          </a:r>
        </a:p>
      </dsp:txBody>
      <dsp:txXfrm>
        <a:off x="0" y="2743199"/>
        <a:ext cx="3840480" cy="274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52C2B9"/>
          </a:solidFill>
          <a:ln>
            <a:solidFill>
              <a:srgbClr val="52C2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3" name="Picture 2" descr="SRAI_Dubai26_Logo_Vertical_Color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76" y="182878"/>
            <a:ext cx="1423754" cy="2665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945" y="2848187"/>
            <a:ext cx="385708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000">
                <a:solidFill>
                  <a:srgbClr val="183749"/>
                </a:solidFill>
              </a:defRPr>
            </a:pPr>
            <a:r>
              <a:rPr lang="en-US" dirty="0"/>
              <a:t>Presentation Title</a:t>
            </a:r>
          </a:p>
          <a:p>
            <a:pPr algn="l">
              <a:defRPr sz="3200">
                <a:solidFill>
                  <a:srgbClr val="3172B2"/>
                </a:solidFill>
              </a:defRPr>
            </a:pPr>
            <a:r>
              <a:rPr lang="en-US" dirty="0"/>
              <a:t>Speaker Name(s)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DF197D-B9BE-4AB3-D96A-5B4DE33BAA7A}"/>
              </a:ext>
            </a:extLst>
          </p:cNvPr>
          <p:cNvCxnSpPr/>
          <p:nvPr/>
        </p:nvCxnSpPr>
        <p:spPr>
          <a:xfrm>
            <a:off x="483704" y="4293704"/>
            <a:ext cx="4340087" cy="0"/>
          </a:xfrm>
          <a:prstGeom prst="line">
            <a:avLst/>
          </a:prstGeom>
          <a:ln>
            <a:solidFill>
              <a:srgbClr val="EF41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" y="629479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>
                <a:solidFill>
                  <a:srgbClr val="183749"/>
                </a:solidFill>
              </a:defRPr>
            </a:pPr>
            <a:r>
              <a:rPr lang="en-US" dirty="0"/>
              <a:t>Section Title</a:t>
            </a:r>
          </a:p>
        </p:txBody>
      </p:sp>
      <p:pic>
        <p:nvPicPr>
          <p:cNvPr id="5" name="Picture 4" descr="SRAI_Dubai26_Logo_Horizontal_Color.png">
            <a:extLst>
              <a:ext uri="{FF2B5EF4-FFF2-40B4-BE49-F238E27FC236}">
                <a16:creationId xmlns:a16="http://schemas.microsoft.com/office/drawing/2014/main" id="{612BBB1D-72EA-9D78-252E-45A09A3AD1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" y="6168887"/>
            <a:ext cx="821649" cy="585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" y="559241"/>
            <a:ext cx="8229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solidFill>
                  <a:srgbClr val="3172B2"/>
                </a:solidFill>
              </a:defRPr>
            </a:pPr>
            <a:r>
              <a:rPr dirty="0"/>
              <a:t>Slide Title</a:t>
            </a:r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3D1906BA-E8FB-2113-6E25-E62CCDBAC658}"/>
              </a:ext>
            </a:extLst>
          </p:cNvPr>
          <p:cNvGraphicFramePr/>
          <p:nvPr/>
        </p:nvGraphicFramePr>
        <p:xfrm>
          <a:off x="548640" y="2011680"/>
          <a:ext cx="7772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SRAI_Dubai26_Logo_Horizontal_Color.png">
            <a:extLst>
              <a:ext uri="{FF2B5EF4-FFF2-40B4-BE49-F238E27FC236}">
                <a16:creationId xmlns:a16="http://schemas.microsoft.com/office/drawing/2014/main" id="{14BF70E6-E6C5-2DEF-BA96-E66893DB1A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03" y="6168887"/>
            <a:ext cx="821649" cy="585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52C2B9"/>
          </a:solidFill>
          <a:ln>
            <a:solidFill>
              <a:srgbClr val="52C2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1533939"/>
            <a:ext cx="2747099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dirty="0"/>
              <a:t>Left Content Area</a:t>
            </a:r>
          </a:p>
          <a:p>
            <a:r>
              <a:rPr dirty="0"/>
              <a:t>• Point A</a:t>
            </a:r>
          </a:p>
          <a:p>
            <a:r>
              <a:rPr dirty="0"/>
              <a:t>• Point B</a:t>
            </a:r>
          </a:p>
          <a:p>
            <a:r>
              <a:rPr dirty="0"/>
              <a:t>• Point C</a:t>
            </a:r>
          </a:p>
        </p:txBody>
      </p:sp>
      <p:graphicFrame>
        <p:nvGraphicFramePr>
          <p:cNvPr id="11" name="TextBox 4">
            <a:extLst>
              <a:ext uri="{FF2B5EF4-FFF2-40B4-BE49-F238E27FC236}">
                <a16:creationId xmlns:a16="http://schemas.microsoft.com/office/drawing/2014/main" id="{E6AA5D52-83C7-6230-DEB2-D1919EC2B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878077"/>
              </p:ext>
            </p:extLst>
          </p:nvPr>
        </p:nvGraphicFramePr>
        <p:xfrm>
          <a:off x="4846320" y="1533939"/>
          <a:ext cx="38404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RAI_Dubai26_Logo_Horizontal_Color.png">
            <a:extLst>
              <a:ext uri="{FF2B5EF4-FFF2-40B4-BE49-F238E27FC236}">
                <a16:creationId xmlns:a16="http://schemas.microsoft.com/office/drawing/2014/main" id="{32975B6B-102C-8F08-7BDC-D901EF082F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03" y="6168887"/>
            <a:ext cx="821649" cy="585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" y="716280"/>
            <a:ext cx="8229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solidFill>
                  <a:srgbClr val="3172B2"/>
                </a:solidFill>
              </a:defRPr>
            </a:pPr>
            <a:r>
              <a:rPr dirty="0"/>
              <a:t>Comparison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828800"/>
            <a:ext cx="41148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• Right point 1</a:t>
            </a:r>
          </a:p>
          <a:p>
            <a:r>
              <a:t>• Right point 2</a:t>
            </a:r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F2DB333C-5A6E-DF87-B0BB-BB8B54FD6CA9}"/>
              </a:ext>
            </a:extLst>
          </p:cNvPr>
          <p:cNvGraphicFramePr/>
          <p:nvPr/>
        </p:nvGraphicFramePr>
        <p:xfrm>
          <a:off x="365760" y="1828800"/>
          <a:ext cx="4114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SRAI_Dubai26_Logo_Horizontal_Color.png">
            <a:extLst>
              <a:ext uri="{FF2B5EF4-FFF2-40B4-BE49-F238E27FC236}">
                <a16:creationId xmlns:a16="http://schemas.microsoft.com/office/drawing/2014/main" id="{F05300FC-2FC5-CDE6-37C4-436B158831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03" y="6168887"/>
            <a:ext cx="821649" cy="5857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EE44C-EE5D-DFEB-A505-E4AB10C3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0B9997-55BF-FA9C-A7A3-D60699F76D33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F99C45-AF7D-F222-ECC5-20C713FAA8F5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52C2B9"/>
          </a:solidFill>
          <a:ln>
            <a:solidFill>
              <a:srgbClr val="52C2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1C5EC-544A-44CE-44E5-00BC4889395F}"/>
              </a:ext>
            </a:extLst>
          </p:cNvPr>
          <p:cNvSpPr txBox="1"/>
          <p:nvPr/>
        </p:nvSpPr>
        <p:spPr>
          <a:xfrm>
            <a:off x="365760" y="1533939"/>
            <a:ext cx="2747099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dirty="0"/>
              <a:t>Left Content Area</a:t>
            </a:r>
          </a:p>
          <a:p>
            <a:r>
              <a:rPr dirty="0"/>
              <a:t>• Point A</a:t>
            </a:r>
          </a:p>
          <a:p>
            <a:r>
              <a:rPr dirty="0"/>
              <a:t>• Point B</a:t>
            </a:r>
          </a:p>
          <a:p>
            <a:r>
              <a:rPr dirty="0"/>
              <a:t>• Point C</a:t>
            </a:r>
          </a:p>
        </p:txBody>
      </p:sp>
      <p:graphicFrame>
        <p:nvGraphicFramePr>
          <p:cNvPr id="11" name="TextBox 4">
            <a:extLst>
              <a:ext uri="{FF2B5EF4-FFF2-40B4-BE49-F238E27FC236}">
                <a16:creationId xmlns:a16="http://schemas.microsoft.com/office/drawing/2014/main" id="{856C7AF4-BF8A-1651-0247-41F524061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029011"/>
              </p:ext>
            </p:extLst>
          </p:nvPr>
        </p:nvGraphicFramePr>
        <p:xfrm>
          <a:off x="4846320" y="1533939"/>
          <a:ext cx="38404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RAI_Dubai26_Logo_Horizontal_Color.png">
            <a:extLst>
              <a:ext uri="{FF2B5EF4-FFF2-40B4-BE49-F238E27FC236}">
                <a16:creationId xmlns:a16="http://schemas.microsoft.com/office/drawing/2014/main" id="{F9D523A3-5945-4BE1-42F8-A64882E9BD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03" y="6168887"/>
            <a:ext cx="821649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Gina Snyder</dc:creator>
  <cp:keywords/>
  <dc:description>generated using python-pptx</dc:description>
  <cp:lastModifiedBy>Gina Snyder</cp:lastModifiedBy>
  <cp:revision>10</cp:revision>
  <dcterms:created xsi:type="dcterms:W3CDTF">2013-01-27T09:14:16Z</dcterms:created>
  <dcterms:modified xsi:type="dcterms:W3CDTF">2025-11-14T15:41:09Z</dcterms:modified>
  <cp:category/>
</cp:coreProperties>
</file>