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</p:sldIdLst>
  <p:sldSz cx="10058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0F2"/>
    <a:srgbClr val="183749"/>
    <a:srgbClr val="52C2B9"/>
    <a:srgbClr val="3172B2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A3022-7669-449B-AAAB-6DB403929A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4D303-FC4F-4F30-8570-B389B56801F6}" type="pres">
      <dgm:prSet presAssocID="{67AA3022-7669-449B-AAAB-6DB403929AFF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C5605C07-98A0-46F8-84C1-7B211949A0E2}" type="presOf" srcId="{67AA3022-7669-449B-AAAB-6DB403929AFF}" destId="{FAA4D303-FC4F-4F30-8570-B389B56801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646133"/>
            <a:ext cx="8549640" cy="350181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5282990"/>
            <a:ext cx="7543800" cy="242845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713E-1031-4E91-86E9-1CAB2810A28D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C92-0BFD-441A-9EAD-D0E40F45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3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713E-1031-4E91-86E9-1CAB2810A28D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C92-0BFD-441A-9EAD-D0E40F45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4" y="535519"/>
            <a:ext cx="2168843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535519"/>
            <a:ext cx="6380798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713E-1031-4E91-86E9-1CAB2810A28D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C92-0BFD-441A-9EAD-D0E40F45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2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713E-1031-4E91-86E9-1CAB2810A28D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C92-0BFD-441A-9EAD-D0E40F45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4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2507618"/>
            <a:ext cx="8675370" cy="41840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6731215"/>
            <a:ext cx="8675370" cy="220027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713E-1031-4E91-86E9-1CAB2810A28D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C92-0BFD-441A-9EAD-D0E40F45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3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677584"/>
            <a:ext cx="427482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677584"/>
            <a:ext cx="427482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713E-1031-4E91-86E9-1CAB2810A28D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C92-0BFD-441A-9EAD-D0E40F45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35521"/>
            <a:ext cx="867537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2465706"/>
            <a:ext cx="4255174" cy="120840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3674110"/>
            <a:ext cx="4255174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2465706"/>
            <a:ext cx="4276130" cy="120840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3674110"/>
            <a:ext cx="4276130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713E-1031-4E91-86E9-1CAB2810A28D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C92-0BFD-441A-9EAD-D0E40F45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6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713E-1031-4E91-86E9-1CAB2810A28D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C92-0BFD-441A-9EAD-D0E40F45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3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713E-1031-4E91-86E9-1CAB2810A28D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C92-0BFD-441A-9EAD-D0E40F45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3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670560"/>
            <a:ext cx="3244096" cy="23469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1" y="1448228"/>
            <a:ext cx="5092065" cy="71479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3017522"/>
            <a:ext cx="3244096" cy="559032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713E-1031-4E91-86E9-1CAB2810A28D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C92-0BFD-441A-9EAD-D0E40F45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0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670560"/>
            <a:ext cx="3244096" cy="23469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1" y="1448228"/>
            <a:ext cx="5092065" cy="71479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3017522"/>
            <a:ext cx="3244096" cy="559032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713E-1031-4E91-86E9-1CAB2810A28D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1C92-0BFD-441A-9EAD-D0E40F45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7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535521"/>
            <a:ext cx="867537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677584"/>
            <a:ext cx="867537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9322651"/>
            <a:ext cx="22631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14713E-1031-4E91-86E9-1CAB2810A28D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9322651"/>
            <a:ext cx="339471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9322651"/>
            <a:ext cx="22631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11C92-0BFD-441A-9EAD-D0E40F45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9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B2434-9308-480A-5EB1-DCC330D36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08443828-A0A9-0A20-760F-32771782E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348747"/>
              </p:ext>
            </p:extLst>
          </p:nvPr>
        </p:nvGraphicFramePr>
        <p:xfrm>
          <a:off x="678581" y="935773"/>
          <a:ext cx="8701238" cy="8186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3EE73B6-CA86-7672-A0D8-210101E34D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132" y="8662738"/>
            <a:ext cx="661190" cy="1217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9B33B9-055B-81A3-61AE-9A6AEE8432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8" y="936527"/>
            <a:ext cx="8889163" cy="818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9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93764C-218F-A11D-16A9-6F0760317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005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554D2B-FF8C-7AC1-FB07-D65842369285}"/>
              </a:ext>
            </a:extLst>
          </p:cNvPr>
          <p:cNvSpPr/>
          <p:nvPr/>
        </p:nvSpPr>
        <p:spPr>
          <a:xfrm>
            <a:off x="356137" y="6073543"/>
            <a:ext cx="8470231" cy="1684421"/>
          </a:xfrm>
          <a:prstGeom prst="rect">
            <a:avLst/>
          </a:prstGeom>
          <a:solidFill>
            <a:srgbClr val="EFF0F2"/>
          </a:solidFill>
          <a:ln>
            <a:solidFill>
              <a:srgbClr val="EFF0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7A94C-11EB-35EA-4914-41D686D200C6}"/>
              </a:ext>
            </a:extLst>
          </p:cNvPr>
          <p:cNvSpPr txBox="1"/>
          <p:nvPr/>
        </p:nvSpPr>
        <p:spPr>
          <a:xfrm>
            <a:off x="644895" y="6073543"/>
            <a:ext cx="847023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1837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 MY PRESENTATION</a:t>
            </a:r>
          </a:p>
          <a:p>
            <a:r>
              <a:rPr lang="en-US" sz="3000" b="1" i="1" dirty="0">
                <a:solidFill>
                  <a:srgbClr val="52C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Session Title Here </a:t>
            </a:r>
          </a:p>
        </p:txBody>
      </p:sp>
    </p:spTree>
    <p:extLst>
      <p:ext uri="{BB962C8B-B14F-4D97-AF65-F5344CB8AC3E}">
        <p14:creationId xmlns:p14="http://schemas.microsoft.com/office/powerpoint/2010/main" val="4041740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7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Open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Snyder</dc:creator>
  <cp:lastModifiedBy>Gina Snyder</cp:lastModifiedBy>
  <cp:revision>13</cp:revision>
  <dcterms:created xsi:type="dcterms:W3CDTF">2025-12-19T15:28:35Z</dcterms:created>
  <dcterms:modified xsi:type="dcterms:W3CDTF">2026-01-23T20:48:37Z</dcterms:modified>
</cp:coreProperties>
</file>