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6858000" cy="5143500"/>
  <p:notesSz cx="6858000" cy="9144000"/>
  <p:embeddedFontLst>
    <p:embeddedFont>
      <p:font typeface="Open Sans" panose="020B0606030504020204" pitchFamily="34" charset="0"/>
      <p:regular r:id="rId14"/>
      <p:bold r:id="rId15"/>
      <p:italic r:id="rId16"/>
      <p:boldItalic r:id="rId17"/>
    </p:embeddedFont>
    <p:embeddedFont>
      <p:font typeface="Raleway" pitchFamily="2" charset="0"/>
      <p:regular r:id="rId18"/>
      <p:bold r:id="rId19"/>
      <p:italic r:id="rId20"/>
      <p:boldItalic r:id="rId21"/>
    </p:embeddedFont>
    <p:embeddedFont>
      <p:font typeface="Raleway Medium" panose="020F0502020204030204" charset="0"/>
      <p:regular r:id="rId22"/>
      <p:bold r:id="rId23"/>
      <p:italic r:id="rId24"/>
      <p:boldItalic r:id="rId25"/>
    </p:embeddedFont>
    <p:embeddedFont>
      <p:font typeface="Raleway SemiBold" panose="020F0502020204030204" charset="0"/>
      <p:regular r:id="rId26"/>
      <p:bold r:id="rId27"/>
      <p:italic r:id="rId28"/>
      <p:boldItalic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 varScale="1">
        <p:scale>
          <a:sx n="147" d="100"/>
          <a:sy n="147" d="100"/>
        </p:scale>
        <p:origin x="1620" y="120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26" Type="http://schemas.openxmlformats.org/officeDocument/2006/relationships/font" Target="fonts/font13.fntdata"/><Relationship Id="rId3" Type="http://schemas.openxmlformats.org/officeDocument/2006/relationships/slide" Target="slides/slide2.xml"/><Relationship Id="rId21" Type="http://schemas.openxmlformats.org/officeDocument/2006/relationships/font" Target="fonts/font8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5" Type="http://schemas.openxmlformats.org/officeDocument/2006/relationships/font" Target="fonts/font12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29" Type="http://schemas.openxmlformats.org/officeDocument/2006/relationships/font" Target="fonts/font1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1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font" Target="fonts/font10.fntdata"/><Relationship Id="rId28" Type="http://schemas.openxmlformats.org/officeDocument/2006/relationships/font" Target="fonts/font15.fntdata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font" Target="fonts/font9.fntdata"/><Relationship Id="rId27" Type="http://schemas.openxmlformats.org/officeDocument/2006/relationships/font" Target="fonts/font14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55f0dc3071_0_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55f0dc3071_0_9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55f0dc3071_0_1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55f0dc3071_0_1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55f0dc3071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55f0dc3071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55f0dc3071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55f0dc3071_0_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55f0dc3071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55f0dc3071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55f0dc3071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55f0dc3071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5f0dc3071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5f0dc3071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55f0dc3071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55f0dc3071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55f0dc3071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55f0dc3071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55f0dc3071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55f0dc3071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FFFFFF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>
            <a:off x="0" y="3549700"/>
            <a:ext cx="6858000" cy="1593900"/>
          </a:xfrm>
          <a:prstGeom prst="rect">
            <a:avLst/>
          </a:prstGeom>
          <a:solidFill>
            <a:srgbClr val="00549B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233775" y="1546925"/>
            <a:ext cx="6390450" cy="1770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64652"/>
              </a:buClr>
              <a:buSzPts val="4000"/>
              <a:buFont typeface="Raleway"/>
              <a:buNone/>
              <a:defRPr sz="3300" b="1">
                <a:solidFill>
                  <a:srgbClr val="36465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Font typeface="Raleway"/>
              <a:buNone/>
              <a:defRPr sz="2700" b="1"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Font typeface="Raleway"/>
              <a:buNone/>
              <a:defRPr sz="2700" b="1"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Font typeface="Raleway"/>
              <a:buNone/>
              <a:defRPr sz="2700" b="1"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Font typeface="Raleway"/>
              <a:buNone/>
              <a:defRPr sz="2700" b="1"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Font typeface="Raleway"/>
              <a:buNone/>
              <a:defRPr sz="2700" b="1"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Font typeface="Raleway"/>
              <a:buNone/>
              <a:defRPr sz="2700" b="1"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Font typeface="Raleway"/>
              <a:buNone/>
              <a:defRPr sz="2700" b="1"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Font typeface="Raleway"/>
              <a:buNone/>
              <a:defRPr sz="2700" b="1"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233775" y="3866049"/>
            <a:ext cx="6390450" cy="706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210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Raleway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18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18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18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18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18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18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18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Raleway"/>
              <a:buNone/>
              <a:defRPr sz="1800">
                <a:solidFill>
                  <a:srgbClr val="FFFFFF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 dirty="0"/>
          </a:p>
        </p:txBody>
      </p:sp>
      <p:pic>
        <p:nvPicPr>
          <p:cNvPr id="3" name="Picture 2" descr="A black background with blue letters&#10;&#10;Description automatically generated">
            <a:extLst>
              <a:ext uri="{FF2B5EF4-FFF2-40B4-BE49-F238E27FC236}">
                <a16:creationId xmlns:a16="http://schemas.microsoft.com/office/drawing/2014/main" id="{C9BD8DF5-9654-7AAA-0BED-099D3B05938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3775" y="146403"/>
            <a:ext cx="3017521" cy="10058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 hasCustomPrompt="1"/>
          </p:nvPr>
        </p:nvSpPr>
        <p:spPr>
          <a:xfrm>
            <a:off x="233775" y="953725"/>
            <a:ext cx="639045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BAD4B"/>
              </a:buClr>
              <a:buSzPts val="12000"/>
              <a:buFont typeface="Open Sans"/>
              <a:buNone/>
              <a:defRPr sz="9000" b="1">
                <a:solidFill>
                  <a:srgbClr val="0BAD4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Open Sans"/>
              <a:buNone/>
              <a:defRPr sz="9000" b="1">
                <a:latin typeface="Open Sans"/>
                <a:ea typeface="Open Sans"/>
                <a:cs typeface="Open Sans"/>
                <a:sym typeface="Open Sans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Open Sans"/>
              <a:buNone/>
              <a:defRPr sz="9000" b="1">
                <a:latin typeface="Open Sans"/>
                <a:ea typeface="Open Sans"/>
                <a:cs typeface="Open Sans"/>
                <a:sym typeface="Open Sans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Open Sans"/>
              <a:buNone/>
              <a:defRPr sz="9000" b="1">
                <a:latin typeface="Open Sans"/>
                <a:ea typeface="Open Sans"/>
                <a:cs typeface="Open Sans"/>
                <a:sym typeface="Open Sans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Open Sans"/>
              <a:buNone/>
              <a:defRPr sz="9000" b="1">
                <a:latin typeface="Open Sans"/>
                <a:ea typeface="Open Sans"/>
                <a:cs typeface="Open Sans"/>
                <a:sym typeface="Open Sans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Open Sans"/>
              <a:buNone/>
              <a:defRPr sz="9000" b="1">
                <a:latin typeface="Open Sans"/>
                <a:ea typeface="Open Sans"/>
                <a:cs typeface="Open Sans"/>
                <a:sym typeface="Open Sans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Open Sans"/>
              <a:buNone/>
              <a:defRPr sz="9000" b="1">
                <a:latin typeface="Open Sans"/>
                <a:ea typeface="Open Sans"/>
                <a:cs typeface="Open Sans"/>
                <a:sym typeface="Open Sans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Open Sans"/>
              <a:buNone/>
              <a:defRPr sz="9000" b="1">
                <a:latin typeface="Open Sans"/>
                <a:ea typeface="Open Sans"/>
                <a:cs typeface="Open Sans"/>
                <a:sym typeface="Open Sans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Open Sans"/>
              <a:buNone/>
              <a:defRPr sz="9000" b="1"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r>
              <a:t>xx%</a:t>
            </a:r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54" name="Google Shape;54;p11"/>
          <p:cNvSpPr txBox="1">
            <a:spLocks noGrp="1"/>
          </p:cNvSpPr>
          <p:nvPr>
            <p:ph type="title" idx="2"/>
          </p:nvPr>
        </p:nvSpPr>
        <p:spPr>
          <a:xfrm>
            <a:off x="233775" y="2706425"/>
            <a:ext cx="6390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/>
          <p:nvPr/>
        </p:nvSpPr>
        <p:spPr>
          <a:xfrm>
            <a:off x="0" y="4614925"/>
            <a:ext cx="6858000" cy="541200"/>
          </a:xfrm>
          <a:prstGeom prst="rect">
            <a:avLst/>
          </a:prstGeom>
          <a:solidFill>
            <a:srgbClr val="F0EFE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233775" y="2150850"/>
            <a:ext cx="639045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0549B"/>
              </a:buClr>
              <a:buSzPts val="3000"/>
              <a:buNone/>
              <a:defRPr sz="2700" b="1">
                <a:solidFill>
                  <a:srgbClr val="00549B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Font typeface="Raleway Medium"/>
              <a:buNone/>
              <a:defRPr sz="2700">
                <a:latin typeface="Raleway Medium"/>
                <a:ea typeface="Raleway Medium"/>
                <a:cs typeface="Raleway Medium"/>
                <a:sym typeface="Raleway Medium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Font typeface="Raleway Medium"/>
              <a:buNone/>
              <a:defRPr sz="2700">
                <a:latin typeface="Raleway Medium"/>
                <a:ea typeface="Raleway Medium"/>
                <a:cs typeface="Raleway Medium"/>
                <a:sym typeface="Raleway Medium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Font typeface="Raleway Medium"/>
              <a:buNone/>
              <a:defRPr sz="2700">
                <a:latin typeface="Raleway Medium"/>
                <a:ea typeface="Raleway Medium"/>
                <a:cs typeface="Raleway Medium"/>
                <a:sym typeface="Raleway Medium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Font typeface="Raleway Medium"/>
              <a:buNone/>
              <a:defRPr sz="2700">
                <a:latin typeface="Raleway Medium"/>
                <a:ea typeface="Raleway Medium"/>
                <a:cs typeface="Raleway Medium"/>
                <a:sym typeface="Raleway Medium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Font typeface="Raleway Medium"/>
              <a:buNone/>
              <a:defRPr sz="2700">
                <a:latin typeface="Raleway Medium"/>
                <a:ea typeface="Raleway Medium"/>
                <a:cs typeface="Raleway Medium"/>
                <a:sym typeface="Raleway Medium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Font typeface="Raleway Medium"/>
              <a:buNone/>
              <a:defRPr sz="2700">
                <a:latin typeface="Raleway Medium"/>
                <a:ea typeface="Raleway Medium"/>
                <a:cs typeface="Raleway Medium"/>
                <a:sym typeface="Raleway Medium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Font typeface="Raleway Medium"/>
              <a:buNone/>
              <a:defRPr sz="2700">
                <a:latin typeface="Raleway Medium"/>
                <a:ea typeface="Raleway Medium"/>
                <a:cs typeface="Raleway Medium"/>
                <a:sym typeface="Raleway Medium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Font typeface="Raleway Medium"/>
              <a:buNone/>
              <a:defRPr sz="2700">
                <a:latin typeface="Raleway Medium"/>
                <a:ea typeface="Raleway Medium"/>
                <a:cs typeface="Raleway Medium"/>
                <a:sym typeface="Raleway Medium"/>
              </a:defRPr>
            </a:lvl9pPr>
          </a:lstStyle>
          <a:p>
            <a:endParaRPr dirty="0"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36465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rtl="0">
              <a:buNone/>
              <a:defRPr>
                <a:solidFill>
                  <a:srgbClr val="36465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buNone/>
              <a:defRPr>
                <a:solidFill>
                  <a:srgbClr val="36465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buNone/>
              <a:defRPr>
                <a:solidFill>
                  <a:srgbClr val="36465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buNone/>
              <a:defRPr>
                <a:solidFill>
                  <a:srgbClr val="36465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buNone/>
              <a:defRPr>
                <a:solidFill>
                  <a:srgbClr val="36465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buNone/>
              <a:defRPr>
                <a:solidFill>
                  <a:srgbClr val="36465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buNone/>
              <a:defRPr>
                <a:solidFill>
                  <a:srgbClr val="36465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buNone/>
              <a:defRPr>
                <a:solidFill>
                  <a:srgbClr val="36465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3" name="Picture 2" descr="A logo with a globe and text&#10;&#10;Description automatically generated">
            <a:extLst>
              <a:ext uri="{FF2B5EF4-FFF2-40B4-BE49-F238E27FC236}">
                <a16:creationId xmlns:a16="http://schemas.microsoft.com/office/drawing/2014/main" id="{90AF119A-41A8-2FAA-9D26-547D685368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6981" y="4704800"/>
            <a:ext cx="694366" cy="36576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64652"/>
              </a:buClr>
              <a:buSzPts val="2400"/>
              <a:buNone/>
              <a:defRPr sz="2100">
                <a:solidFill>
                  <a:srgbClr val="3646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639045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342900" lvl="0" indent="-25717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5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lvl="1" indent="-238125">
              <a:spcBef>
                <a:spcPts val="1200"/>
              </a:spcBef>
              <a:spcAft>
                <a:spcPts val="0"/>
              </a:spcAft>
              <a:buSzPts val="1400"/>
              <a:buChar char="○"/>
              <a:defRPr/>
            </a:lvl2pPr>
            <a:lvl3pPr marL="1028700" lvl="2" indent="-238125">
              <a:spcBef>
                <a:spcPts val="1200"/>
              </a:spcBef>
              <a:spcAft>
                <a:spcPts val="0"/>
              </a:spcAft>
              <a:buSzPts val="1400"/>
              <a:buChar char="■"/>
              <a:defRPr/>
            </a:lvl3pPr>
            <a:lvl4pPr marL="1371600" lvl="3" indent="-238125">
              <a:spcBef>
                <a:spcPts val="1200"/>
              </a:spcBef>
              <a:spcAft>
                <a:spcPts val="0"/>
              </a:spcAft>
              <a:buSzPts val="1400"/>
              <a:buChar char="●"/>
              <a:defRPr/>
            </a:lvl4pPr>
            <a:lvl5pPr marL="1714500" lvl="4" indent="-238125">
              <a:spcBef>
                <a:spcPts val="1200"/>
              </a:spcBef>
              <a:spcAft>
                <a:spcPts val="0"/>
              </a:spcAft>
              <a:buSzPts val="1400"/>
              <a:buChar char="○"/>
              <a:defRPr/>
            </a:lvl5pPr>
            <a:lvl6pPr marL="2057400" lvl="5" indent="-238125">
              <a:spcBef>
                <a:spcPts val="1200"/>
              </a:spcBef>
              <a:spcAft>
                <a:spcPts val="0"/>
              </a:spcAft>
              <a:buSzPts val="1400"/>
              <a:buChar char="■"/>
              <a:defRPr/>
            </a:lvl6pPr>
            <a:lvl7pPr marL="2400300" lvl="6" indent="-238125">
              <a:spcBef>
                <a:spcPts val="1200"/>
              </a:spcBef>
              <a:spcAft>
                <a:spcPts val="0"/>
              </a:spcAft>
              <a:buSzPts val="1400"/>
              <a:buChar char="●"/>
              <a:defRPr/>
            </a:lvl7pPr>
            <a:lvl8pPr marL="2743200" lvl="7" indent="-238125">
              <a:spcBef>
                <a:spcPts val="1200"/>
              </a:spcBef>
              <a:spcAft>
                <a:spcPts val="0"/>
              </a:spcAft>
              <a:buSzPts val="1400"/>
              <a:buChar char="○"/>
              <a:defRPr/>
            </a:lvl8pPr>
            <a:lvl9pPr marL="3086100" lvl="8" indent="-238125">
              <a:spcBef>
                <a:spcPts val="1200"/>
              </a:spcBef>
              <a:spcAft>
                <a:spcPts val="1200"/>
              </a:spcAft>
              <a:buSzPts val="1400"/>
              <a:buChar char="■"/>
              <a:defRPr/>
            </a:lvl9pPr>
          </a:lstStyle>
          <a:p>
            <a:endParaRPr dirty="0"/>
          </a:p>
        </p:txBody>
      </p:sp>
      <p:sp>
        <p:nvSpPr>
          <p:cNvPr id="25" name="Google Shape;25;p4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233776" y="1152475"/>
            <a:ext cx="2999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342900" lvl="0" indent="-238125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lvl="1" indent="-228600">
              <a:spcBef>
                <a:spcPts val="1200"/>
              </a:spcBef>
              <a:spcAft>
                <a:spcPts val="0"/>
              </a:spcAft>
              <a:buSzPts val="1200"/>
              <a:buChar char="○"/>
              <a:defRPr sz="900"/>
            </a:lvl2pPr>
            <a:lvl3pPr marL="1028700" lvl="2" indent="-228600">
              <a:spcBef>
                <a:spcPts val="1200"/>
              </a:spcBef>
              <a:spcAft>
                <a:spcPts val="0"/>
              </a:spcAft>
              <a:buSzPts val="1200"/>
              <a:buChar char="■"/>
              <a:defRPr sz="900"/>
            </a:lvl3pPr>
            <a:lvl4pPr marL="1371600" lvl="3" indent="-228600">
              <a:spcBef>
                <a:spcPts val="1200"/>
              </a:spcBef>
              <a:spcAft>
                <a:spcPts val="0"/>
              </a:spcAft>
              <a:buSzPts val="1200"/>
              <a:buChar char="●"/>
              <a:defRPr sz="900"/>
            </a:lvl4pPr>
            <a:lvl5pPr marL="1714500" lvl="4" indent="-228600">
              <a:spcBef>
                <a:spcPts val="1200"/>
              </a:spcBef>
              <a:spcAft>
                <a:spcPts val="0"/>
              </a:spcAft>
              <a:buSzPts val="1200"/>
              <a:buChar char="○"/>
              <a:defRPr sz="900"/>
            </a:lvl5pPr>
            <a:lvl6pPr marL="2057400" lvl="5" indent="-228600">
              <a:spcBef>
                <a:spcPts val="1200"/>
              </a:spcBef>
              <a:spcAft>
                <a:spcPts val="0"/>
              </a:spcAft>
              <a:buSzPts val="1200"/>
              <a:buChar char="■"/>
              <a:defRPr sz="900"/>
            </a:lvl6pPr>
            <a:lvl7pPr marL="2400300" lvl="6" indent="-228600">
              <a:spcBef>
                <a:spcPts val="1200"/>
              </a:spcBef>
              <a:spcAft>
                <a:spcPts val="0"/>
              </a:spcAft>
              <a:buSzPts val="1200"/>
              <a:buChar char="●"/>
              <a:defRPr sz="900"/>
            </a:lvl7pPr>
            <a:lvl8pPr marL="2743200" lvl="7" indent="-228600">
              <a:spcBef>
                <a:spcPts val="1200"/>
              </a:spcBef>
              <a:spcAft>
                <a:spcPts val="0"/>
              </a:spcAft>
              <a:buSzPts val="1200"/>
              <a:buChar char="○"/>
              <a:defRPr sz="900"/>
            </a:lvl8pPr>
            <a:lvl9pPr marL="3086100" lvl="8" indent="-228600">
              <a:spcBef>
                <a:spcPts val="1200"/>
              </a:spcBef>
              <a:spcAft>
                <a:spcPts val="1200"/>
              </a:spcAft>
              <a:buSzPts val="1200"/>
              <a:buChar char="■"/>
              <a:defRPr sz="900"/>
            </a:lvl9pPr>
          </a:lstStyle>
          <a:p>
            <a:endParaRPr dirty="0"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3624301" y="1152475"/>
            <a:ext cx="29999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342900" lvl="0" indent="-238125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35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lvl="1" indent="-228600">
              <a:spcBef>
                <a:spcPts val="1200"/>
              </a:spcBef>
              <a:spcAft>
                <a:spcPts val="0"/>
              </a:spcAft>
              <a:buSzPts val="1200"/>
              <a:buChar char="○"/>
              <a:defRPr sz="900"/>
            </a:lvl2pPr>
            <a:lvl3pPr marL="1028700" lvl="2" indent="-228600">
              <a:spcBef>
                <a:spcPts val="1200"/>
              </a:spcBef>
              <a:spcAft>
                <a:spcPts val="0"/>
              </a:spcAft>
              <a:buSzPts val="1200"/>
              <a:buChar char="■"/>
              <a:defRPr sz="900"/>
            </a:lvl3pPr>
            <a:lvl4pPr marL="1371600" lvl="3" indent="-228600">
              <a:spcBef>
                <a:spcPts val="1200"/>
              </a:spcBef>
              <a:spcAft>
                <a:spcPts val="0"/>
              </a:spcAft>
              <a:buSzPts val="1200"/>
              <a:buChar char="●"/>
              <a:defRPr sz="900"/>
            </a:lvl4pPr>
            <a:lvl5pPr marL="1714500" lvl="4" indent="-228600">
              <a:spcBef>
                <a:spcPts val="1200"/>
              </a:spcBef>
              <a:spcAft>
                <a:spcPts val="0"/>
              </a:spcAft>
              <a:buSzPts val="1200"/>
              <a:buChar char="○"/>
              <a:defRPr sz="900"/>
            </a:lvl5pPr>
            <a:lvl6pPr marL="2057400" lvl="5" indent="-228600">
              <a:spcBef>
                <a:spcPts val="1200"/>
              </a:spcBef>
              <a:spcAft>
                <a:spcPts val="0"/>
              </a:spcAft>
              <a:buSzPts val="1200"/>
              <a:buChar char="■"/>
              <a:defRPr sz="900"/>
            </a:lvl6pPr>
            <a:lvl7pPr marL="2400300" lvl="6" indent="-228600">
              <a:spcBef>
                <a:spcPts val="1200"/>
              </a:spcBef>
              <a:spcAft>
                <a:spcPts val="0"/>
              </a:spcAft>
              <a:buSzPts val="1200"/>
              <a:buChar char="●"/>
              <a:defRPr sz="900"/>
            </a:lvl7pPr>
            <a:lvl8pPr marL="2743200" lvl="7" indent="-228600">
              <a:spcBef>
                <a:spcPts val="1200"/>
              </a:spcBef>
              <a:spcAft>
                <a:spcPts val="0"/>
              </a:spcAft>
              <a:buSzPts val="1200"/>
              <a:buChar char="○"/>
              <a:defRPr sz="900"/>
            </a:lvl8pPr>
            <a:lvl9pPr marL="3086100" lvl="8" indent="-228600">
              <a:spcBef>
                <a:spcPts val="1200"/>
              </a:spcBef>
              <a:spcAft>
                <a:spcPts val="1200"/>
              </a:spcAft>
              <a:buSzPts val="1200"/>
              <a:buChar char="■"/>
              <a:defRPr sz="900"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233775" y="555600"/>
            <a:ext cx="292545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364652"/>
              </a:buClr>
              <a:buSzPts val="2400"/>
              <a:buNone/>
              <a:defRPr sz="1800">
                <a:solidFill>
                  <a:srgbClr val="3646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1"/>
          </p:nvPr>
        </p:nvSpPr>
        <p:spPr>
          <a:xfrm>
            <a:off x="233775" y="1389600"/>
            <a:ext cx="292545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342900" lvl="0" indent="-228600">
              <a:spcBef>
                <a:spcPts val="0"/>
              </a:spcBef>
              <a:spcAft>
                <a:spcPts val="0"/>
              </a:spcAft>
              <a:buClr>
                <a:srgbClr val="364652"/>
              </a:buClr>
              <a:buSzPts val="1200"/>
              <a:buChar char="●"/>
              <a:defRPr sz="1200">
                <a:solidFill>
                  <a:srgbClr val="364652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lvl="1" indent="-228600">
              <a:spcBef>
                <a:spcPts val="1200"/>
              </a:spcBef>
              <a:spcAft>
                <a:spcPts val="0"/>
              </a:spcAft>
              <a:buClr>
                <a:srgbClr val="364652"/>
              </a:buClr>
              <a:buSzPts val="1200"/>
              <a:buChar char="○"/>
              <a:defRPr sz="900">
                <a:solidFill>
                  <a:srgbClr val="364652"/>
                </a:solidFill>
              </a:defRPr>
            </a:lvl2pPr>
            <a:lvl3pPr marL="1028700" lvl="2" indent="-228600">
              <a:spcBef>
                <a:spcPts val="1200"/>
              </a:spcBef>
              <a:spcAft>
                <a:spcPts val="0"/>
              </a:spcAft>
              <a:buClr>
                <a:srgbClr val="364652"/>
              </a:buClr>
              <a:buSzPts val="1200"/>
              <a:buChar char="■"/>
              <a:defRPr sz="900">
                <a:solidFill>
                  <a:srgbClr val="364652"/>
                </a:solidFill>
              </a:defRPr>
            </a:lvl3pPr>
            <a:lvl4pPr marL="1371600" lvl="3" indent="-228600">
              <a:spcBef>
                <a:spcPts val="1200"/>
              </a:spcBef>
              <a:spcAft>
                <a:spcPts val="0"/>
              </a:spcAft>
              <a:buClr>
                <a:srgbClr val="364652"/>
              </a:buClr>
              <a:buSzPts val="1200"/>
              <a:buChar char="●"/>
              <a:defRPr sz="900">
                <a:solidFill>
                  <a:srgbClr val="364652"/>
                </a:solidFill>
              </a:defRPr>
            </a:lvl4pPr>
            <a:lvl5pPr marL="1714500" lvl="4" indent="-228600">
              <a:spcBef>
                <a:spcPts val="1200"/>
              </a:spcBef>
              <a:spcAft>
                <a:spcPts val="0"/>
              </a:spcAft>
              <a:buClr>
                <a:srgbClr val="364652"/>
              </a:buClr>
              <a:buSzPts val="1200"/>
              <a:buChar char="○"/>
              <a:defRPr sz="900">
                <a:solidFill>
                  <a:srgbClr val="364652"/>
                </a:solidFill>
              </a:defRPr>
            </a:lvl5pPr>
            <a:lvl6pPr marL="2057400" lvl="5" indent="-228600">
              <a:spcBef>
                <a:spcPts val="1200"/>
              </a:spcBef>
              <a:spcAft>
                <a:spcPts val="0"/>
              </a:spcAft>
              <a:buClr>
                <a:srgbClr val="364652"/>
              </a:buClr>
              <a:buSzPts val="1200"/>
              <a:buChar char="■"/>
              <a:defRPr sz="900">
                <a:solidFill>
                  <a:srgbClr val="364652"/>
                </a:solidFill>
              </a:defRPr>
            </a:lvl6pPr>
            <a:lvl7pPr marL="2400300" lvl="6" indent="-228600">
              <a:spcBef>
                <a:spcPts val="1200"/>
              </a:spcBef>
              <a:spcAft>
                <a:spcPts val="0"/>
              </a:spcAft>
              <a:buClr>
                <a:srgbClr val="364652"/>
              </a:buClr>
              <a:buSzPts val="1200"/>
              <a:buChar char="●"/>
              <a:defRPr sz="900">
                <a:solidFill>
                  <a:srgbClr val="364652"/>
                </a:solidFill>
              </a:defRPr>
            </a:lvl7pPr>
            <a:lvl8pPr marL="2743200" lvl="7" indent="-228600">
              <a:spcBef>
                <a:spcPts val="1200"/>
              </a:spcBef>
              <a:spcAft>
                <a:spcPts val="0"/>
              </a:spcAft>
              <a:buClr>
                <a:srgbClr val="364652"/>
              </a:buClr>
              <a:buSzPts val="1200"/>
              <a:buChar char="○"/>
              <a:defRPr sz="900">
                <a:solidFill>
                  <a:srgbClr val="364652"/>
                </a:solidFill>
              </a:defRPr>
            </a:lvl8pPr>
            <a:lvl9pPr marL="3086100" lvl="8" indent="-228600">
              <a:spcBef>
                <a:spcPts val="1200"/>
              </a:spcBef>
              <a:spcAft>
                <a:spcPts val="1200"/>
              </a:spcAft>
              <a:buClr>
                <a:srgbClr val="364652"/>
              </a:buClr>
              <a:buSzPts val="1200"/>
              <a:buChar char="■"/>
              <a:defRPr sz="900">
                <a:solidFill>
                  <a:srgbClr val="364652"/>
                </a:solidFill>
              </a:defRPr>
            </a:lvl9pPr>
          </a:lstStyle>
          <a:p>
            <a:endParaRPr dirty="0"/>
          </a:p>
        </p:txBody>
      </p:sp>
      <p:sp>
        <p:nvSpPr>
          <p:cNvPr id="37" name="Google Shape;37;p7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l="15281" r="15288"/>
          <a:stretch/>
        </p:blipFill>
        <p:spPr>
          <a:xfrm>
            <a:off x="3429001" y="555600"/>
            <a:ext cx="3081281" cy="3609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367688" y="450150"/>
            <a:ext cx="477585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Font typeface="Raleway SemiBold"/>
              <a:buNone/>
              <a:defRPr sz="405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Raleway SemiBo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Font typeface="Raleway SemiBold"/>
              <a:buNone/>
              <a:defRPr sz="3600">
                <a:latin typeface="Raleway SemiBold"/>
                <a:ea typeface="Raleway SemiBold"/>
                <a:cs typeface="Raleway SemiBold"/>
                <a:sym typeface="Raleway SemiBo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Font typeface="Raleway SemiBold"/>
              <a:buNone/>
              <a:defRPr sz="3600">
                <a:latin typeface="Raleway SemiBold"/>
                <a:ea typeface="Raleway SemiBold"/>
                <a:cs typeface="Raleway SemiBold"/>
                <a:sym typeface="Raleway SemiBo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Font typeface="Raleway SemiBold"/>
              <a:buNone/>
              <a:defRPr sz="3600">
                <a:latin typeface="Raleway SemiBold"/>
                <a:ea typeface="Raleway SemiBold"/>
                <a:cs typeface="Raleway SemiBold"/>
                <a:sym typeface="Raleway SemiBo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Font typeface="Raleway SemiBold"/>
              <a:buNone/>
              <a:defRPr sz="3600">
                <a:latin typeface="Raleway SemiBold"/>
                <a:ea typeface="Raleway SemiBold"/>
                <a:cs typeface="Raleway SemiBold"/>
                <a:sym typeface="Raleway SemiBo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Font typeface="Raleway SemiBold"/>
              <a:buNone/>
              <a:defRPr sz="3600">
                <a:latin typeface="Raleway SemiBold"/>
                <a:ea typeface="Raleway SemiBold"/>
                <a:cs typeface="Raleway SemiBold"/>
                <a:sym typeface="Raleway SemiBo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Font typeface="Raleway SemiBold"/>
              <a:buNone/>
              <a:defRPr sz="3600">
                <a:latin typeface="Raleway SemiBold"/>
                <a:ea typeface="Raleway SemiBold"/>
                <a:cs typeface="Raleway SemiBold"/>
                <a:sym typeface="Raleway SemiBo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Font typeface="Raleway SemiBold"/>
              <a:buNone/>
              <a:defRPr sz="3600">
                <a:latin typeface="Raleway SemiBold"/>
                <a:ea typeface="Raleway SemiBold"/>
                <a:cs typeface="Raleway SemiBold"/>
                <a:sym typeface="Raleway SemiBo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Font typeface="Raleway SemiBold"/>
              <a:buNone/>
              <a:defRPr sz="3600">
                <a:latin typeface="Raleway SemiBold"/>
                <a:ea typeface="Raleway SemiBold"/>
                <a:cs typeface="Raleway SemiBold"/>
                <a:sym typeface="Raleway SemiBold"/>
              </a:defRPr>
            </a:lvl9pPr>
          </a:lstStyle>
          <a:p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/>
          <p:nvPr/>
        </p:nvSpPr>
        <p:spPr>
          <a:xfrm>
            <a:off x="3429000" y="-125"/>
            <a:ext cx="3429000" cy="5143500"/>
          </a:xfrm>
          <a:prstGeom prst="rect">
            <a:avLst/>
          </a:prstGeom>
          <a:solidFill>
            <a:srgbClr val="00549B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199125" y="1233175"/>
            <a:ext cx="30339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Font typeface="Raleway Medium"/>
              <a:buNone/>
              <a:defRPr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Raleway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3150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199125" y="2803075"/>
            <a:ext cx="30339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8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1575"/>
            </a:lvl9pPr>
          </a:lstStyle>
          <a:p>
            <a:endParaRPr dirty="0"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3704625" y="724075"/>
            <a:ext cx="287775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342900" lvl="0" indent="-257175">
              <a:spcBef>
                <a:spcPts val="0"/>
              </a:spcBef>
              <a:spcAft>
                <a:spcPts val="0"/>
              </a:spcAft>
              <a:buClr>
                <a:srgbClr val="F0EFEF"/>
              </a:buClr>
              <a:buSzPts val="1800"/>
              <a:buChar char="●"/>
              <a:defRPr sz="1800">
                <a:solidFill>
                  <a:srgbClr val="F0EFE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685800" lvl="1" indent="-238125">
              <a:spcBef>
                <a:spcPts val="1200"/>
              </a:spcBef>
              <a:spcAft>
                <a:spcPts val="0"/>
              </a:spcAft>
              <a:buClr>
                <a:srgbClr val="F0EFEF"/>
              </a:buClr>
              <a:buSzPts val="1400"/>
              <a:buChar char="○"/>
              <a:defRPr>
                <a:solidFill>
                  <a:srgbClr val="F0EFEF"/>
                </a:solidFill>
              </a:defRPr>
            </a:lvl2pPr>
            <a:lvl3pPr marL="1028700" lvl="2" indent="-238125">
              <a:spcBef>
                <a:spcPts val="1200"/>
              </a:spcBef>
              <a:spcAft>
                <a:spcPts val="0"/>
              </a:spcAft>
              <a:buClr>
                <a:srgbClr val="F0EFEF"/>
              </a:buClr>
              <a:buSzPts val="1400"/>
              <a:buChar char="■"/>
              <a:defRPr>
                <a:solidFill>
                  <a:srgbClr val="F0EFEF"/>
                </a:solidFill>
              </a:defRPr>
            </a:lvl3pPr>
            <a:lvl4pPr marL="1371600" lvl="3" indent="-238125">
              <a:spcBef>
                <a:spcPts val="1200"/>
              </a:spcBef>
              <a:spcAft>
                <a:spcPts val="0"/>
              </a:spcAft>
              <a:buClr>
                <a:srgbClr val="F0EFEF"/>
              </a:buClr>
              <a:buSzPts val="1400"/>
              <a:buChar char="●"/>
              <a:defRPr>
                <a:solidFill>
                  <a:srgbClr val="F0EFEF"/>
                </a:solidFill>
              </a:defRPr>
            </a:lvl4pPr>
            <a:lvl5pPr marL="1714500" lvl="4" indent="-238125">
              <a:spcBef>
                <a:spcPts val="1200"/>
              </a:spcBef>
              <a:spcAft>
                <a:spcPts val="0"/>
              </a:spcAft>
              <a:buClr>
                <a:srgbClr val="F0EFEF"/>
              </a:buClr>
              <a:buSzPts val="1400"/>
              <a:buChar char="○"/>
              <a:defRPr>
                <a:solidFill>
                  <a:srgbClr val="F0EFEF"/>
                </a:solidFill>
              </a:defRPr>
            </a:lvl5pPr>
            <a:lvl6pPr marL="2057400" lvl="5" indent="-238125">
              <a:spcBef>
                <a:spcPts val="1200"/>
              </a:spcBef>
              <a:spcAft>
                <a:spcPts val="0"/>
              </a:spcAft>
              <a:buClr>
                <a:srgbClr val="F0EFEF"/>
              </a:buClr>
              <a:buSzPts val="1400"/>
              <a:buChar char="■"/>
              <a:defRPr>
                <a:solidFill>
                  <a:srgbClr val="F0EFEF"/>
                </a:solidFill>
              </a:defRPr>
            </a:lvl6pPr>
            <a:lvl7pPr marL="2400300" lvl="6" indent="-238125">
              <a:spcBef>
                <a:spcPts val="1200"/>
              </a:spcBef>
              <a:spcAft>
                <a:spcPts val="0"/>
              </a:spcAft>
              <a:buClr>
                <a:srgbClr val="F0EFEF"/>
              </a:buClr>
              <a:buSzPts val="1400"/>
              <a:buChar char="●"/>
              <a:defRPr>
                <a:solidFill>
                  <a:srgbClr val="F0EFEF"/>
                </a:solidFill>
              </a:defRPr>
            </a:lvl7pPr>
            <a:lvl8pPr marL="2743200" lvl="7" indent="-238125">
              <a:spcBef>
                <a:spcPts val="1200"/>
              </a:spcBef>
              <a:spcAft>
                <a:spcPts val="0"/>
              </a:spcAft>
              <a:buClr>
                <a:srgbClr val="F0EFEF"/>
              </a:buClr>
              <a:buSzPts val="1400"/>
              <a:buChar char="○"/>
              <a:defRPr>
                <a:solidFill>
                  <a:srgbClr val="F0EFEF"/>
                </a:solidFill>
              </a:defRPr>
            </a:lvl8pPr>
            <a:lvl9pPr marL="3086100" lvl="8" indent="-238125">
              <a:spcBef>
                <a:spcPts val="1200"/>
              </a:spcBef>
              <a:spcAft>
                <a:spcPts val="1200"/>
              </a:spcAft>
              <a:buClr>
                <a:srgbClr val="F0EFEF"/>
              </a:buClr>
              <a:buSzPts val="1400"/>
              <a:buChar char="■"/>
              <a:defRPr>
                <a:solidFill>
                  <a:srgbClr val="F0EFEF"/>
                </a:solidFill>
              </a:defRPr>
            </a:lvl9pPr>
          </a:lstStyle>
          <a:p>
            <a:endParaRPr dirty="0"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>
                <a:solidFill>
                  <a:srgbClr val="FFFFFF"/>
                </a:solidFill>
              </a:defRPr>
            </a:lvl1pPr>
            <a:lvl2pPr lvl="1" rtl="0">
              <a:buNone/>
              <a:defRPr>
                <a:solidFill>
                  <a:srgbClr val="FFFFFF"/>
                </a:solidFill>
              </a:defRPr>
            </a:lvl2pPr>
            <a:lvl3pPr lvl="2" rtl="0">
              <a:buNone/>
              <a:defRPr>
                <a:solidFill>
                  <a:srgbClr val="FFFFFF"/>
                </a:solidFill>
              </a:defRPr>
            </a:lvl3pPr>
            <a:lvl4pPr lvl="3" rtl="0">
              <a:buNone/>
              <a:defRPr>
                <a:solidFill>
                  <a:srgbClr val="FFFFFF"/>
                </a:solidFill>
              </a:defRPr>
            </a:lvl4pPr>
            <a:lvl5pPr lvl="4" rtl="0">
              <a:buNone/>
              <a:defRPr>
                <a:solidFill>
                  <a:srgbClr val="FFFFFF"/>
                </a:solidFill>
              </a:defRPr>
            </a:lvl5pPr>
            <a:lvl6pPr lvl="5" rtl="0">
              <a:buNone/>
              <a:defRPr>
                <a:solidFill>
                  <a:srgbClr val="FFFFFF"/>
                </a:solidFill>
              </a:defRPr>
            </a:lvl6pPr>
            <a:lvl7pPr lvl="6" rtl="0">
              <a:buNone/>
              <a:defRPr>
                <a:solidFill>
                  <a:srgbClr val="FFFFFF"/>
                </a:solidFill>
              </a:defRPr>
            </a:lvl7pPr>
            <a:lvl8pPr lvl="7" rtl="0">
              <a:buNone/>
              <a:defRPr>
                <a:solidFill>
                  <a:srgbClr val="FFFFFF"/>
                </a:solidFill>
              </a:defRPr>
            </a:lvl8pPr>
            <a:lvl9pPr lvl="8" rtl="0">
              <a:buNone/>
              <a:defRPr>
                <a:solidFill>
                  <a:srgbClr val="FFFFFF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240881" y="3937150"/>
            <a:ext cx="44991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342900" lvl="0" indent="-1714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5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4614925"/>
            <a:ext cx="6858000" cy="541200"/>
          </a:xfrm>
          <a:prstGeom prst="rect">
            <a:avLst/>
          </a:prstGeom>
          <a:solidFill>
            <a:srgbClr val="F0EFEF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  <p:sp>
        <p:nvSpPr>
          <p:cNvPr id="8" name="Google Shape;8;p1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Raleway"/>
              <a:buNone/>
              <a:defRPr sz="2800">
                <a:solidFill>
                  <a:schemeClr val="dk1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639045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"/>
              <a:buChar char="●"/>
              <a:defRPr sz="1800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○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■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●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○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■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●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aleway"/>
              <a:buChar char="○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aleway"/>
              <a:buChar char="■"/>
              <a:defRPr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354344" y="4663217"/>
            <a:ext cx="411525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buNone/>
              <a:defRPr sz="750">
                <a:solidFill>
                  <a:schemeClr val="dk2"/>
                </a:solidFill>
              </a:defRPr>
            </a:lvl1pPr>
            <a:lvl2pPr lvl="1" algn="r" rtl="0">
              <a:buNone/>
              <a:defRPr sz="750">
                <a:solidFill>
                  <a:schemeClr val="dk2"/>
                </a:solidFill>
              </a:defRPr>
            </a:lvl2pPr>
            <a:lvl3pPr lvl="2" algn="r" rtl="0">
              <a:buNone/>
              <a:defRPr sz="750">
                <a:solidFill>
                  <a:schemeClr val="dk2"/>
                </a:solidFill>
              </a:defRPr>
            </a:lvl3pPr>
            <a:lvl4pPr lvl="3" algn="r" rtl="0">
              <a:buNone/>
              <a:defRPr sz="750">
                <a:solidFill>
                  <a:schemeClr val="dk2"/>
                </a:solidFill>
              </a:defRPr>
            </a:lvl4pPr>
            <a:lvl5pPr lvl="4" algn="r" rtl="0">
              <a:buNone/>
              <a:defRPr sz="750">
                <a:solidFill>
                  <a:schemeClr val="dk2"/>
                </a:solidFill>
              </a:defRPr>
            </a:lvl5pPr>
            <a:lvl6pPr lvl="5" algn="r" rtl="0">
              <a:buNone/>
              <a:defRPr sz="750">
                <a:solidFill>
                  <a:schemeClr val="dk2"/>
                </a:solidFill>
              </a:defRPr>
            </a:lvl6pPr>
            <a:lvl7pPr lvl="6" algn="r" rtl="0">
              <a:buNone/>
              <a:defRPr sz="750">
                <a:solidFill>
                  <a:schemeClr val="dk2"/>
                </a:solidFill>
              </a:defRPr>
            </a:lvl7pPr>
            <a:lvl8pPr lvl="7" algn="r" rtl="0">
              <a:buNone/>
              <a:defRPr sz="750">
                <a:solidFill>
                  <a:schemeClr val="dk2"/>
                </a:solidFill>
              </a:defRPr>
            </a:lvl8pPr>
            <a:lvl9pPr lvl="8" algn="r" rtl="0">
              <a:buNone/>
              <a:defRPr sz="75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pic>
        <p:nvPicPr>
          <p:cNvPr id="3" name="Picture 2" descr="A logo with a globe and text&#10;&#10;Description automatically generated">
            <a:extLst>
              <a:ext uri="{FF2B5EF4-FFF2-40B4-BE49-F238E27FC236}">
                <a16:creationId xmlns:a16="http://schemas.microsoft.com/office/drawing/2014/main" id="{CC13431D-BB1F-70C5-E6E7-3D4326EBDCE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33775" y="4703109"/>
            <a:ext cx="694366" cy="36576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500" b="0" i="0" u="none" strike="noStrike" cap="none">
          <a:solidFill>
            <a:srgbClr val="000000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ctrTitle"/>
          </p:nvPr>
        </p:nvSpPr>
        <p:spPr>
          <a:xfrm>
            <a:off x="233775" y="1803131"/>
            <a:ext cx="6390450" cy="1327500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/>
          <a:p>
            <a:r>
              <a:rPr lang="en-US" dirty="0"/>
              <a:t>Title here – Font: Calibri | size: 44</a:t>
            </a:r>
            <a:endParaRPr dirty="0"/>
          </a:p>
        </p:txBody>
      </p:sp>
      <p:sp>
        <p:nvSpPr>
          <p:cNvPr id="62" name="Google Shape;62;p13"/>
          <p:cNvSpPr txBox="1">
            <a:spLocks noGrp="1"/>
          </p:cNvSpPr>
          <p:nvPr>
            <p:ph type="subTitle" idx="1"/>
          </p:nvPr>
        </p:nvSpPr>
        <p:spPr>
          <a:xfrm>
            <a:off x="233775" y="3708350"/>
            <a:ext cx="6390450" cy="727200"/>
          </a:xfrm>
          <a:prstGeom prst="rect">
            <a:avLst/>
          </a:prstGeom>
        </p:spPr>
        <p:txBody>
          <a:bodyPr spcFirstLastPara="1" wrap="square" lIns="68569" tIns="68569" rIns="68569" bIns="68569" anchor="t" anchorCtr="0">
            <a:noAutofit/>
          </a:bodyPr>
          <a:lstStyle/>
          <a:p>
            <a:pPr marL="0" indent="0"/>
            <a:r>
              <a:rPr lang="en-US" dirty="0"/>
              <a:t>Subtitle here – Font: Calibri | size: 28</a:t>
            </a:r>
            <a:endParaRPr dirty="0"/>
          </a:p>
        </p:txBody>
      </p:sp>
      <p:sp>
        <p:nvSpPr>
          <p:cNvPr id="63" name="Google Shape;63;p13"/>
          <p:cNvSpPr txBox="1">
            <a:spLocks noGrp="1"/>
          </p:cNvSpPr>
          <p:nvPr>
            <p:ph type="sldNum" idx="4294967295"/>
          </p:nvPr>
        </p:nvSpPr>
        <p:spPr>
          <a:xfrm>
            <a:off x="6354344" y="4140350"/>
            <a:ext cx="411525" cy="295200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2"/>
          <p:cNvSpPr txBox="1">
            <a:spLocks noGrp="1"/>
          </p:cNvSpPr>
          <p:nvPr>
            <p:ph type="title"/>
          </p:nvPr>
        </p:nvSpPr>
        <p:spPr>
          <a:xfrm>
            <a:off x="233775" y="1358231"/>
            <a:ext cx="6390450" cy="1472625"/>
          </a:xfrm>
          <a:prstGeom prst="rect">
            <a:avLst/>
          </a:prstGeom>
        </p:spPr>
        <p:txBody>
          <a:bodyPr spcFirstLastPara="1" wrap="square" lIns="68569" tIns="68569" rIns="68569" bIns="68569" anchor="b" anchorCtr="0">
            <a:noAutofit/>
          </a:bodyPr>
          <a:lstStyle/>
          <a:p>
            <a:endParaRPr/>
          </a:p>
        </p:txBody>
      </p:sp>
      <p:sp>
        <p:nvSpPr>
          <p:cNvPr id="123" name="Google Shape;123;p22"/>
          <p:cNvSpPr txBox="1">
            <a:spLocks noGrp="1"/>
          </p:cNvSpPr>
          <p:nvPr>
            <p:ph type="sldNum" idx="12"/>
          </p:nvPr>
        </p:nvSpPr>
        <p:spPr>
          <a:xfrm>
            <a:off x="6354344" y="4140350"/>
            <a:ext cx="411525" cy="295200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10</a:t>
            </a:fld>
            <a:endParaRPr/>
          </a:p>
        </p:txBody>
      </p:sp>
      <p:sp>
        <p:nvSpPr>
          <p:cNvPr id="124" name="Google Shape;124;p22"/>
          <p:cNvSpPr txBox="1">
            <a:spLocks noGrp="1"/>
          </p:cNvSpPr>
          <p:nvPr>
            <p:ph type="title" idx="2"/>
          </p:nvPr>
        </p:nvSpPr>
        <p:spPr>
          <a:xfrm>
            <a:off x="233775" y="2672756"/>
            <a:ext cx="6390450" cy="429525"/>
          </a:xfrm>
          <a:prstGeom prst="rect">
            <a:avLst/>
          </a:prstGeom>
        </p:spPr>
        <p:txBody>
          <a:bodyPr spcFirstLastPara="1" wrap="square" lIns="68569" tIns="68569" rIns="68569" bIns="68569" anchor="t" anchorCtr="0">
            <a:noAutofit/>
          </a:bodyPr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>
            <a:spLocks noGrp="1"/>
          </p:cNvSpPr>
          <p:nvPr>
            <p:ph type="sldNum" idx="12"/>
          </p:nvPr>
        </p:nvSpPr>
        <p:spPr>
          <a:xfrm>
            <a:off x="6354344" y="4140350"/>
            <a:ext cx="411525" cy="295200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11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r>
              <a:rPr lang="en-US" dirty="0"/>
              <a:t>Section title: font Calibri | size: 36</a:t>
            </a:r>
            <a:endParaRPr dirty="0"/>
          </a:p>
        </p:txBody>
      </p:sp>
      <p:sp>
        <p:nvSpPr>
          <p:cNvPr id="69" name="Google Shape;69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68569" tIns="68569" rIns="68569" bIns="68569" anchor="t" anchorCtr="0">
            <a:noAutofit/>
          </a:bodyPr>
          <a:lstStyle/>
          <a:p>
            <a:r>
              <a:rPr lang="en-US" dirty="0"/>
              <a:t>Slide title here: font Calibri | size: 24</a:t>
            </a:r>
            <a:endParaRPr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658516-35A1-4963-86B0-A52B7363FF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Text 1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Text 2</a:t>
            </a:r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Text 3</a:t>
            </a:r>
          </a:p>
          <a:p>
            <a:pPr lvl="3">
              <a:lnSpc>
                <a:spcPct val="100000"/>
              </a:lnSpc>
              <a:spcBef>
                <a:spcPts val="0"/>
              </a:spcBef>
            </a:pPr>
            <a:r>
              <a:rPr lang="en-US" dirty="0"/>
              <a:t>Text 4</a:t>
            </a:r>
          </a:p>
        </p:txBody>
      </p:sp>
      <p:sp>
        <p:nvSpPr>
          <p:cNvPr id="76" name="Google Shape;76;p15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36837-8998-4CD9-89A4-F9DD0CB62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22D2C5-36B3-44E3-B3D6-9016AE5E2D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3353BC-CE99-4C32-A850-01550A779FF8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4" name="Google Shape;84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>
            <a:spLocks noGrp="1"/>
          </p:cNvSpPr>
          <p:nvPr>
            <p:ph type="title"/>
          </p:nvPr>
        </p:nvSpPr>
        <p:spPr>
          <a:xfrm>
            <a:off x="233775" y="976706"/>
            <a:ext cx="6390450" cy="429525"/>
          </a:xfrm>
          <a:prstGeom prst="rect">
            <a:avLst/>
          </a:prstGeom>
        </p:spPr>
        <p:txBody>
          <a:bodyPr spcFirstLastPara="1" wrap="square" lIns="68569" tIns="68569" rIns="68569" bIns="68569" anchor="t" anchorCtr="0">
            <a:noAutofit/>
          </a:bodyPr>
          <a:lstStyle/>
          <a:p>
            <a:endParaRPr/>
          </a:p>
        </p:txBody>
      </p:sp>
      <p:sp>
        <p:nvSpPr>
          <p:cNvPr id="90" name="Google Shape;90;p17"/>
          <p:cNvSpPr txBox="1">
            <a:spLocks noGrp="1"/>
          </p:cNvSpPr>
          <p:nvPr>
            <p:ph type="sldNum" idx="12"/>
          </p:nvPr>
        </p:nvSpPr>
        <p:spPr>
          <a:xfrm>
            <a:off x="6354344" y="4140350"/>
            <a:ext cx="411525" cy="295200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E64E7-5ED3-4D71-B93D-D1A2C1EFB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7BF80-78D3-4D98-8041-B63DBBD0C7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7" name="Google Shape;97;p18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1BD45-CF5F-4D17-8621-EA3F495D42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3" name="Google Shape;103;p19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05101-4FC4-442D-9DD6-ABC71FF7E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2E1485-EFF2-4C57-B795-AC5E96C231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BB94EC-16FB-46E6-A3CB-EEDF643F6E34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1" name="Google Shape;111;p20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>
            <a:spLocks noGrp="1"/>
          </p:cNvSpPr>
          <p:nvPr>
            <p:ph type="body" idx="1"/>
          </p:nvPr>
        </p:nvSpPr>
        <p:spPr>
          <a:xfrm>
            <a:off x="240881" y="3595800"/>
            <a:ext cx="4499100" cy="453825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17" name="Google Shape;117;p21"/>
          <p:cNvSpPr txBox="1">
            <a:spLocks noGrp="1"/>
          </p:cNvSpPr>
          <p:nvPr>
            <p:ph type="sldNum" idx="12"/>
          </p:nvPr>
        </p:nvSpPr>
        <p:spPr>
          <a:xfrm>
            <a:off x="6354344" y="4140350"/>
            <a:ext cx="411525" cy="295200"/>
          </a:xfrm>
          <a:prstGeom prst="rect">
            <a:avLst/>
          </a:prstGeom>
        </p:spPr>
        <p:txBody>
          <a:bodyPr spcFirstLastPara="1" wrap="square" lIns="68569" tIns="68569" rIns="68569" bIns="68569" anchor="ctr" anchorCtr="0">
            <a:noAutofit/>
          </a:bodyPr>
          <a:lstStyle/>
          <a:p>
            <a:fld id="{00000000-1234-1234-1234-123412341234}" type="slidenum">
              <a:rPr lang="en"/>
              <a:pPr/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58</Words>
  <Application>Microsoft Office PowerPoint</Application>
  <PresentationFormat>Custom</PresentationFormat>
  <Paragraphs>19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Calibri</vt:lpstr>
      <vt:lpstr>Raleway</vt:lpstr>
      <vt:lpstr>Raleway SemiBold</vt:lpstr>
      <vt:lpstr>Raleway Medium</vt:lpstr>
      <vt:lpstr>Arial</vt:lpstr>
      <vt:lpstr>Open Sans</vt:lpstr>
      <vt:lpstr>Simple Light</vt:lpstr>
      <vt:lpstr>Title here – Font: Calibri | size: 44</vt:lpstr>
      <vt:lpstr>Section title: font Calibri | size: 36</vt:lpstr>
      <vt:lpstr>Slide title here: font Calibri | size: 24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here – Font: Calibri | size: 44</dc:title>
  <dc:creator>Dilyana Williams</dc:creator>
  <cp:lastModifiedBy>Socheata Meas</cp:lastModifiedBy>
  <cp:revision>5</cp:revision>
  <dcterms:modified xsi:type="dcterms:W3CDTF">2025-01-23T17:16:13Z</dcterms:modified>
</cp:coreProperties>
</file>