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858000" cy="9144000"/>
  <p:defaultTextStyle>
    <a:defPPr>
      <a:defRPr lang="pl-PL"/>
    </a:defPPr>
    <a:lvl1pPr marL="0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088183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176361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264544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352727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440910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529089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617271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6705454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364A57"/>
    <a:srgbClr val="8ABDFA"/>
    <a:srgbClr val="C8CCD9"/>
    <a:srgbClr val="BAC3E2"/>
    <a:srgbClr val="AEB9C6"/>
    <a:srgbClr val="74879E"/>
    <a:srgbClr val="E1ECF3"/>
    <a:srgbClr val="ECF1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21" autoAdjust="0"/>
    <p:restoredTop sz="94660"/>
  </p:normalViewPr>
  <p:slideViewPr>
    <p:cSldViewPr>
      <p:cViewPr>
        <p:scale>
          <a:sx n="30" d="100"/>
          <a:sy n="30" d="100"/>
        </p:scale>
        <p:origin x="19" y="19"/>
      </p:cViewPr>
      <p:guideLst>
        <p:guide orient="horz" pos="13483"/>
        <p:guide pos="953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1" d="100"/>
        <a:sy n="10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9ECC5-D176-40B9-965F-0D352327AB62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4FAE1-4589-4C33-A395-3DC24268807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1508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4FAE1-4589-4C33-A395-3DC24268807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2796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270998" y="13298393"/>
            <a:ext cx="25737979" cy="917608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541996" y="24258166"/>
            <a:ext cx="21195983" cy="109399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42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209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21952982" y="1714331"/>
            <a:ext cx="6812994" cy="36525979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513999" y="1714331"/>
            <a:ext cx="19934317" cy="3652597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700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3965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91910" y="27508445"/>
            <a:ext cx="25737979" cy="8502250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391910" y="18144084"/>
            <a:ext cx="25737979" cy="9364363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8183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176361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264544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35272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44091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529089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617271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6705454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5781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513999" y="9988660"/>
            <a:ext cx="13373656" cy="28251647"/>
          </a:xfrm>
        </p:spPr>
        <p:txBody>
          <a:bodyPr/>
          <a:lstStyle>
            <a:lvl1pPr>
              <a:defRPr sz="126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5392320" y="9988660"/>
            <a:ext cx="13373656" cy="28251647"/>
          </a:xfrm>
        </p:spPr>
        <p:txBody>
          <a:bodyPr/>
          <a:lstStyle>
            <a:lvl1pPr>
              <a:defRPr sz="126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3413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514001" y="9582374"/>
            <a:ext cx="13378914" cy="3993479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83" indent="0">
              <a:buNone/>
              <a:defRPr sz="9200" b="1"/>
            </a:lvl2pPr>
            <a:lvl3pPr marL="4176361" indent="0">
              <a:buNone/>
              <a:defRPr sz="8300" b="1"/>
            </a:lvl3pPr>
            <a:lvl4pPr marL="6264544" indent="0">
              <a:buNone/>
              <a:defRPr sz="7400" b="1"/>
            </a:lvl4pPr>
            <a:lvl5pPr marL="8352727" indent="0">
              <a:buNone/>
              <a:defRPr sz="7400" b="1"/>
            </a:lvl5pPr>
            <a:lvl6pPr marL="10440910" indent="0">
              <a:buNone/>
              <a:defRPr sz="7400" b="1"/>
            </a:lvl6pPr>
            <a:lvl7pPr marL="12529089" indent="0">
              <a:buNone/>
              <a:defRPr sz="7400" b="1"/>
            </a:lvl7pPr>
            <a:lvl8pPr marL="14617271" indent="0">
              <a:buNone/>
              <a:defRPr sz="7400" b="1"/>
            </a:lvl8pPr>
            <a:lvl9pPr marL="16705454" indent="0">
              <a:buNone/>
              <a:defRPr sz="74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514001" y="13575851"/>
            <a:ext cx="13378914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5381810" y="9582374"/>
            <a:ext cx="13384168" cy="3993479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83" indent="0">
              <a:buNone/>
              <a:defRPr sz="9200" b="1"/>
            </a:lvl2pPr>
            <a:lvl3pPr marL="4176361" indent="0">
              <a:buNone/>
              <a:defRPr sz="8300" b="1"/>
            </a:lvl3pPr>
            <a:lvl4pPr marL="6264544" indent="0">
              <a:buNone/>
              <a:defRPr sz="7400" b="1"/>
            </a:lvl4pPr>
            <a:lvl5pPr marL="8352727" indent="0">
              <a:buNone/>
              <a:defRPr sz="7400" b="1"/>
            </a:lvl5pPr>
            <a:lvl6pPr marL="10440910" indent="0">
              <a:buNone/>
              <a:defRPr sz="7400" b="1"/>
            </a:lvl6pPr>
            <a:lvl7pPr marL="12529089" indent="0">
              <a:buNone/>
              <a:defRPr sz="7400" b="1"/>
            </a:lvl7pPr>
            <a:lvl8pPr marL="14617271" indent="0">
              <a:buNone/>
              <a:defRPr sz="7400" b="1"/>
            </a:lvl8pPr>
            <a:lvl9pPr marL="16705454" indent="0">
              <a:buNone/>
              <a:defRPr sz="74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5381810" y="13575851"/>
            <a:ext cx="13384168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884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45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7031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14001" y="1704413"/>
            <a:ext cx="9961904" cy="7253668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38629" y="1704418"/>
            <a:ext cx="16927349" cy="36535892"/>
          </a:xfrm>
        </p:spPr>
        <p:txBody>
          <a:bodyPr/>
          <a:lstStyle>
            <a:lvl1pPr>
              <a:defRPr sz="14800"/>
            </a:lvl1pPr>
            <a:lvl2pPr>
              <a:defRPr sz="12600"/>
            </a:lvl2pPr>
            <a:lvl3pPr>
              <a:defRPr sz="109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514001" y="8958084"/>
            <a:ext cx="9961904" cy="29282224"/>
          </a:xfrm>
        </p:spPr>
        <p:txBody>
          <a:bodyPr/>
          <a:lstStyle>
            <a:lvl1pPr marL="0" indent="0">
              <a:buNone/>
              <a:defRPr sz="6500"/>
            </a:lvl1pPr>
            <a:lvl2pPr marL="2088183" indent="0">
              <a:buNone/>
              <a:defRPr sz="5700"/>
            </a:lvl2pPr>
            <a:lvl3pPr marL="4176361" indent="0">
              <a:buNone/>
              <a:defRPr sz="4400"/>
            </a:lvl3pPr>
            <a:lvl4pPr marL="6264544" indent="0">
              <a:buNone/>
              <a:defRPr sz="4400"/>
            </a:lvl4pPr>
            <a:lvl5pPr marL="8352727" indent="0">
              <a:buNone/>
              <a:defRPr sz="4400"/>
            </a:lvl5pPr>
            <a:lvl6pPr marL="10440910" indent="0">
              <a:buNone/>
              <a:defRPr sz="4400"/>
            </a:lvl6pPr>
            <a:lvl7pPr marL="12529089" indent="0">
              <a:buNone/>
              <a:defRPr sz="4400"/>
            </a:lvl7pPr>
            <a:lvl8pPr marL="14617271" indent="0">
              <a:buNone/>
              <a:defRPr sz="4400"/>
            </a:lvl8pPr>
            <a:lvl9pPr marL="16705454" indent="0">
              <a:buNone/>
              <a:defRPr sz="4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391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35087" y="29965969"/>
            <a:ext cx="18167985" cy="3537650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935087" y="3825019"/>
            <a:ext cx="18167985" cy="25685115"/>
          </a:xfrm>
        </p:spPr>
        <p:txBody>
          <a:bodyPr/>
          <a:lstStyle>
            <a:lvl1pPr marL="0" indent="0">
              <a:buNone/>
              <a:defRPr sz="14800"/>
            </a:lvl1pPr>
            <a:lvl2pPr marL="2088183" indent="0">
              <a:buNone/>
              <a:defRPr sz="12600"/>
            </a:lvl2pPr>
            <a:lvl3pPr marL="4176361" indent="0">
              <a:buNone/>
              <a:defRPr sz="10900"/>
            </a:lvl3pPr>
            <a:lvl4pPr marL="6264544" indent="0">
              <a:buNone/>
              <a:defRPr sz="9200"/>
            </a:lvl4pPr>
            <a:lvl5pPr marL="8352727" indent="0">
              <a:buNone/>
              <a:defRPr sz="9200"/>
            </a:lvl5pPr>
            <a:lvl6pPr marL="10440910" indent="0">
              <a:buNone/>
              <a:defRPr sz="9200"/>
            </a:lvl6pPr>
            <a:lvl7pPr marL="12529089" indent="0">
              <a:buNone/>
              <a:defRPr sz="9200"/>
            </a:lvl7pPr>
            <a:lvl8pPr marL="14617271" indent="0">
              <a:buNone/>
              <a:defRPr sz="9200"/>
            </a:lvl8pPr>
            <a:lvl9pPr marL="16705454" indent="0">
              <a:buNone/>
              <a:defRPr sz="92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935087" y="33503619"/>
            <a:ext cx="18167985" cy="5024055"/>
          </a:xfrm>
        </p:spPr>
        <p:txBody>
          <a:bodyPr/>
          <a:lstStyle>
            <a:lvl1pPr marL="0" indent="0">
              <a:buNone/>
              <a:defRPr sz="6500"/>
            </a:lvl1pPr>
            <a:lvl2pPr marL="2088183" indent="0">
              <a:buNone/>
              <a:defRPr sz="5700"/>
            </a:lvl2pPr>
            <a:lvl3pPr marL="4176361" indent="0">
              <a:buNone/>
              <a:defRPr sz="4400"/>
            </a:lvl3pPr>
            <a:lvl4pPr marL="6264544" indent="0">
              <a:buNone/>
              <a:defRPr sz="4400"/>
            </a:lvl4pPr>
            <a:lvl5pPr marL="8352727" indent="0">
              <a:buNone/>
              <a:defRPr sz="4400"/>
            </a:lvl5pPr>
            <a:lvl6pPr marL="10440910" indent="0">
              <a:buNone/>
              <a:defRPr sz="4400"/>
            </a:lvl6pPr>
            <a:lvl7pPr marL="12529089" indent="0">
              <a:buNone/>
              <a:defRPr sz="4400"/>
            </a:lvl7pPr>
            <a:lvl8pPr marL="14617271" indent="0">
              <a:buNone/>
              <a:defRPr sz="4400"/>
            </a:lvl8pPr>
            <a:lvl9pPr marL="16705454" indent="0">
              <a:buNone/>
              <a:defRPr sz="4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597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513999" y="1714325"/>
            <a:ext cx="27251978" cy="7134754"/>
          </a:xfrm>
          <a:prstGeom prst="rect">
            <a:avLst/>
          </a:prstGeom>
        </p:spPr>
        <p:txBody>
          <a:bodyPr vert="horz" lIns="417638" tIns="208817" rIns="417638" bIns="208817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513999" y="9988660"/>
            <a:ext cx="27251978" cy="28251647"/>
          </a:xfrm>
          <a:prstGeom prst="rect">
            <a:avLst/>
          </a:prstGeom>
        </p:spPr>
        <p:txBody>
          <a:bodyPr vert="horz" lIns="417638" tIns="208817" rIns="417638" bIns="208817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513999" y="39677165"/>
            <a:ext cx="7065328" cy="2279159"/>
          </a:xfrm>
          <a:prstGeom prst="rect">
            <a:avLst/>
          </a:prstGeom>
        </p:spPr>
        <p:txBody>
          <a:bodyPr vert="horz" lIns="417638" tIns="208817" rIns="417638" bIns="20881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399A-4E4B-4E8B-9679-3AAC18542F2D}" type="datetimeFigureOut">
              <a:rPr lang="pl-PL" smtClean="0"/>
              <a:t>08.01.2026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10345658" y="39677165"/>
            <a:ext cx="9588659" cy="2279159"/>
          </a:xfrm>
          <a:prstGeom prst="rect">
            <a:avLst/>
          </a:prstGeom>
        </p:spPr>
        <p:txBody>
          <a:bodyPr vert="horz" lIns="417638" tIns="208817" rIns="417638" bIns="20881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21700649" y="39677165"/>
            <a:ext cx="7065328" cy="2279159"/>
          </a:xfrm>
          <a:prstGeom prst="rect">
            <a:avLst/>
          </a:prstGeom>
        </p:spPr>
        <p:txBody>
          <a:bodyPr vert="horz" lIns="417638" tIns="208817" rIns="417638" bIns="20881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390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36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36" indent="-1566136" algn="l" defTabSz="4176361" rtl="0" eaLnBrk="1" latinLnBrk="0" hangingPunct="1">
        <a:spcBef>
          <a:spcPct val="20000"/>
        </a:spcBef>
        <a:buFont typeface="Arial" pitchFamily="34" charset="0"/>
        <a:buChar char="•"/>
        <a:defRPr sz="148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293" indent="-1305115" algn="l" defTabSz="4176361" rtl="0" eaLnBrk="1" latinLnBrk="0" hangingPunct="1">
        <a:spcBef>
          <a:spcPct val="20000"/>
        </a:spcBef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455" indent="-1044089" algn="l" defTabSz="4176361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638" indent="-1044089" algn="l" defTabSz="4176361" rtl="0" eaLnBrk="1" latinLnBrk="0" hangingPunct="1">
        <a:spcBef>
          <a:spcPct val="20000"/>
        </a:spcBef>
        <a:buFont typeface="Arial" pitchFamily="34" charset="0"/>
        <a:buChar char="–"/>
        <a:defRPr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816" indent="-1044089" algn="l" defTabSz="4176361" rtl="0" eaLnBrk="1" latinLnBrk="0" hangingPunct="1">
        <a:spcBef>
          <a:spcPct val="20000"/>
        </a:spcBef>
        <a:buFont typeface="Arial" pitchFamily="34" charset="0"/>
        <a:buChar char="»"/>
        <a:defRPr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99" indent="-1044089" algn="l" defTabSz="4176361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82" indent="-1044089" algn="l" defTabSz="4176361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361" indent="-1044089" algn="l" defTabSz="4176361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544" indent="-1044089" algn="l" defTabSz="4176361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83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61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44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727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910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89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271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454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824868" y="4825458"/>
            <a:ext cx="18630233" cy="199485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1st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first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name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last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name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2nd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first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name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last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name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.. </a:t>
            </a:r>
            <a:endParaRPr lang="pl-PL" sz="2400" i="1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5213346" y="1361761"/>
            <a:ext cx="1993575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6000" b="1" kern="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Title</a:t>
            </a:r>
            <a: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of </a:t>
            </a:r>
            <a:r>
              <a:rPr lang="pl-PL" sz="6000" b="1" kern="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your</a:t>
            </a:r>
            <a: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6000" b="1" kern="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presentation</a:t>
            </a:r>
            <a: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b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-</a:t>
            </a:r>
            <a:b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keep it short and font size can be adjusted!</a:t>
            </a:r>
            <a:endParaRPr lang="pl-PL" sz="6000" b="1" kern="0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pl-PL" sz="6000" b="1" kern="0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Minion Pro" panose="02040503050201020203" pitchFamily="18" charset="0"/>
            </a:endParaRPr>
          </a:p>
        </p:txBody>
      </p:sp>
      <p:sp>
        <p:nvSpPr>
          <p:cNvPr id="23" name="AutoShape 8" descr="Znalezione obrazy dla zapytania fundusze europejskie inteligentny rozwój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6" name="AutoShape 14" descr="Znalezione obrazy dla zapytania fundusze europejskie inteligentny rozwój p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1" name="Podtytuł 2">
            <a:extLst>
              <a:ext uri="{FF2B5EF4-FFF2-40B4-BE49-F238E27FC236}">
                <a16:creationId xmlns:a16="http://schemas.microsoft.com/office/drawing/2014/main" id="{F8E44183-625E-B099-ADE2-80F3EBAE130B}"/>
              </a:ext>
            </a:extLst>
          </p:cNvPr>
          <p:cNvSpPr txBox="1">
            <a:spLocks/>
          </p:cNvSpPr>
          <p:nvPr/>
        </p:nvSpPr>
        <p:spPr>
          <a:xfrm>
            <a:off x="0" y="40059672"/>
            <a:ext cx="30279975" cy="2748853"/>
          </a:xfrm>
          <a:prstGeom prst="rect">
            <a:avLst/>
          </a:prstGeom>
          <a:solidFill>
            <a:srgbClr val="0268B2"/>
          </a:solidFill>
        </p:spPr>
        <p:txBody>
          <a:bodyPr vert="horz" lIns="417638" tIns="208817" rIns="417638" bIns="208817" rtlCol="0">
            <a:normAutofit/>
          </a:bodyPr>
          <a:lstStyle>
            <a:lvl1pPr marL="0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1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88183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1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61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10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44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727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910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89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271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454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>
                <a:solidFill>
                  <a:srgbClr val="0070C0"/>
                </a:solidFill>
              </a:rPr>
              <a:t>.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A69110C1-963E-AAB8-3E62-E98DDB2619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7831" y="40287497"/>
            <a:ext cx="3293895" cy="2200626"/>
          </a:xfrm>
          <a:prstGeom prst="rect">
            <a:avLst/>
          </a:prstGeom>
        </p:spPr>
      </p:pic>
      <p:sp>
        <p:nvSpPr>
          <p:cNvPr id="13" name="Prostokąt 2">
            <a:extLst>
              <a:ext uri="{FF2B5EF4-FFF2-40B4-BE49-F238E27FC236}">
                <a16:creationId xmlns:a16="http://schemas.microsoft.com/office/drawing/2014/main" id="{243871EB-34C9-163E-1434-5D1DB94FF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9760" y="41791311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5-7</a:t>
            </a: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 </a:t>
            </a:r>
            <a: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May</a:t>
            </a: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 202</a:t>
            </a:r>
            <a: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6</a:t>
            </a:r>
          </a:p>
        </p:txBody>
      </p:sp>
      <p:sp>
        <p:nvSpPr>
          <p:cNvPr id="14" name="Prostokąt 5">
            <a:extLst>
              <a:ext uri="{FF2B5EF4-FFF2-40B4-BE49-F238E27FC236}">
                <a16:creationId xmlns:a16="http://schemas.microsoft.com/office/drawing/2014/main" id="{83FCD411-3921-FD02-470B-67FF1EE5B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8796" y="40656187"/>
            <a:ext cx="1070237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en-US" altLang="en-US" sz="48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AGH University of Krakow</a:t>
            </a:r>
            <a:r>
              <a:rPr lang="pl-PL" altLang="en-US" sz="48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, Poland</a:t>
            </a:r>
            <a:endParaRPr lang="en-US" altLang="en-US" sz="4800" b="1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4E187E80-4504-E2D5-A254-A41A92E92FD4}"/>
              </a:ext>
            </a:extLst>
          </p:cNvPr>
          <p:cNvSpPr txBox="1"/>
          <p:nvPr/>
        </p:nvSpPr>
        <p:spPr>
          <a:xfrm>
            <a:off x="26613871" y="40356758"/>
            <a:ext cx="297511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</a:t>
            </a:r>
            <a: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4</a:t>
            </a:r>
            <a:r>
              <a:rPr lang="en-US" altLang="en-US" sz="3200" b="1" baseline="300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th</a:t>
            </a: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 </a:t>
            </a:r>
            <a:b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</a:b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East </a:t>
            </a:r>
            <a:b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</a:b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Meets </a:t>
            </a:r>
            <a:b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</a:b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West</a:t>
            </a:r>
            <a:endParaRPr lang="pl-PL" altLang="pl-PL" sz="32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B11BEDF6-BFB0-CFA5-0711-6FBE02907C7D}"/>
              </a:ext>
            </a:extLst>
          </p:cNvPr>
          <p:cNvSpPr txBox="1"/>
          <p:nvPr/>
        </p:nvSpPr>
        <p:spPr>
          <a:xfrm>
            <a:off x="7368354" y="7416824"/>
            <a:ext cx="15625736" cy="1994851"/>
          </a:xfrm>
          <a:prstGeom prst="rect">
            <a:avLst/>
          </a:prstGeom>
        </p:spPr>
        <p:txBody>
          <a:bodyPr vert="horz" lIns="417638" tIns="208817" rIns="417638" bIns="208817" rtlCol="0">
            <a:noAutofit/>
          </a:bodyPr>
          <a:lstStyle>
            <a:lvl1pPr indent="0" algn="ctr">
              <a:spcBef>
                <a:spcPct val="20000"/>
              </a:spcBef>
              <a:spcAft>
                <a:spcPts val="1200"/>
              </a:spcAft>
              <a:buFont typeface="Arial" pitchFamily="34" charset="0"/>
              <a:buNone/>
              <a:defRPr sz="360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126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109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spcBef>
                <a:spcPts val="1200"/>
              </a:spcBef>
            </a:pPr>
            <a:r>
              <a:rPr lang="en-US" dirty="0"/>
              <a:t>Affiliation</a:t>
            </a:r>
            <a:r>
              <a:rPr lang="pl-PL" dirty="0"/>
              <a:t>: University / Company </a:t>
            </a:r>
            <a:r>
              <a:rPr lang="pl-PL" dirty="0" err="1"/>
              <a:t>name</a:t>
            </a:r>
            <a:endParaRPr lang="pl-PL" dirty="0"/>
          </a:p>
          <a:p>
            <a:pPr>
              <a:spcBef>
                <a:spcPts val="1200"/>
              </a:spcBef>
            </a:pPr>
            <a:r>
              <a:rPr lang="en-US" dirty="0"/>
              <a:t>Your email-address</a:t>
            </a:r>
          </a:p>
        </p:txBody>
      </p:sp>
      <p:pic>
        <p:nvPicPr>
          <p:cNvPr id="7" name="Obraz 6" descr="Obraz zawierający logo, tekst, Czcionka, Grafika&#10;&#10;Zawartość wygenerowana przez AI może być niepoprawna.">
            <a:extLst>
              <a:ext uri="{FF2B5EF4-FFF2-40B4-BE49-F238E27FC236}">
                <a16:creationId xmlns:a16="http://schemas.microsoft.com/office/drawing/2014/main" id="{63E25721-C2EF-086C-6DD5-B87BACBD0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1839" y="465138"/>
            <a:ext cx="3853369" cy="695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41062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4502</TotalTime>
  <Words>64</Words>
  <Application>Microsoft Office PowerPoint</Application>
  <PresentationFormat>Niestandardowy</PresentationFormat>
  <Paragraphs>9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Verdana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a new monitoring system based on Raman spectroscopy and its application in a unconventional gas reservoirs</dc:title>
  <dc:creator>SK</dc:creator>
  <cp:lastModifiedBy>Wojciech Hoc</cp:lastModifiedBy>
  <cp:revision>175</cp:revision>
  <dcterms:created xsi:type="dcterms:W3CDTF">2014-08-09T15:43:45Z</dcterms:created>
  <dcterms:modified xsi:type="dcterms:W3CDTF">2026-01-08T15:57:28Z</dcterms:modified>
</cp:coreProperties>
</file>