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258" r:id="rId3"/>
    <p:sldId id="259" r:id="rId4"/>
  </p:sldIdLst>
  <p:sldSz cx="12192000" cy="6858000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C4C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>
        <p:scale>
          <a:sx n="66" d="100"/>
          <a:sy n="66" d="100"/>
        </p:scale>
        <p:origin x="1416" y="5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0" d="100"/>
          <a:sy n="90" d="100"/>
        </p:scale>
        <p:origin x="217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E8BB64B-259F-4252-88B6-C40570EBD77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87177" y="6425186"/>
            <a:ext cx="8559209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               &lt;Student name&gt; - Regional Student Paper Contest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984754C-F0C1-41CA-B429-84B2992C206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8646386" y="6425186"/>
            <a:ext cx="497614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8A100D-B9E2-415E-9549-98F58E7D38CB}" type="slidenum">
              <a:rPr lang="en-GB" smtClean="0"/>
              <a:t>‹#›</a:t>
            </a:fld>
            <a:endParaRPr lang="en-GB"/>
          </a:p>
        </p:txBody>
      </p:sp>
      <p:pic>
        <p:nvPicPr>
          <p:cNvPr id="6" name="Picture 5" descr="A close up of a sign&#10;&#10;Description automatically generated">
            <a:extLst>
              <a:ext uri="{FF2B5EF4-FFF2-40B4-BE49-F238E27FC236}">
                <a16:creationId xmlns:a16="http://schemas.microsoft.com/office/drawing/2014/main" id="{12D07CDF-EA99-44EC-88C7-302F4075A0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184" y="6513909"/>
            <a:ext cx="495300" cy="2553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22648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677558-4204-401E-8A95-004E6C6648E0}" type="datetimeFigureOut">
              <a:rPr lang="en-GB" smtClean="0"/>
              <a:t>13/03/2020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EAC198-9998-41DB-B19A-0402A67A8A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11073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C118E7-A6F0-4339-AB1E-8B55315CC7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8D148A-A3D9-4125-91D7-C980FB8630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6ACDB5-7755-4102-8B2C-4005A9DF83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32FB5-E8D4-4AFA-A5F6-1E91BE8C6EA9}" type="datetime1">
              <a:rPr lang="en-GB" smtClean="0"/>
              <a:t>13/03/2020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B7F3D2-4F3D-47AF-A7EA-46C9618109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&lt;Student Name&gt; - Regional Student Paper Contest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49C203-D9A6-4290-91D2-110285931E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DC5EE-E788-4909-8A84-628A09471D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94470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76781A-6383-4E09-A91C-1B06AB279E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17F0735-3A6C-4EB0-99B6-210B58F0F9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4AE89B-F3DC-429B-AB93-E1B68808E7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912D8-1824-4BF8-8A59-2808D9E1BD51}" type="datetime1">
              <a:rPr lang="en-GB" smtClean="0"/>
              <a:t>13/03/2020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D4557C-5CCD-4C55-9E5F-900C1227EA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&lt;Student Name&gt; - Regional Student Paper Contest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EBD3C9-648C-4C78-99C8-E5C8DF9770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DC5EE-E788-4909-8A84-628A09471D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91920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4DBB464-3AA7-4DA0-8B94-2E97B8EBEB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EFBD21D-217D-40E9-A251-BA9341CC6D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7D23BD-0A9E-4E62-9003-E38B2AB3B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F0F64-3BF3-4D8E-9B44-2FD53F6C772E}" type="datetime1">
              <a:rPr lang="en-GB" smtClean="0"/>
              <a:t>13/03/2020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5E8D08-74EF-4C87-9F59-AC8BCEEE61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&lt;Student Name&gt; - Regional Student Paper Contest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1F8320-2328-415C-8C4F-CCBD3A3F88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DC5EE-E788-4909-8A84-628A09471D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04318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86AF2F-17CF-4B9C-B464-6F61518C98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E900E8-6637-4F31-97D2-9876AC07CB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1B9442-CB89-4410-A264-2A82702FCD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D7C79-5D9E-4413-B86D-132C0E53E776}" type="datetime1">
              <a:rPr lang="en-GB" smtClean="0"/>
              <a:t>13/03/2020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75B021-4E1B-4843-8722-3304AD5A1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&lt;Student Name&gt; - Regional Student Paper Contest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A7698B-3083-46F8-97F7-DC5120BD6A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DC5EE-E788-4909-8A84-628A09471D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2968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35F864-565E-4FE0-BD75-6CE037B893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1BBC20-AA67-4C8F-B31B-D50E88435B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BDF105-82D2-49C2-863F-11947F04DD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A19E3-BB61-47F6-8354-2C15D2C598FB}" type="datetime1">
              <a:rPr lang="en-GB" smtClean="0"/>
              <a:t>13/03/2020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8B2588-6ADE-4610-B088-F5AAC8F154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&lt;Student Name&gt; - Regional Student Paper Contest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5104E3-93D9-415B-959D-992848AD8E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DC5EE-E788-4909-8A84-628A09471D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9408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830874-D656-4C22-AC94-511B85E52D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7E40A9-7638-4A2D-A54C-C806B0866E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61D77F6-91AC-47EA-8378-F181250117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C865FE-785E-4A93-AE48-8B2F4B41D0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B8B21-B285-4465-A634-A9B5F25EB4BC}" type="datetime1">
              <a:rPr lang="en-GB" smtClean="0"/>
              <a:t>13/03/2020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58D390-3EDD-4BB4-8373-A0DC02070A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&lt;Student Name&gt; - Regional Student Paper Contest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2EC269-8B76-4C60-9B77-70715626C9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DC5EE-E788-4909-8A84-628A09471D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5352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D1FDE9-4629-4108-A313-55A3C17188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483B62-9B57-464D-AD25-17FB20D4A9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A7C501-39A2-4E12-9ABB-39CBB8D969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3F898D3-2C2F-4277-AE18-7FA716F405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1ABFF35-0475-40D0-91E6-739EE439BBA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3004B3A-1686-4625-BDCE-F372FA0272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14EA5-064D-4DA5-9DFB-91E58FA39B45}" type="datetime1">
              <a:rPr lang="en-GB" smtClean="0"/>
              <a:t>13/03/2020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0D34AE9-A20D-4CBA-AC11-25253FE3F2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&lt;Student Name&gt; - Regional Student Paper Contest 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83D8121-EA8A-4456-9575-722E30D802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DC5EE-E788-4909-8A84-628A09471D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1108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142C77-3E3B-42B1-90DD-8C68A71FD7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0C21414-E864-42EC-B951-C9911C9713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3A411-8C05-4D2E-9EE5-40A76CCDAF5E}" type="datetime1">
              <a:rPr lang="en-GB" smtClean="0"/>
              <a:t>13/03/2020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1D28AF-4DC9-4699-B069-72D9C1C87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&lt;Student Name&gt; - Regional Student Paper Contest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489191-6CE4-41CC-86BD-492D0CF8FC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DC5EE-E788-4909-8A84-628A09471D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92225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C9B4889-AC3F-4FEB-AB0B-B849254654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7A127-C758-49C1-8346-C00B5763AF6F}" type="datetime1">
              <a:rPr lang="en-GB" smtClean="0"/>
              <a:t>13/03/2020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223E7A0-BDBA-4677-832A-E0742B6A6A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&lt;Student Name&gt; - Regional Student Paper Contest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0BEEF5-CF95-4AC3-831A-2C8D7FF733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DC5EE-E788-4909-8A84-628A09471D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46602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D15AAC-DA49-49E9-9F91-9F3909B56A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B466E4-5E53-4D4C-903C-FE550F178D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3C42CA-5E9B-4E90-837B-C860FFA58B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0510C4-61E6-4D23-B047-9F1F314575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2D0E2-3430-493D-9D62-D3B540133919}" type="datetime1">
              <a:rPr lang="en-GB" smtClean="0"/>
              <a:t>13/03/2020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23BE68-628A-4CAF-8C0C-7B5DCE3EDD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&lt;Student Name&gt; - Regional Student Paper Contest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1713BC-5BC8-4256-ABE7-8D9E232441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DC5EE-E788-4909-8A84-628A09471D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28169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642A55-F154-44DC-AF01-E2BEB9FF01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2D1DEB6-1BA2-47D5-A4E1-9C1A8A68FDE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05FC1FB-DECF-4C1D-A7AD-D93A51F6E6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824290-F77E-450A-9064-4AC47D05F6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79BE9-D913-4AA4-AAE2-4D4E3F2BDE3A}" type="datetime1">
              <a:rPr lang="en-GB" smtClean="0"/>
              <a:t>13/03/2020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E9E1A4-D74E-4FEB-A650-75547B55FF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&lt;Student Name&gt; - Regional Student Paper Contest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3E03D1-B754-4233-BE8A-B8B2E405D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DC5EE-E788-4909-8A84-628A09471D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3105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2A15D08-A51C-4FE0-B0B5-154623BBB8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212442-228C-4403-A197-133B0F7E63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C802FE-9C06-45E8-B187-2AFBA733088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9D2D4A-C2F8-4BA8-A125-166823F95EB3}" type="datetime1">
              <a:rPr lang="en-GB" smtClean="0"/>
              <a:t>13/03/2020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3A76F8-7779-44FD-A99E-0F261E9A23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&lt;Student Name&gt; - Regional Student Paper Contest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8802AC-1108-466F-B197-5038892BCE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0DC5EE-E788-4909-8A84-628A09471D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8339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FAB9A2CB-A3C2-43AE-A65E-3F4DF4CD81B4}"/>
              </a:ext>
            </a:extLst>
          </p:cNvPr>
          <p:cNvSpPr/>
          <p:nvPr/>
        </p:nvSpPr>
        <p:spPr>
          <a:xfrm>
            <a:off x="0" y="0"/>
            <a:ext cx="12192000" cy="4356097"/>
          </a:xfrm>
          <a:prstGeom prst="rect">
            <a:avLst/>
          </a:prstGeom>
          <a:solidFill>
            <a:srgbClr val="0C4C9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E0DB2C4C-9680-4EEE-8D7C-7393C5352C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96400" y="4976795"/>
            <a:ext cx="2329783" cy="1201191"/>
          </a:xfrm>
          <a:prstGeom prst="rect">
            <a:avLst/>
          </a:prstGeom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AD03B7F4-084F-4CF1-90D1-5E81BD07B603}"/>
              </a:ext>
            </a:extLst>
          </p:cNvPr>
          <p:cNvCxnSpPr/>
          <p:nvPr/>
        </p:nvCxnSpPr>
        <p:spPr>
          <a:xfrm>
            <a:off x="-25400" y="3975100"/>
            <a:ext cx="12407900" cy="0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ubtitle 4">
            <a:extLst>
              <a:ext uri="{FF2B5EF4-FFF2-40B4-BE49-F238E27FC236}">
                <a16:creationId xmlns:a16="http://schemas.microsoft.com/office/drawing/2014/main" id="{E56580A5-7F20-4780-B904-AE0D5BE0EE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5817" y="4772532"/>
            <a:ext cx="4826000" cy="1371600"/>
          </a:xfrm>
        </p:spPr>
        <p:txBody>
          <a:bodyPr>
            <a:noAutofit/>
          </a:bodyPr>
          <a:lstStyle/>
          <a:p>
            <a:pPr algn="l"/>
            <a:r>
              <a:rPr lang="en-US" dirty="0">
                <a:latin typeface="Arial Narrow" panose="020B0606020202030204" pitchFamily="34" charset="0"/>
              </a:rPr>
              <a:t>&lt;Event Location and Date&gt;</a:t>
            </a:r>
            <a:endParaRPr lang="en-US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algn="l"/>
            <a:r>
              <a:rPr lang="en-US" b="1" dirty="0">
                <a:latin typeface="Arial Narrow" panose="020B0606020202030204" pitchFamily="34" charset="0"/>
              </a:rPr>
              <a:t>&lt;Student Name&gt;</a:t>
            </a:r>
          </a:p>
          <a:p>
            <a:pPr algn="l"/>
            <a:r>
              <a:rPr lang="en-US" b="1" dirty="0">
                <a:solidFill>
                  <a:schemeClr val="tx1"/>
                </a:solidFill>
                <a:latin typeface="Arial Narrow" panose="020B0606020202030204" pitchFamily="34" charset="0"/>
              </a:rPr>
              <a:t>&lt;Student University&gt;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070B509-38D8-4583-80FE-0A20D4EADE16}"/>
              </a:ext>
            </a:extLst>
          </p:cNvPr>
          <p:cNvSpPr txBox="1"/>
          <p:nvPr/>
        </p:nvSpPr>
        <p:spPr>
          <a:xfrm>
            <a:off x="1698291" y="1695163"/>
            <a:ext cx="8763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&lt;Presentation Title&gt;</a:t>
            </a:r>
          </a:p>
        </p:txBody>
      </p:sp>
    </p:spTree>
    <p:extLst>
      <p:ext uri="{BB962C8B-B14F-4D97-AF65-F5344CB8AC3E}">
        <p14:creationId xmlns:p14="http://schemas.microsoft.com/office/powerpoint/2010/main" val="22284727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B69D8F-5A8A-49BD-BEB0-C5839750AD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3029"/>
            <a:ext cx="10515600" cy="4623934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506F758-FE44-4956-A7A6-683BC2655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9880600" cy="365125"/>
          </a:xfrm>
        </p:spPr>
        <p:txBody>
          <a:bodyPr/>
          <a:lstStyle/>
          <a:p>
            <a:pPr algn="l"/>
            <a:r>
              <a:rPr lang="en-GB" dirty="0"/>
              <a:t>                &lt;Student Name&gt; - Regional Student Paper Contest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060008-4384-4077-8905-22F535EF07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DC5EE-E788-4909-8A84-628A09471DA7}" type="slidenum">
              <a:rPr lang="en-GB" smtClean="0"/>
              <a:t>2</a:t>
            </a:fld>
            <a:endParaRPr lang="en-GB"/>
          </a:p>
        </p:txBody>
      </p:sp>
      <p:pic>
        <p:nvPicPr>
          <p:cNvPr id="10" name="Picture 9" descr="A close up of a sign&#10;&#10;Description automatically generated">
            <a:extLst>
              <a:ext uri="{FF2B5EF4-FFF2-40B4-BE49-F238E27FC236}">
                <a16:creationId xmlns:a16="http://schemas.microsoft.com/office/drawing/2014/main" id="{8514030B-739B-4084-AC12-FC1CEFE570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001" y="6411228"/>
            <a:ext cx="495300" cy="255367"/>
          </a:xfrm>
          <a:prstGeom prst="rect">
            <a:avLst/>
          </a:prstGeom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BDA8CD0-D26B-423C-846E-485DE5AE7AAD}"/>
              </a:ext>
            </a:extLst>
          </p:cNvPr>
          <p:cNvCxnSpPr/>
          <p:nvPr/>
        </p:nvCxnSpPr>
        <p:spPr>
          <a:xfrm>
            <a:off x="4731657" y="6526442"/>
            <a:ext cx="631371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92D22F97-A823-43E0-BDAA-AEACA7E91A11}"/>
              </a:ext>
            </a:extLst>
          </p:cNvPr>
          <p:cNvSpPr/>
          <p:nvPr/>
        </p:nvSpPr>
        <p:spPr>
          <a:xfrm>
            <a:off x="0" y="0"/>
            <a:ext cx="12192000" cy="1074057"/>
          </a:xfrm>
          <a:prstGeom prst="rect">
            <a:avLst/>
          </a:prstGeom>
          <a:solidFill>
            <a:srgbClr val="0C4C9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711200" algn="l"/>
              </a:tabLst>
            </a:pPr>
            <a:r>
              <a:rPr lang="en-GB" sz="3200" b="1" dirty="0">
                <a:latin typeface="Arial Narrow" panose="020B0606020202030204" pitchFamily="34" charset="0"/>
                <a:cs typeface="Arial" panose="020B0604020202020204" pitchFamily="34" charset="0"/>
              </a:rPr>
              <a:t> 	&lt;Heading Title&gt;</a:t>
            </a:r>
          </a:p>
        </p:txBody>
      </p:sp>
    </p:spTree>
    <p:extLst>
      <p:ext uri="{BB962C8B-B14F-4D97-AF65-F5344CB8AC3E}">
        <p14:creationId xmlns:p14="http://schemas.microsoft.com/office/powerpoint/2010/main" val="24928429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B69D8F-5A8A-49BD-BEB0-C5839750AD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3029"/>
            <a:ext cx="10515600" cy="4623934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506F758-FE44-4956-A7A6-683BC2655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9880600" cy="365125"/>
          </a:xfrm>
        </p:spPr>
        <p:txBody>
          <a:bodyPr/>
          <a:lstStyle/>
          <a:p>
            <a:pPr algn="l"/>
            <a:r>
              <a:rPr lang="en-GB" dirty="0"/>
              <a:t>                &lt;Student Name&gt; - Regional Student Paper Contest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060008-4384-4077-8905-22F535EF07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DC5EE-E788-4909-8A84-628A09471DA7}" type="slidenum">
              <a:rPr lang="en-GB" smtClean="0"/>
              <a:t>3</a:t>
            </a:fld>
            <a:endParaRPr lang="en-GB"/>
          </a:p>
        </p:txBody>
      </p:sp>
      <p:pic>
        <p:nvPicPr>
          <p:cNvPr id="10" name="Picture 9" descr="A close up of a sign&#10;&#10;Description automatically generated">
            <a:extLst>
              <a:ext uri="{FF2B5EF4-FFF2-40B4-BE49-F238E27FC236}">
                <a16:creationId xmlns:a16="http://schemas.microsoft.com/office/drawing/2014/main" id="{8514030B-739B-4084-AC12-FC1CEFE570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001" y="6411228"/>
            <a:ext cx="495300" cy="255367"/>
          </a:xfrm>
          <a:prstGeom prst="rect">
            <a:avLst/>
          </a:prstGeom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BDA8CD0-D26B-423C-846E-485DE5AE7AAD}"/>
              </a:ext>
            </a:extLst>
          </p:cNvPr>
          <p:cNvCxnSpPr/>
          <p:nvPr/>
        </p:nvCxnSpPr>
        <p:spPr>
          <a:xfrm>
            <a:off x="4731657" y="6526442"/>
            <a:ext cx="631371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92D22F97-A823-43E0-BDAA-AEACA7E91A11}"/>
              </a:ext>
            </a:extLst>
          </p:cNvPr>
          <p:cNvSpPr/>
          <p:nvPr/>
        </p:nvSpPr>
        <p:spPr>
          <a:xfrm>
            <a:off x="0" y="0"/>
            <a:ext cx="12192000" cy="1074057"/>
          </a:xfrm>
          <a:prstGeom prst="rect">
            <a:avLst/>
          </a:prstGeom>
          <a:solidFill>
            <a:srgbClr val="0C4C9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711200" algn="l"/>
              </a:tabLst>
            </a:pPr>
            <a:r>
              <a:rPr lang="en-GB" sz="3200" b="1" dirty="0">
                <a:latin typeface="Arial Narrow" panose="020B0606020202030204" pitchFamily="34" charset="0"/>
                <a:cs typeface="Arial" panose="020B0604020202020204" pitchFamily="34" charset="0"/>
              </a:rPr>
              <a:t> 	&lt;Heading Title&gt;</a:t>
            </a:r>
          </a:p>
        </p:txBody>
      </p:sp>
    </p:spTree>
    <p:extLst>
      <p:ext uri="{BB962C8B-B14F-4D97-AF65-F5344CB8AC3E}">
        <p14:creationId xmlns:p14="http://schemas.microsoft.com/office/powerpoint/2010/main" val="41022859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52</Words>
  <Application>Microsoft Office PowerPoint</Application>
  <PresentationFormat>Widescreen</PresentationFormat>
  <Paragraphs>10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Arial Narrow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Whitaker</dc:creator>
  <cp:lastModifiedBy>James Whitaker</cp:lastModifiedBy>
  <cp:revision>2</cp:revision>
  <dcterms:created xsi:type="dcterms:W3CDTF">2020-03-13T14:14:46Z</dcterms:created>
  <dcterms:modified xsi:type="dcterms:W3CDTF">2020-03-13T14:33:01Z</dcterms:modified>
</cp:coreProperties>
</file>