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126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56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Agenda schedule adapted from user-provided document: /mnt/data/SPE-H2-Sympsium-Agenda.docx
- Branding, logos, and color direction adapted from user-provided template: /mnt/data/HydrogenSymposium2026-template.pptx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13232" y="310896"/>
            <a:ext cx="9281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00525E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SPE North America Hydrogen Symposium 2026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731520" y="713232"/>
            <a:ext cx="9784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10" b="1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Monday, April 20, 2026  |  Oxy Tower, 1201 Lake Robbins Dr, The Woodlands, TX 77380</a:t>
            </a:r>
            <a:endParaRPr lang="en-US" sz="1210" dirty="0"/>
          </a:p>
        </p:txBody>
      </p:sp>
      <p:sp>
        <p:nvSpPr>
          <p:cNvPr id="4" name="Shape 2"/>
          <p:cNvSpPr/>
          <p:nvPr/>
        </p:nvSpPr>
        <p:spPr>
          <a:xfrm>
            <a:off x="731520" y="1024128"/>
            <a:ext cx="10149840" cy="0"/>
          </a:xfrm>
          <a:prstGeom prst="line">
            <a:avLst/>
          </a:prstGeom>
          <a:noFill/>
          <a:ln w="12700">
            <a:solidFill>
              <a:srgbClr val="12D7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405872" y="365760"/>
            <a:ext cx="1234440" cy="329184"/>
          </a:xfrm>
          <a:prstGeom prst="roundRect">
            <a:avLst>
              <a:gd name="adj" fmla="val 13889"/>
            </a:avLst>
          </a:prstGeom>
          <a:solidFill>
            <a:srgbClr val="00525E"/>
          </a:solidFill>
          <a:ln w="12700">
            <a:solidFill>
              <a:srgbClr val="0052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405872" y="429768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AGENDA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170432"/>
            <a:ext cx="3657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17985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Agenda at a glance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731520" y="1517904"/>
            <a:ext cx="3529584" cy="4672584"/>
          </a:xfrm>
          <a:prstGeom prst="rect">
            <a:avLst/>
          </a:prstGeom>
          <a:solidFill>
            <a:srgbClr val="F2FAFB"/>
          </a:solidFill>
          <a:ln w="12700">
            <a:solidFill>
              <a:srgbClr val="75CA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1517904"/>
            <a:ext cx="3529584" cy="310896"/>
          </a:xfrm>
          <a:prstGeom prst="rect">
            <a:avLst/>
          </a:prstGeom>
          <a:solidFill>
            <a:srgbClr val="00525E"/>
          </a:solidFill>
          <a:ln w="12700">
            <a:solidFill>
              <a:srgbClr val="0052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157276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MORNING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517136" y="1517904"/>
            <a:ext cx="3529584" cy="4672584"/>
          </a:xfrm>
          <a:prstGeom prst="rect">
            <a:avLst/>
          </a:prstGeom>
          <a:solidFill>
            <a:srgbClr val="F2FAFB"/>
          </a:solidFill>
          <a:ln w="12700">
            <a:solidFill>
              <a:srgbClr val="75CA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517136" y="1517904"/>
            <a:ext cx="3529584" cy="310896"/>
          </a:xfrm>
          <a:prstGeom prst="rect">
            <a:avLst/>
          </a:prstGeom>
          <a:solidFill>
            <a:srgbClr val="00525E"/>
          </a:solidFill>
          <a:ln w="12700">
            <a:solidFill>
              <a:srgbClr val="0052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08576" y="157276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LUNCH + TALKS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302752" y="1517904"/>
            <a:ext cx="3529584" cy="4672584"/>
          </a:xfrm>
          <a:prstGeom prst="rect">
            <a:avLst/>
          </a:prstGeom>
          <a:solidFill>
            <a:srgbClr val="F2FAFB"/>
          </a:solidFill>
          <a:ln w="12700">
            <a:solidFill>
              <a:srgbClr val="75CA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302752" y="1517904"/>
            <a:ext cx="3529584" cy="310896"/>
          </a:xfrm>
          <a:prstGeom prst="rect">
            <a:avLst/>
          </a:prstGeom>
          <a:solidFill>
            <a:srgbClr val="00525E"/>
          </a:solidFill>
          <a:ln w="12700">
            <a:solidFill>
              <a:srgbClr val="0052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394192" y="157276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AFTERNOON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859536" y="195681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8:00 - 9:00 am</a:t>
            </a:r>
            <a:endParaRPr lang="en-US" sz="1060" dirty="0"/>
          </a:p>
        </p:txBody>
      </p:sp>
      <p:sp>
        <p:nvSpPr>
          <p:cNvPr id="18" name="Text 16"/>
          <p:cNvSpPr/>
          <p:nvPr/>
        </p:nvSpPr>
        <p:spPr>
          <a:xfrm>
            <a:off x="859536" y="210312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Check-in / Registration</a:t>
            </a:r>
            <a:endParaRPr lang="en-US" sz="1190" dirty="0"/>
          </a:p>
        </p:txBody>
      </p:sp>
      <p:sp>
        <p:nvSpPr>
          <p:cNvPr id="19" name="Text 17"/>
          <p:cNvSpPr/>
          <p:nvPr/>
        </p:nvSpPr>
        <p:spPr>
          <a:xfrm>
            <a:off x="859536" y="236829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9:00 - 9:05 am</a:t>
            </a:r>
            <a:endParaRPr lang="en-US" sz="1060" dirty="0"/>
          </a:p>
        </p:txBody>
      </p:sp>
      <p:sp>
        <p:nvSpPr>
          <p:cNvPr id="20" name="Text 18"/>
          <p:cNvSpPr/>
          <p:nvPr/>
        </p:nvSpPr>
        <p:spPr>
          <a:xfrm>
            <a:off x="859536" y="251460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Welcome Address</a:t>
            </a:r>
            <a:endParaRPr lang="en-US" sz="1190" dirty="0"/>
          </a:p>
        </p:txBody>
      </p:sp>
      <p:sp>
        <p:nvSpPr>
          <p:cNvPr id="21" name="Text 19"/>
          <p:cNvSpPr/>
          <p:nvPr/>
        </p:nvSpPr>
        <p:spPr>
          <a:xfrm>
            <a:off x="859536" y="2651760"/>
            <a:ext cx="3273552" cy="132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Dr. Phaneendra Kondapi, SPE H2TS Chair</a:t>
            </a:r>
            <a:endParaRPr lang="en-US" sz="925" dirty="0"/>
          </a:p>
        </p:txBody>
      </p:sp>
      <p:sp>
        <p:nvSpPr>
          <p:cNvPr id="22" name="Text 20"/>
          <p:cNvSpPr/>
          <p:nvPr/>
        </p:nvSpPr>
        <p:spPr>
          <a:xfrm>
            <a:off x="859536" y="2898648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9:05 - 9:15 am</a:t>
            </a:r>
            <a:endParaRPr lang="en-US" sz="1060" dirty="0"/>
          </a:p>
        </p:txBody>
      </p:sp>
      <p:sp>
        <p:nvSpPr>
          <p:cNvPr id="23" name="Text 21"/>
          <p:cNvSpPr/>
          <p:nvPr/>
        </p:nvSpPr>
        <p:spPr>
          <a:xfrm>
            <a:off x="859536" y="3044952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Opening Remarks</a:t>
            </a:r>
            <a:endParaRPr lang="en-US" sz="1190" dirty="0"/>
          </a:p>
        </p:txBody>
      </p:sp>
      <p:sp>
        <p:nvSpPr>
          <p:cNvPr id="24" name="Text 22"/>
          <p:cNvSpPr/>
          <p:nvPr/>
        </p:nvSpPr>
        <p:spPr>
          <a:xfrm>
            <a:off x="859536" y="3182112"/>
            <a:ext cx="3273552" cy="132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Susan Howes, SPE President 2027</a:t>
            </a:r>
            <a:endParaRPr lang="en-US" sz="925" dirty="0"/>
          </a:p>
        </p:txBody>
      </p:sp>
      <p:sp>
        <p:nvSpPr>
          <p:cNvPr id="25" name="Text 23"/>
          <p:cNvSpPr/>
          <p:nvPr/>
        </p:nvSpPr>
        <p:spPr>
          <a:xfrm>
            <a:off x="859536" y="3438144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9:15 - 10:00 am</a:t>
            </a:r>
            <a:endParaRPr lang="en-US" sz="1060" dirty="0"/>
          </a:p>
        </p:txBody>
      </p:sp>
      <p:sp>
        <p:nvSpPr>
          <p:cNvPr id="26" name="Text 24"/>
          <p:cNvSpPr/>
          <p:nvPr/>
        </p:nvSpPr>
        <p:spPr>
          <a:xfrm>
            <a:off x="859536" y="3584448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Opening Keynote</a:t>
            </a:r>
            <a:endParaRPr lang="en-US" sz="1190" dirty="0"/>
          </a:p>
        </p:txBody>
      </p:sp>
      <p:sp>
        <p:nvSpPr>
          <p:cNvPr id="27" name="Text 25"/>
          <p:cNvSpPr/>
          <p:nvPr/>
        </p:nvSpPr>
        <p:spPr>
          <a:xfrm>
            <a:off x="859536" y="3721608"/>
            <a:ext cx="327355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Nishadi Davis, Wood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Hydrogen State of Play: Progress, Pitfalls, and What's Next?</a:t>
            </a:r>
            <a:endParaRPr lang="en-US" sz="925" dirty="0"/>
          </a:p>
        </p:txBody>
      </p:sp>
      <p:sp>
        <p:nvSpPr>
          <p:cNvPr id="28" name="Text 26"/>
          <p:cNvSpPr/>
          <p:nvPr/>
        </p:nvSpPr>
        <p:spPr>
          <a:xfrm>
            <a:off x="859536" y="4087368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10:00 - 10:15 am</a:t>
            </a:r>
            <a:endParaRPr lang="en-US" sz="1060" dirty="0"/>
          </a:p>
        </p:txBody>
      </p:sp>
      <p:sp>
        <p:nvSpPr>
          <p:cNvPr id="29" name="Text 27"/>
          <p:cNvSpPr/>
          <p:nvPr/>
        </p:nvSpPr>
        <p:spPr>
          <a:xfrm>
            <a:off x="859536" y="4233672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Break</a:t>
            </a:r>
            <a:endParaRPr lang="en-US" sz="1190" dirty="0"/>
          </a:p>
        </p:txBody>
      </p:sp>
      <p:sp>
        <p:nvSpPr>
          <p:cNvPr id="30" name="Text 28"/>
          <p:cNvSpPr/>
          <p:nvPr/>
        </p:nvSpPr>
        <p:spPr>
          <a:xfrm>
            <a:off x="859536" y="4507992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10:15 - 11:45 am</a:t>
            </a:r>
            <a:endParaRPr lang="en-US" sz="1060" dirty="0"/>
          </a:p>
        </p:txBody>
      </p:sp>
      <p:sp>
        <p:nvSpPr>
          <p:cNvPr id="31" name="Text 29"/>
          <p:cNvSpPr/>
          <p:nvPr/>
        </p:nvSpPr>
        <p:spPr>
          <a:xfrm>
            <a:off x="859536" y="4654296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Morning Panel</a:t>
            </a:r>
            <a:endParaRPr lang="en-US" sz="1190" dirty="0"/>
          </a:p>
        </p:txBody>
      </p:sp>
      <p:sp>
        <p:nvSpPr>
          <p:cNvPr id="32" name="Text 30"/>
          <p:cNvSpPr/>
          <p:nvPr/>
        </p:nvSpPr>
        <p:spPr>
          <a:xfrm>
            <a:off x="859536" y="4791456"/>
            <a:ext cx="32735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Decoloring and Decoding Hydrogen: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Shift from Green to Clean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Speakers: Natasa Mekic, Robert Gales, Cullen Hall, Dr. Ibrahim Muritala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Moderator: Dr. Phaneendra Kondapi</a:t>
            </a:r>
            <a:endParaRPr lang="en-US" sz="925" dirty="0"/>
          </a:p>
        </p:txBody>
      </p:sp>
      <p:sp>
        <p:nvSpPr>
          <p:cNvPr id="33" name="Text 31"/>
          <p:cNvSpPr/>
          <p:nvPr/>
        </p:nvSpPr>
        <p:spPr>
          <a:xfrm>
            <a:off x="4645152" y="195681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11:45 am - 12:00 pm</a:t>
            </a:r>
            <a:endParaRPr lang="en-US" sz="1060" dirty="0"/>
          </a:p>
        </p:txBody>
      </p:sp>
      <p:sp>
        <p:nvSpPr>
          <p:cNvPr id="34" name="Text 32"/>
          <p:cNvSpPr/>
          <p:nvPr/>
        </p:nvSpPr>
        <p:spPr>
          <a:xfrm>
            <a:off x="4645152" y="210312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Lunch Starts</a:t>
            </a:r>
            <a:endParaRPr lang="en-US" sz="1190" dirty="0"/>
          </a:p>
        </p:txBody>
      </p:sp>
      <p:sp>
        <p:nvSpPr>
          <p:cNvPr id="35" name="Text 33"/>
          <p:cNvSpPr/>
          <p:nvPr/>
        </p:nvSpPr>
        <p:spPr>
          <a:xfrm>
            <a:off x="4645152" y="236829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12:00 - 1:00 pm</a:t>
            </a:r>
            <a:endParaRPr lang="en-US" sz="1060" dirty="0"/>
          </a:p>
        </p:txBody>
      </p:sp>
      <p:sp>
        <p:nvSpPr>
          <p:cNvPr id="36" name="Text 34"/>
          <p:cNvSpPr/>
          <p:nvPr/>
        </p:nvSpPr>
        <p:spPr>
          <a:xfrm>
            <a:off x="4645152" y="251460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Lunch Keynote</a:t>
            </a:r>
            <a:endParaRPr lang="en-US" sz="1190" dirty="0"/>
          </a:p>
        </p:txBody>
      </p:sp>
      <p:sp>
        <p:nvSpPr>
          <p:cNvPr id="37" name="Text 35"/>
          <p:cNvSpPr/>
          <p:nvPr/>
        </p:nvSpPr>
        <p:spPr>
          <a:xfrm>
            <a:off x="4645152" y="2651760"/>
            <a:ext cx="327355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Dr. Prasenjeet Ghosh and David Dankworth, ExxonMobil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From Hype to Pipe: Realizing the 2026 Hydrogen Reality</a:t>
            </a:r>
            <a:endParaRPr lang="en-US" sz="925" dirty="0"/>
          </a:p>
        </p:txBody>
      </p:sp>
      <p:sp>
        <p:nvSpPr>
          <p:cNvPr id="38" name="Text 36"/>
          <p:cNvSpPr/>
          <p:nvPr/>
        </p:nvSpPr>
        <p:spPr>
          <a:xfrm>
            <a:off x="4645152" y="3026664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1:00 - 1:25 pm</a:t>
            </a:r>
            <a:endParaRPr lang="en-US" sz="1060" dirty="0"/>
          </a:p>
        </p:txBody>
      </p:sp>
      <p:sp>
        <p:nvSpPr>
          <p:cNvPr id="39" name="Text 37"/>
          <p:cNvSpPr/>
          <p:nvPr/>
        </p:nvSpPr>
        <p:spPr>
          <a:xfrm>
            <a:off x="4645152" y="3172968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Dr. Christine Ehlig-Economides</a:t>
            </a:r>
            <a:endParaRPr lang="en-US" sz="1190" dirty="0"/>
          </a:p>
        </p:txBody>
      </p:sp>
      <p:sp>
        <p:nvSpPr>
          <p:cNvPr id="40" name="Text 38"/>
          <p:cNvSpPr/>
          <p:nvPr/>
        </p:nvSpPr>
        <p:spPr>
          <a:xfrm>
            <a:off x="4645152" y="3310128"/>
            <a:ext cx="3273552" cy="3611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University of Houston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Hydrogen Mobility Prospects for the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Greater Houston Area</a:t>
            </a:r>
            <a:endParaRPr lang="en-US" sz="925" dirty="0"/>
          </a:p>
        </p:txBody>
      </p:sp>
      <p:sp>
        <p:nvSpPr>
          <p:cNvPr id="41" name="Text 39"/>
          <p:cNvSpPr/>
          <p:nvPr/>
        </p:nvSpPr>
        <p:spPr>
          <a:xfrm>
            <a:off x="4645152" y="3803904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1:25 - 1:50 pm</a:t>
            </a:r>
            <a:endParaRPr lang="en-US" sz="1060" dirty="0"/>
          </a:p>
        </p:txBody>
      </p:sp>
      <p:sp>
        <p:nvSpPr>
          <p:cNvPr id="42" name="Text 40"/>
          <p:cNvSpPr/>
          <p:nvPr/>
        </p:nvSpPr>
        <p:spPr>
          <a:xfrm>
            <a:off x="4645152" y="3950208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Sharma Dronamraju</a:t>
            </a:r>
            <a:endParaRPr lang="en-US" sz="1190" dirty="0"/>
          </a:p>
        </p:txBody>
      </p:sp>
      <p:sp>
        <p:nvSpPr>
          <p:cNvPr id="43" name="Text 41"/>
          <p:cNvSpPr/>
          <p:nvPr/>
        </p:nvSpPr>
        <p:spPr>
          <a:xfrm>
            <a:off x="4645152" y="4087368"/>
            <a:ext cx="327355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AKD Professional Solutions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Geological (Gold) Hydrogen: Is it too good to be true?</a:t>
            </a:r>
            <a:endParaRPr lang="en-US" sz="925" dirty="0"/>
          </a:p>
        </p:txBody>
      </p:sp>
      <p:sp>
        <p:nvSpPr>
          <p:cNvPr id="44" name="Text 42"/>
          <p:cNvSpPr/>
          <p:nvPr/>
        </p:nvSpPr>
        <p:spPr>
          <a:xfrm>
            <a:off x="4645152" y="4462272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1:50 - 2:15 pm</a:t>
            </a:r>
            <a:endParaRPr lang="en-US" sz="1060" dirty="0"/>
          </a:p>
        </p:txBody>
      </p:sp>
      <p:sp>
        <p:nvSpPr>
          <p:cNvPr id="45" name="Text 43"/>
          <p:cNvSpPr/>
          <p:nvPr/>
        </p:nvSpPr>
        <p:spPr>
          <a:xfrm>
            <a:off x="4645152" y="4608576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Robert Dombrowski</a:t>
            </a:r>
            <a:endParaRPr lang="en-US" sz="1190" dirty="0"/>
          </a:p>
        </p:txBody>
      </p:sp>
      <p:sp>
        <p:nvSpPr>
          <p:cNvPr id="46" name="Text 44"/>
          <p:cNvSpPr/>
          <p:nvPr/>
        </p:nvSpPr>
        <p:spPr>
          <a:xfrm>
            <a:off x="4645152" y="4745736"/>
            <a:ext cx="327355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Director of Subsurface, GeoKiln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Thermal Stimulation of Geologic Hydrogen</a:t>
            </a:r>
            <a:endParaRPr lang="en-US" sz="925" dirty="0"/>
          </a:p>
        </p:txBody>
      </p:sp>
      <p:sp>
        <p:nvSpPr>
          <p:cNvPr id="47" name="Text 45"/>
          <p:cNvSpPr/>
          <p:nvPr/>
        </p:nvSpPr>
        <p:spPr>
          <a:xfrm>
            <a:off x="8430768" y="195681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2:15 - 2:30 pm</a:t>
            </a:r>
            <a:endParaRPr lang="en-US" sz="1060" dirty="0"/>
          </a:p>
        </p:txBody>
      </p:sp>
      <p:sp>
        <p:nvSpPr>
          <p:cNvPr id="48" name="Text 46"/>
          <p:cNvSpPr/>
          <p:nvPr/>
        </p:nvSpPr>
        <p:spPr>
          <a:xfrm>
            <a:off x="8430768" y="210312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Break</a:t>
            </a:r>
            <a:endParaRPr lang="en-US" sz="1190" dirty="0"/>
          </a:p>
        </p:txBody>
      </p:sp>
      <p:sp>
        <p:nvSpPr>
          <p:cNvPr id="49" name="Text 47"/>
          <p:cNvSpPr/>
          <p:nvPr/>
        </p:nvSpPr>
        <p:spPr>
          <a:xfrm>
            <a:off x="8430768" y="236829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2:30 - 2:55 pm</a:t>
            </a:r>
            <a:endParaRPr lang="en-US" sz="1060" dirty="0"/>
          </a:p>
        </p:txBody>
      </p:sp>
      <p:sp>
        <p:nvSpPr>
          <p:cNvPr id="50" name="Text 48"/>
          <p:cNvSpPr/>
          <p:nvPr/>
        </p:nvSpPr>
        <p:spPr>
          <a:xfrm>
            <a:off x="8430768" y="251460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Hack Heyward</a:t>
            </a:r>
            <a:endParaRPr lang="en-US" sz="1190" dirty="0"/>
          </a:p>
        </p:txBody>
      </p:sp>
      <p:sp>
        <p:nvSpPr>
          <p:cNvPr id="51" name="Text 49"/>
          <p:cNvSpPr/>
          <p:nvPr/>
        </p:nvSpPr>
        <p:spPr>
          <a:xfrm>
            <a:off x="8430768" y="2651760"/>
            <a:ext cx="3273552" cy="3611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Managing Director, Gulf Energy Catalyst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The Hidden China H2FC Ecosystem: Opportunities &amp;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Challenges for US Companies</a:t>
            </a:r>
            <a:endParaRPr lang="en-US" sz="925" dirty="0"/>
          </a:p>
        </p:txBody>
      </p:sp>
      <p:sp>
        <p:nvSpPr>
          <p:cNvPr id="52" name="Text 50"/>
          <p:cNvSpPr/>
          <p:nvPr/>
        </p:nvSpPr>
        <p:spPr>
          <a:xfrm>
            <a:off x="8430768" y="314553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2:55 - 4:25 pm</a:t>
            </a:r>
            <a:endParaRPr lang="en-US" sz="1060" dirty="0"/>
          </a:p>
        </p:txBody>
      </p:sp>
      <p:sp>
        <p:nvSpPr>
          <p:cNvPr id="53" name="Text 51"/>
          <p:cNvSpPr/>
          <p:nvPr/>
        </p:nvSpPr>
        <p:spPr>
          <a:xfrm>
            <a:off x="8430768" y="329184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Afternoon Panel</a:t>
            </a:r>
            <a:endParaRPr lang="en-US" sz="1190" dirty="0"/>
          </a:p>
        </p:txBody>
      </p:sp>
      <p:sp>
        <p:nvSpPr>
          <p:cNvPr id="54" name="Text 52"/>
          <p:cNvSpPr/>
          <p:nvPr/>
        </p:nvSpPr>
        <p:spPr>
          <a:xfrm>
            <a:off x="8430768" y="3429000"/>
            <a:ext cx="3273552" cy="589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Building a Self-Sustaining Hydrogen Market: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Policy, Regulation and Workforce Development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Speakers: Robert Dombrowski, Paul Doucette,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Pedram Fanailoo, Sharma Dronamraju, Jason Wipf</a:t>
            </a:r>
            <a:endParaRPr lang="en-US" sz="925" dirty="0"/>
          </a:p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Moderator: Jeannie Chung</a:t>
            </a:r>
            <a:endParaRPr lang="en-US" sz="925" dirty="0"/>
          </a:p>
        </p:txBody>
      </p:sp>
      <p:sp>
        <p:nvSpPr>
          <p:cNvPr id="55" name="Text 53"/>
          <p:cNvSpPr/>
          <p:nvPr/>
        </p:nvSpPr>
        <p:spPr>
          <a:xfrm>
            <a:off x="8430768" y="4160520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4:25 - 4:30 pm</a:t>
            </a:r>
            <a:endParaRPr lang="en-US" sz="1060" dirty="0"/>
          </a:p>
        </p:txBody>
      </p:sp>
      <p:sp>
        <p:nvSpPr>
          <p:cNvPr id="56" name="Text 54"/>
          <p:cNvSpPr/>
          <p:nvPr/>
        </p:nvSpPr>
        <p:spPr>
          <a:xfrm>
            <a:off x="8430768" y="4306824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Closing Remarks</a:t>
            </a:r>
            <a:endParaRPr lang="en-US" sz="1190" dirty="0"/>
          </a:p>
        </p:txBody>
      </p:sp>
      <p:sp>
        <p:nvSpPr>
          <p:cNvPr id="57" name="Text 55"/>
          <p:cNvSpPr/>
          <p:nvPr/>
        </p:nvSpPr>
        <p:spPr>
          <a:xfrm>
            <a:off x="8430768" y="4443984"/>
            <a:ext cx="3273552" cy="132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25" dirty="0">
                <a:solidFill>
                  <a:srgbClr val="355563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Jeannie Chung</a:t>
            </a:r>
            <a:endParaRPr lang="en-US" sz="925" dirty="0"/>
          </a:p>
        </p:txBody>
      </p:sp>
      <p:sp>
        <p:nvSpPr>
          <p:cNvPr id="58" name="Text 56"/>
          <p:cNvSpPr/>
          <p:nvPr/>
        </p:nvSpPr>
        <p:spPr>
          <a:xfrm>
            <a:off x="8430768" y="4700016"/>
            <a:ext cx="32735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b="1" dirty="0">
                <a:solidFill>
                  <a:srgbClr val="0B9FB2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4:30 - 5:30 pm</a:t>
            </a:r>
            <a:endParaRPr lang="en-US" sz="1060" dirty="0"/>
          </a:p>
        </p:txBody>
      </p:sp>
      <p:sp>
        <p:nvSpPr>
          <p:cNvPr id="59" name="Text 57"/>
          <p:cNvSpPr/>
          <p:nvPr/>
        </p:nvSpPr>
        <p:spPr>
          <a:xfrm>
            <a:off x="8430768" y="4846320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90" b="1" dirty="0">
                <a:solidFill>
                  <a:srgbClr val="12343D"/>
                </a:solidFill>
                <a:latin typeface="Bahnschrift" pitchFamily="34" charset="0"/>
                <a:ea typeface="Bahnschrift" pitchFamily="34" charset="-122"/>
                <a:cs typeface="Bahnschrift" pitchFamily="34" charset="-120"/>
              </a:rPr>
              <a:t>Networking</a:t>
            </a:r>
            <a:endParaRPr lang="en-US" sz="1190" dirty="0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DA464AA0-40AD-314F-4E7B-0F33B16C8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66597"/>
            <a:ext cx="12192000" cy="5914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Bahnschrif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Bahnschrif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353</Words>
  <Application>Microsoft Office PowerPoint</Application>
  <PresentationFormat>Widescreen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Bahnschrift</vt:lpstr>
      <vt:lpstr>Office Theme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 North America Hydrogen Symposium 2026 flyer</dc:title>
  <dc:subject>SPE North America Hydrogen Symposium 2026 flyer</dc:subject>
  <dc:creator>OpenAI</dc:creator>
  <cp:lastModifiedBy>Willow Liu</cp:lastModifiedBy>
  <cp:revision>2</cp:revision>
  <dcterms:created xsi:type="dcterms:W3CDTF">2026-04-15T05:53:18Z</dcterms:created>
  <dcterms:modified xsi:type="dcterms:W3CDTF">2026-04-15T05:59:48Z</dcterms:modified>
</cp:coreProperties>
</file>