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61" r:id="rId2"/>
    <p:sldId id="262" r:id="rId3"/>
    <p:sldId id="258" r:id="rId4"/>
    <p:sldId id="263" r:id="rId5"/>
    <p:sldId id="264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peyemi Olaoluwa Bello" initials="OOB" lastIdx="6" clrIdx="0">
    <p:extLst>
      <p:ext uri="{19B8F6BF-5375-455C-9EA6-DF929625EA0E}">
        <p15:presenceInfo xmlns:p15="http://schemas.microsoft.com/office/powerpoint/2012/main" userId="S-1-5-21-1715567821-1957994488-842925246-11389" providerId="AD"/>
      </p:ext>
    </p:extLst>
  </p:cmAuthor>
  <p:cmAuthor id="2" name="Gustav ." initials="G." lastIdx="1" clrIdx="1">
    <p:extLst>
      <p:ext uri="{19B8F6BF-5375-455C-9EA6-DF929625EA0E}">
        <p15:presenceInfo xmlns:p15="http://schemas.microsoft.com/office/powerpoint/2012/main" userId="cfc8e7b75e31aab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189"/>
    <a:srgbClr val="42DC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86293" autoAdjust="0"/>
  </p:normalViewPr>
  <p:slideViewPr>
    <p:cSldViewPr snapToGrid="0">
      <p:cViewPr varScale="1">
        <p:scale>
          <a:sx n="220" d="100"/>
          <a:sy n="220" d="100"/>
        </p:scale>
        <p:origin x="144" y="2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9EDDB3-65C5-45E7-B78F-6134C0F5F131}" type="datetimeFigureOut">
              <a:rPr lang="de-DE" smtClean="0"/>
              <a:pPr/>
              <a:t>03.10.2019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4522B-6B98-4C31-89AD-DC834B842EC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6406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49410" y="829844"/>
            <a:ext cx="7772400" cy="1790700"/>
          </a:xfrm>
        </p:spPr>
        <p:txBody>
          <a:bodyPr anchor="ctr"/>
          <a:lstStyle>
            <a:lvl1pPr algn="l">
              <a:defRPr sz="6000" baseline="0"/>
            </a:lvl1pPr>
          </a:lstStyle>
          <a:p>
            <a:r>
              <a:rPr lang="en-US" dirty="0"/>
              <a:t>Title of your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49410" y="2689602"/>
            <a:ext cx="7772400" cy="337574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anchor="ctr"/>
          <a:lstStyle>
            <a:lvl1pPr marL="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Enter your name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32B11A6D-E8B2-4085-B0C3-B9799C53688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9410" y="3096232"/>
            <a:ext cx="7772400" cy="373856"/>
          </a:xfrm>
        </p:spPr>
        <p:txBody>
          <a:bodyPr anchor="ctr">
            <a:normAutofit/>
          </a:bodyPr>
          <a:lstStyle>
            <a:lvl1pPr marL="0" indent="0">
              <a:buNone/>
              <a:defRPr lang="de-DE" sz="2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z="2400" kern="1200" noProof="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Enter your university's name</a:t>
            </a:r>
            <a:endParaRPr lang="en-US" noProof="0" dirty="0"/>
          </a:p>
        </p:txBody>
      </p:sp>
      <p:pic>
        <p:nvPicPr>
          <p:cNvPr id="11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2" cstate="print"/>
          <a:srcRect l="312"/>
          <a:stretch>
            <a:fillRect/>
          </a:stretch>
        </p:blipFill>
        <p:spPr bwMode="auto">
          <a:xfrm>
            <a:off x="1" y="3734880"/>
            <a:ext cx="9151200" cy="1409726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 userDrawn="1"/>
        </p:nvSpPr>
        <p:spPr>
          <a:xfrm>
            <a:off x="80757" y="3968435"/>
            <a:ext cx="2148214" cy="935626"/>
          </a:xfrm>
          <a:prstGeom prst="rect">
            <a:avLst/>
          </a:prstGeom>
          <a:solidFill>
            <a:srgbClr val="1741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Grafik 7">
            <a:extLst>
              <a:ext uri="{FF2B5EF4-FFF2-40B4-BE49-F238E27FC236}">
                <a16:creationId xmlns:a16="http://schemas.microsoft.com/office/drawing/2014/main" id="{BBD8575D-3AA6-4F8D-9556-775133EC331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26" y="3984456"/>
            <a:ext cx="1408915" cy="903584"/>
          </a:xfrm>
          <a:prstGeom prst="rect">
            <a:avLst/>
          </a:prstGeom>
        </p:spPr>
      </p:pic>
      <p:pic>
        <p:nvPicPr>
          <p:cNvPr id="8" name="Grafik 7" descr="Ein Bild, das Zeichnung enthält.&#10;&#10;Automatisch generierte Beschreibung">
            <a:extLst>
              <a:ext uri="{FF2B5EF4-FFF2-40B4-BE49-F238E27FC236}">
                <a16:creationId xmlns:a16="http://schemas.microsoft.com/office/drawing/2014/main" id="{9BF4570C-1F74-4D3F-8489-CBD98E1366A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3463" y="3882677"/>
            <a:ext cx="1182265" cy="1182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016787"/>
      </p:ext>
    </p:extLst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6"/>
            <a:ext cx="7886700" cy="395242"/>
          </a:xfrm>
        </p:spPr>
        <p:txBody>
          <a:bodyPr>
            <a:noAutofit/>
          </a:bodyPr>
          <a:lstStyle>
            <a:lvl1pPr>
              <a:defRPr sz="3200" b="1"/>
            </a:lvl1pPr>
          </a:lstStyle>
          <a:p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64329"/>
            <a:ext cx="7886700" cy="3477779"/>
          </a:xfrm>
        </p:spPr>
        <p:txBody>
          <a:bodyPr/>
          <a:lstStyle>
            <a:lvl1pPr>
              <a:buClr>
                <a:srgbClr val="0B4499"/>
              </a:buClr>
              <a:defRPr/>
            </a:lvl1pPr>
            <a:lvl2pPr>
              <a:buClr>
                <a:srgbClr val="0B4499"/>
              </a:buClr>
              <a:defRPr/>
            </a:lvl2pPr>
            <a:lvl3pPr>
              <a:buClr>
                <a:srgbClr val="0B4499"/>
              </a:buClr>
              <a:defRPr/>
            </a:lvl3pPr>
            <a:lvl4pPr>
              <a:buClr>
                <a:srgbClr val="0B4499"/>
              </a:buClr>
              <a:defRPr/>
            </a:lvl4pPr>
            <a:lvl5pPr>
              <a:buClr>
                <a:srgbClr val="0B4499"/>
              </a:buClr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CB5B6D8-3959-4FD0-AB7D-A7044F401F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18266" y="4785515"/>
            <a:ext cx="1470991" cy="28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29DCF-CC16-4593-99BA-C833AC2AB454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DC863DA1-F32D-45D2-951F-270E5A8D1A16}"/>
              </a:ext>
            </a:extLst>
          </p:cNvPr>
          <p:cNvCxnSpPr/>
          <p:nvPr userDrawn="1"/>
        </p:nvCxnSpPr>
        <p:spPr>
          <a:xfrm>
            <a:off x="0" y="4668716"/>
            <a:ext cx="9144000" cy="0"/>
          </a:xfrm>
          <a:prstGeom prst="line">
            <a:avLst/>
          </a:prstGeom>
          <a:ln w="12700">
            <a:gradFill flip="none" rotWithShape="1">
              <a:gsLst>
                <a:gs pos="0">
                  <a:srgbClr val="174189"/>
                </a:gs>
                <a:gs pos="50000">
                  <a:schemeClr val="accent1">
                    <a:lumMod val="45000"/>
                    <a:lumOff val="5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A50743C0-61BF-43BA-BB82-ADAFE5806B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4785515"/>
            <a:ext cx="2023110" cy="281775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174189"/>
                </a:solidFill>
              </a:defRPr>
            </a:lvl1pPr>
          </a:lstStyle>
          <a:p>
            <a:pPr lvl="0"/>
            <a:r>
              <a:rPr lang="de-DE" dirty="0" err="1"/>
              <a:t>Your</a:t>
            </a:r>
            <a:r>
              <a:rPr lang="de-DE" dirty="0"/>
              <a:t> Name</a:t>
            </a:r>
          </a:p>
        </p:txBody>
      </p:sp>
      <p:pic>
        <p:nvPicPr>
          <p:cNvPr id="1026" name="Picture 2" descr="C:\Users\Jens\Desktop\Kopien\SPE Clausthal\STC 2017 - Clausthal-Zellerfeld\Pictures\Logo2018(2)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9988" y="752474"/>
            <a:ext cx="338886" cy="316800"/>
          </a:xfrm>
          <a:prstGeom prst="rect">
            <a:avLst/>
          </a:prstGeom>
          <a:noFill/>
        </p:spPr>
      </p:pic>
      <p:pic>
        <p:nvPicPr>
          <p:cNvPr id="10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3" cstate="print"/>
          <a:srcRect l="43908"/>
          <a:stretch>
            <a:fillRect/>
          </a:stretch>
        </p:blipFill>
        <p:spPr bwMode="auto">
          <a:xfrm>
            <a:off x="7896750" y="740225"/>
            <a:ext cx="1247250" cy="342000"/>
          </a:xfrm>
          <a:prstGeom prst="rect">
            <a:avLst/>
          </a:prstGeom>
          <a:noFill/>
        </p:spPr>
      </p:pic>
      <p:pic>
        <p:nvPicPr>
          <p:cNvPr id="12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3" cstate="print"/>
          <a:srcRect l="43908" r="16278"/>
          <a:stretch>
            <a:fillRect/>
          </a:stretch>
        </p:blipFill>
        <p:spPr bwMode="auto">
          <a:xfrm>
            <a:off x="7430025" y="740224"/>
            <a:ext cx="885300" cy="342000"/>
          </a:xfrm>
          <a:prstGeom prst="rect">
            <a:avLst/>
          </a:prstGeom>
          <a:noFill/>
        </p:spPr>
      </p:pic>
      <p:pic>
        <p:nvPicPr>
          <p:cNvPr id="13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3" cstate="print"/>
          <a:srcRect l="43908" r="16278"/>
          <a:stretch>
            <a:fillRect/>
          </a:stretch>
        </p:blipFill>
        <p:spPr bwMode="auto">
          <a:xfrm>
            <a:off x="6556106" y="740223"/>
            <a:ext cx="885300" cy="342000"/>
          </a:xfrm>
          <a:prstGeom prst="rect">
            <a:avLst/>
          </a:prstGeom>
          <a:noFill/>
        </p:spPr>
      </p:pic>
      <p:pic>
        <p:nvPicPr>
          <p:cNvPr id="14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3" cstate="print"/>
          <a:srcRect l="43908" r="16278"/>
          <a:stretch>
            <a:fillRect/>
          </a:stretch>
        </p:blipFill>
        <p:spPr bwMode="auto">
          <a:xfrm>
            <a:off x="5684573" y="740210"/>
            <a:ext cx="885300" cy="342000"/>
          </a:xfrm>
          <a:prstGeom prst="rect">
            <a:avLst/>
          </a:prstGeom>
          <a:noFill/>
        </p:spPr>
      </p:pic>
      <p:pic>
        <p:nvPicPr>
          <p:cNvPr id="15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3" cstate="print"/>
          <a:srcRect l="43908" r="16278"/>
          <a:stretch>
            <a:fillRect/>
          </a:stretch>
        </p:blipFill>
        <p:spPr bwMode="auto">
          <a:xfrm>
            <a:off x="4803512" y="740209"/>
            <a:ext cx="885300" cy="342000"/>
          </a:xfrm>
          <a:prstGeom prst="rect">
            <a:avLst/>
          </a:prstGeom>
          <a:noFill/>
        </p:spPr>
      </p:pic>
      <p:pic>
        <p:nvPicPr>
          <p:cNvPr id="16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3" cstate="print"/>
          <a:srcRect l="43908" r="16278"/>
          <a:stretch>
            <a:fillRect/>
          </a:stretch>
        </p:blipFill>
        <p:spPr bwMode="auto">
          <a:xfrm>
            <a:off x="3929594" y="740207"/>
            <a:ext cx="885300" cy="342000"/>
          </a:xfrm>
          <a:prstGeom prst="rect">
            <a:avLst/>
          </a:prstGeom>
          <a:noFill/>
        </p:spPr>
      </p:pic>
      <p:pic>
        <p:nvPicPr>
          <p:cNvPr id="17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3" cstate="print"/>
          <a:srcRect l="43908" r="16278"/>
          <a:stretch>
            <a:fillRect/>
          </a:stretch>
        </p:blipFill>
        <p:spPr bwMode="auto">
          <a:xfrm>
            <a:off x="3053294" y="740200"/>
            <a:ext cx="885300" cy="342000"/>
          </a:xfrm>
          <a:prstGeom prst="rect">
            <a:avLst/>
          </a:prstGeom>
          <a:noFill/>
        </p:spPr>
      </p:pic>
      <p:pic>
        <p:nvPicPr>
          <p:cNvPr id="18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3" cstate="print"/>
          <a:srcRect l="43908" r="16278"/>
          <a:stretch>
            <a:fillRect/>
          </a:stretch>
        </p:blipFill>
        <p:spPr bwMode="auto">
          <a:xfrm>
            <a:off x="2174613" y="740194"/>
            <a:ext cx="885300" cy="342000"/>
          </a:xfrm>
          <a:prstGeom prst="rect">
            <a:avLst/>
          </a:prstGeom>
          <a:noFill/>
        </p:spPr>
      </p:pic>
      <p:pic>
        <p:nvPicPr>
          <p:cNvPr id="19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3" cstate="print"/>
          <a:srcRect l="43908" r="16278"/>
          <a:stretch>
            <a:fillRect/>
          </a:stretch>
        </p:blipFill>
        <p:spPr bwMode="auto">
          <a:xfrm>
            <a:off x="1300694" y="740188"/>
            <a:ext cx="885300" cy="342000"/>
          </a:xfrm>
          <a:prstGeom prst="rect">
            <a:avLst/>
          </a:prstGeom>
          <a:noFill/>
        </p:spPr>
      </p:pic>
      <p:pic>
        <p:nvPicPr>
          <p:cNvPr id="20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3" cstate="print"/>
          <a:srcRect l="43908" r="16278"/>
          <a:stretch>
            <a:fillRect/>
          </a:stretch>
        </p:blipFill>
        <p:spPr bwMode="auto">
          <a:xfrm>
            <a:off x="426775" y="740182"/>
            <a:ext cx="885300" cy="342000"/>
          </a:xfrm>
          <a:prstGeom prst="rect">
            <a:avLst/>
          </a:prstGeom>
          <a:noFill/>
        </p:spPr>
      </p:pic>
      <p:pic>
        <p:nvPicPr>
          <p:cNvPr id="21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3" cstate="print"/>
          <a:srcRect l="43908" r="16278"/>
          <a:stretch>
            <a:fillRect/>
          </a:stretch>
        </p:blipFill>
        <p:spPr bwMode="auto">
          <a:xfrm>
            <a:off x="0" y="740179"/>
            <a:ext cx="885300" cy="342000"/>
          </a:xfrm>
          <a:prstGeom prst="rect">
            <a:avLst/>
          </a:prstGeom>
          <a:noFill/>
        </p:spPr>
      </p:pic>
      <p:pic>
        <p:nvPicPr>
          <p:cNvPr id="22" name="Grafik 21" descr="Ein Bild, das Zeichnung enthält.&#10;&#10;Automatisch generierte Beschreibung">
            <a:extLst>
              <a:ext uri="{FF2B5EF4-FFF2-40B4-BE49-F238E27FC236}">
                <a16:creationId xmlns:a16="http://schemas.microsoft.com/office/drawing/2014/main" id="{9BF4570C-1F74-4D3F-8489-CBD98E1366A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9095" y="771639"/>
            <a:ext cx="292662" cy="29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190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6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2641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770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7418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292C28-3B87-4CC2-918A-23EE73E4D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Your</a:t>
            </a:r>
            <a:r>
              <a:rPr lang="de-DE" dirty="0"/>
              <a:t> Name </a:t>
            </a:r>
            <a:r>
              <a:rPr lang="de-DE" dirty="0" err="1"/>
              <a:t>goes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9884D57-A7AF-4349-9DCF-E8A493DF2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8329DCF-CC16-4593-99BA-C833AC2AB454}" type="slidenum">
              <a:rPr lang="de-DE" smtClean="0"/>
              <a:t>1</a:t>
            </a:fld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5F9A0D6-1556-406F-83F8-065544E291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77B5633-5D91-4400-827F-DEE37D8C27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de-DE" altLang="de-DE" dirty="0"/>
              <a:t>„Title </a:t>
            </a:r>
            <a:r>
              <a:rPr lang="de-DE" altLang="de-DE" dirty="0" err="1"/>
              <a:t>of</a:t>
            </a:r>
            <a:r>
              <a:rPr lang="de-DE" altLang="de-DE" dirty="0"/>
              <a:t> </a:t>
            </a:r>
            <a:r>
              <a:rPr lang="de-DE" altLang="de-DE" dirty="0" err="1"/>
              <a:t>your</a:t>
            </a:r>
            <a:r>
              <a:rPr lang="de-DE" altLang="de-DE" dirty="0"/>
              <a:t> </a:t>
            </a:r>
            <a:r>
              <a:rPr lang="de-DE" altLang="de-DE" dirty="0" err="1"/>
              <a:t>presentation</a:t>
            </a:r>
            <a:r>
              <a:rPr lang="de-DE" altLang="de-DE" dirty="0"/>
              <a:t> </a:t>
            </a:r>
          </a:p>
          <a:p>
            <a:pPr marL="0" indent="0">
              <a:buNone/>
              <a:defRPr/>
            </a:pPr>
            <a:r>
              <a:rPr lang="de-DE" altLang="de-DE" dirty="0" err="1"/>
              <a:t>goes</a:t>
            </a:r>
            <a:r>
              <a:rPr lang="de-DE" altLang="de-DE" dirty="0"/>
              <a:t> </a:t>
            </a:r>
            <a:r>
              <a:rPr lang="de-DE" altLang="de-DE" dirty="0" err="1"/>
              <a:t>here</a:t>
            </a:r>
            <a:r>
              <a:rPr lang="de-DE" altLang="de-DE" dirty="0"/>
              <a:t>“</a:t>
            </a:r>
          </a:p>
          <a:p>
            <a:pPr marL="0" indent="0">
              <a:buNone/>
              <a:defRPr/>
            </a:pPr>
            <a:endParaRPr lang="de-DE" altLang="de-DE" sz="1500" dirty="0"/>
          </a:p>
          <a:p>
            <a:pPr>
              <a:defRPr/>
            </a:pPr>
            <a:r>
              <a:rPr lang="de-DE" altLang="de-DE" dirty="0"/>
              <a:t>State </a:t>
            </a:r>
            <a:r>
              <a:rPr lang="de-DE" altLang="de-DE" dirty="0" err="1"/>
              <a:t>your</a:t>
            </a:r>
            <a:r>
              <a:rPr lang="de-DE" altLang="de-DE" dirty="0"/>
              <a:t> University</a:t>
            </a:r>
          </a:p>
          <a:p>
            <a:pPr>
              <a:defRPr/>
            </a:pPr>
            <a:r>
              <a:rPr lang="de-DE" altLang="de-DE" dirty="0"/>
              <a:t>State </a:t>
            </a:r>
            <a:r>
              <a:rPr lang="de-DE" altLang="de-DE" dirty="0" err="1"/>
              <a:t>your</a:t>
            </a:r>
            <a:r>
              <a:rPr lang="de-DE" altLang="de-DE" dirty="0"/>
              <a:t> </a:t>
            </a:r>
            <a:r>
              <a:rPr lang="de-DE" altLang="de-DE" dirty="0" err="1"/>
              <a:t>Discipline</a:t>
            </a:r>
            <a:endParaRPr lang="de-DE" altLang="de-DE" dirty="0"/>
          </a:p>
          <a:p>
            <a:pPr>
              <a:defRPr/>
            </a:pPr>
            <a:r>
              <a:rPr lang="de-DE" altLang="de-DE" dirty="0"/>
              <a:t>State </a:t>
            </a:r>
            <a:r>
              <a:rPr lang="de-DE" altLang="de-DE" dirty="0" err="1"/>
              <a:t>your</a:t>
            </a:r>
            <a:r>
              <a:rPr lang="de-DE" altLang="de-DE" dirty="0"/>
              <a:t> Semester</a:t>
            </a:r>
          </a:p>
          <a:p>
            <a:pPr>
              <a:defRPr/>
            </a:pPr>
            <a:r>
              <a:rPr lang="de-DE" altLang="de-DE" dirty="0"/>
              <a:t>State </a:t>
            </a:r>
            <a:r>
              <a:rPr lang="de-DE" altLang="de-DE" dirty="0" err="1"/>
              <a:t>your</a:t>
            </a:r>
            <a:r>
              <a:rPr lang="de-DE" altLang="de-DE" dirty="0"/>
              <a:t> </a:t>
            </a:r>
            <a:r>
              <a:rPr lang="de-DE" altLang="de-DE" dirty="0" err="1"/>
              <a:t>Degree</a:t>
            </a:r>
            <a:r>
              <a:rPr lang="de-DE" altLang="de-DE" dirty="0"/>
              <a:t> Aspiration</a:t>
            </a:r>
          </a:p>
          <a:p>
            <a:pPr>
              <a:defRPr/>
            </a:pPr>
            <a:r>
              <a:rPr lang="de-DE" altLang="de-DE" dirty="0"/>
              <a:t>State </a:t>
            </a:r>
            <a:r>
              <a:rPr lang="de-DE" altLang="de-DE" dirty="0" err="1"/>
              <a:t>when</a:t>
            </a:r>
            <a:r>
              <a:rPr lang="de-DE" altLang="de-DE" dirty="0"/>
              <a:t> </a:t>
            </a:r>
            <a:r>
              <a:rPr lang="de-DE" altLang="de-DE" dirty="0" err="1"/>
              <a:t>you</a:t>
            </a:r>
            <a:r>
              <a:rPr lang="de-DE" altLang="de-DE" dirty="0"/>
              <a:t> will finish </a:t>
            </a:r>
            <a:r>
              <a:rPr lang="de-DE" altLang="de-DE" dirty="0" err="1"/>
              <a:t>school</a:t>
            </a:r>
            <a:endParaRPr lang="de-DE" altLang="de-DE" dirty="0"/>
          </a:p>
          <a:p>
            <a:pPr>
              <a:defRPr/>
            </a:pPr>
            <a:r>
              <a:rPr lang="de-DE" altLang="de-DE" dirty="0" err="1"/>
              <a:t>Don‘t</a:t>
            </a:r>
            <a:r>
              <a:rPr lang="de-DE" altLang="de-DE" dirty="0"/>
              <a:t> </a:t>
            </a:r>
            <a:r>
              <a:rPr lang="de-DE" altLang="de-DE" dirty="0" err="1"/>
              <a:t>forget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add</a:t>
            </a:r>
            <a:r>
              <a:rPr lang="de-DE" altLang="de-DE" dirty="0"/>
              <a:t> a </a:t>
            </a:r>
            <a:r>
              <a:rPr lang="de-DE" altLang="de-DE" dirty="0" err="1"/>
              <a:t>portrait</a:t>
            </a:r>
            <a:r>
              <a:rPr lang="de-DE" altLang="de-DE" dirty="0"/>
              <a:t> </a:t>
            </a:r>
            <a:r>
              <a:rPr lang="de-DE" altLang="de-DE" dirty="0" err="1"/>
              <a:t>of</a:t>
            </a:r>
            <a:r>
              <a:rPr lang="de-DE" altLang="de-DE" dirty="0"/>
              <a:t> </a:t>
            </a:r>
            <a:r>
              <a:rPr lang="de-DE" altLang="de-DE" dirty="0" err="1"/>
              <a:t>yourself</a:t>
            </a:r>
            <a:endParaRPr lang="de-DE" altLang="de-DE" dirty="0"/>
          </a:p>
          <a:p>
            <a:pPr>
              <a:defRPr/>
            </a:pPr>
            <a:endParaRPr lang="de-DE" altLang="de-DE" dirty="0"/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49FF9B2F-8EDC-40F3-8A29-16DA2B6AB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0998" y="1064329"/>
            <a:ext cx="1458515" cy="235449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26DBA"/>
              </a:buClr>
              <a:buFont typeface="Wingdings 2" panose="05020102010507070707" pitchFamily="18" charset="2"/>
              <a:buChar char="¾"/>
              <a:defRPr sz="3600">
                <a:solidFill>
                  <a:srgbClr val="000000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26DBA"/>
              </a:buClr>
              <a:buSzPct val="130000"/>
              <a:buChar char="•"/>
              <a:defRPr sz="3200">
                <a:solidFill>
                  <a:srgbClr val="000000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26DBA"/>
              </a:buClr>
              <a:buFont typeface="Wingdings" panose="05000000000000000000" pitchFamily="2" charset="2"/>
              <a:buChar char="§"/>
              <a:defRPr sz="3000">
                <a:solidFill>
                  <a:srgbClr val="000000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26DBA"/>
              </a:buClr>
              <a:buChar char="•"/>
              <a:defRPr sz="2800">
                <a:solidFill>
                  <a:srgbClr val="000000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de-DE" altLang="en-US" sz="2100" b="1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de-DE" altLang="en-US" sz="2100" b="1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de-DE" altLang="en-US" sz="2100" b="1">
                <a:solidFill>
                  <a:srgbClr val="FF0000"/>
                </a:solidFill>
                <a:latin typeface="Verdana" panose="020B0604030504040204" pitchFamily="34" charset="0"/>
              </a:rPr>
              <a:t>Your quality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de-DE" altLang="en-US" sz="2100" b="1">
                <a:solidFill>
                  <a:srgbClr val="FF0000"/>
                </a:solidFill>
                <a:latin typeface="Verdana" panose="020B0604030504040204" pitchFamily="34" charset="0"/>
              </a:rPr>
              <a:t>Portrait Picture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de-DE" altLang="en-US" sz="2100" b="1">
              <a:solidFill>
                <a:srgbClr val="FF0000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450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7CC246-C913-4F2D-BB88-B93FDA8CA3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Title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presentation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D64C2F7-7692-457D-9AB4-115CB1CCA4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 err="1"/>
              <a:t>Your</a:t>
            </a:r>
            <a:r>
              <a:rPr lang="de-DE" dirty="0"/>
              <a:t> Name	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CA24EE9-B930-48B8-BB21-A431FB1355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err="1"/>
              <a:t>Your</a:t>
            </a:r>
            <a:r>
              <a:rPr lang="de-DE" dirty="0"/>
              <a:t> University</a:t>
            </a:r>
          </a:p>
        </p:txBody>
      </p:sp>
    </p:spTree>
    <p:extLst>
      <p:ext uri="{BB962C8B-B14F-4D97-AF65-F5344CB8AC3E}">
        <p14:creationId xmlns:p14="http://schemas.microsoft.com/office/powerpoint/2010/main" val="1732156375"/>
      </p:ext>
    </p:extLst>
  </p:cSld>
  <p:clrMapOvr>
    <a:masterClrMapping/>
  </p:clrMapOvr>
  <p:transition spd="slow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17FCC8-C45A-423D-8B62-80A7EC60B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Outline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A4A36C2-D6D9-40BE-B445-9189D82CAB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8329DCF-CC16-4593-99BA-C833AC2AB454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31895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75E509-72FC-4AD1-A8FE-47E15035F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Regular Slide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732571-177B-4C5A-B1A4-94605DE76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de-DE" altLang="de-DE" dirty="0"/>
              <a:t>This </a:t>
            </a:r>
            <a:r>
              <a:rPr lang="de-DE" altLang="de-DE" dirty="0" err="1"/>
              <a:t>presentation</a:t>
            </a:r>
            <a:r>
              <a:rPr lang="de-DE" altLang="de-DE" dirty="0"/>
              <a:t> </a:t>
            </a:r>
            <a:r>
              <a:rPr lang="de-DE" altLang="de-DE" dirty="0" err="1"/>
              <a:t>shall</a:t>
            </a:r>
            <a:r>
              <a:rPr lang="de-DE" altLang="de-DE" dirty="0"/>
              <a:t> last </a:t>
            </a:r>
          </a:p>
          <a:p>
            <a:pPr marL="0" indent="0">
              <a:buNone/>
              <a:defRPr/>
            </a:pPr>
            <a:r>
              <a:rPr lang="de-DE" altLang="de-DE" dirty="0"/>
              <a:t>   20 </a:t>
            </a:r>
            <a:r>
              <a:rPr lang="de-DE" altLang="de-DE" dirty="0" err="1"/>
              <a:t>minutes</a:t>
            </a:r>
            <a:r>
              <a:rPr lang="de-DE" altLang="de-DE" dirty="0"/>
              <a:t> + 10 </a:t>
            </a:r>
            <a:r>
              <a:rPr lang="de-DE" altLang="de-DE" dirty="0" err="1"/>
              <a:t>minutes</a:t>
            </a:r>
            <a:r>
              <a:rPr lang="de-DE" altLang="de-DE" dirty="0"/>
              <a:t> Q&amp;A</a:t>
            </a:r>
          </a:p>
          <a:p>
            <a:pPr marL="0" indent="0">
              <a:buNone/>
              <a:defRPr/>
            </a:pPr>
            <a:r>
              <a:rPr lang="de-DE" altLang="de-DE" dirty="0"/>
              <a:t>   </a:t>
            </a:r>
            <a:r>
              <a:rPr lang="de-DE" altLang="de-DE" dirty="0">
                <a:solidFill>
                  <a:srgbClr val="FF0000"/>
                </a:solidFill>
                <a:latin typeface="Arial"/>
                <a:cs typeface="Arial"/>
              </a:rPr>
              <a:t>→ </a:t>
            </a:r>
            <a:r>
              <a:rPr lang="de-DE" altLang="de-DE" dirty="0" err="1">
                <a:solidFill>
                  <a:srgbClr val="FF0000"/>
                </a:solidFill>
                <a:cs typeface="Arial"/>
              </a:rPr>
              <a:t>Please</a:t>
            </a:r>
            <a:r>
              <a:rPr lang="de-DE" altLang="de-DE" dirty="0">
                <a:solidFill>
                  <a:srgbClr val="FF0000"/>
                </a:solidFill>
                <a:cs typeface="Arial"/>
              </a:rPr>
              <a:t> stick </a:t>
            </a:r>
            <a:r>
              <a:rPr lang="de-DE" altLang="de-DE" dirty="0" err="1">
                <a:solidFill>
                  <a:srgbClr val="FF0000"/>
                </a:solidFill>
                <a:cs typeface="Arial"/>
              </a:rPr>
              <a:t>to</a:t>
            </a:r>
            <a:r>
              <a:rPr lang="de-DE" altLang="de-DE" dirty="0">
                <a:solidFill>
                  <a:srgbClr val="FF0000"/>
                </a:solidFill>
                <a:cs typeface="Arial"/>
              </a:rPr>
              <a:t> </a:t>
            </a:r>
            <a:r>
              <a:rPr lang="de-DE" altLang="de-DE" dirty="0" err="1">
                <a:solidFill>
                  <a:srgbClr val="FF0000"/>
                </a:solidFill>
                <a:cs typeface="Arial"/>
              </a:rPr>
              <a:t>those</a:t>
            </a:r>
            <a:r>
              <a:rPr lang="de-DE" altLang="de-DE" dirty="0">
                <a:solidFill>
                  <a:srgbClr val="FF0000"/>
                </a:solidFill>
                <a:cs typeface="Arial"/>
              </a:rPr>
              <a:t> </a:t>
            </a:r>
            <a:r>
              <a:rPr lang="de-DE" altLang="de-DE" dirty="0" err="1">
                <a:solidFill>
                  <a:srgbClr val="FF0000"/>
                </a:solidFill>
                <a:cs typeface="Arial"/>
              </a:rPr>
              <a:t>times</a:t>
            </a:r>
            <a:r>
              <a:rPr lang="de-DE" altLang="de-DE" dirty="0">
                <a:solidFill>
                  <a:srgbClr val="FF0000"/>
                </a:solidFill>
                <a:cs typeface="Arial"/>
              </a:rPr>
              <a:t>, </a:t>
            </a:r>
            <a:r>
              <a:rPr lang="de-DE" altLang="de-DE" dirty="0" err="1">
                <a:solidFill>
                  <a:srgbClr val="FF0000"/>
                </a:solidFill>
                <a:cs typeface="Arial"/>
              </a:rPr>
              <a:t>otherwise</a:t>
            </a:r>
            <a:r>
              <a:rPr lang="de-DE" altLang="de-DE" dirty="0">
                <a:solidFill>
                  <a:srgbClr val="FF0000"/>
                </a:solidFill>
                <a:cs typeface="Arial"/>
              </a:rPr>
              <a:t> 	</a:t>
            </a:r>
            <a:r>
              <a:rPr lang="de-DE" altLang="de-DE" dirty="0" err="1">
                <a:solidFill>
                  <a:srgbClr val="FF0000"/>
                </a:solidFill>
                <a:cs typeface="Arial"/>
              </a:rPr>
              <a:t>we</a:t>
            </a:r>
            <a:r>
              <a:rPr lang="de-DE" altLang="de-DE" dirty="0">
                <a:solidFill>
                  <a:srgbClr val="FF0000"/>
                </a:solidFill>
                <a:cs typeface="Arial"/>
              </a:rPr>
              <a:t> will </a:t>
            </a:r>
            <a:r>
              <a:rPr lang="de-DE" altLang="de-DE" dirty="0" err="1">
                <a:solidFill>
                  <a:srgbClr val="FF0000"/>
                </a:solidFill>
                <a:cs typeface="Arial"/>
              </a:rPr>
              <a:t>cut</a:t>
            </a:r>
            <a:r>
              <a:rPr lang="de-DE" altLang="de-DE" dirty="0">
                <a:solidFill>
                  <a:srgbClr val="FF0000"/>
                </a:solidFill>
                <a:cs typeface="Arial"/>
              </a:rPr>
              <a:t> </a:t>
            </a:r>
            <a:r>
              <a:rPr lang="de-DE" altLang="de-DE" dirty="0" err="1">
                <a:solidFill>
                  <a:srgbClr val="FF0000"/>
                </a:solidFill>
                <a:cs typeface="Arial"/>
              </a:rPr>
              <a:t>you</a:t>
            </a:r>
            <a:r>
              <a:rPr lang="de-DE" altLang="de-DE" dirty="0">
                <a:solidFill>
                  <a:srgbClr val="FF0000"/>
                </a:solidFill>
                <a:cs typeface="Arial"/>
              </a:rPr>
              <a:t> off</a:t>
            </a:r>
            <a:endParaRPr lang="de-DE" altLang="de-DE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de-DE" altLang="de-DE" dirty="0"/>
              <a:t>10-15 </a:t>
            </a:r>
            <a:r>
              <a:rPr lang="de-DE" altLang="de-DE" dirty="0" err="1"/>
              <a:t>slides</a:t>
            </a:r>
            <a:r>
              <a:rPr lang="de-DE" altLang="de-DE" dirty="0"/>
              <a:t> </a:t>
            </a:r>
            <a:r>
              <a:rPr lang="de-DE" altLang="de-DE" dirty="0" err="1"/>
              <a:t>may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advisable</a:t>
            </a:r>
            <a:endParaRPr lang="de-DE" altLang="de-DE" dirty="0"/>
          </a:p>
          <a:p>
            <a:pPr>
              <a:defRPr/>
            </a:pPr>
            <a:r>
              <a:rPr lang="de-DE" altLang="de-DE" dirty="0"/>
              <a:t>And </a:t>
            </a:r>
            <a:r>
              <a:rPr lang="de-DE" altLang="de-DE" dirty="0" err="1"/>
              <a:t>don‘t</a:t>
            </a:r>
            <a:r>
              <a:rPr lang="de-DE" altLang="de-DE" dirty="0"/>
              <a:t> </a:t>
            </a:r>
            <a:r>
              <a:rPr lang="de-DE" altLang="de-DE" dirty="0" err="1"/>
              <a:t>overload</a:t>
            </a:r>
            <a:r>
              <a:rPr lang="de-DE" altLang="de-DE" dirty="0"/>
              <a:t> </a:t>
            </a:r>
            <a:r>
              <a:rPr lang="de-DE" altLang="de-DE" dirty="0" err="1"/>
              <a:t>the</a:t>
            </a:r>
            <a:r>
              <a:rPr lang="de-DE" altLang="de-DE" dirty="0"/>
              <a:t> </a:t>
            </a:r>
            <a:r>
              <a:rPr lang="de-DE" altLang="de-DE" dirty="0" err="1"/>
              <a:t>slides</a:t>
            </a:r>
            <a:r>
              <a:rPr lang="de-DE" altLang="de-DE" dirty="0"/>
              <a:t>!</a:t>
            </a:r>
          </a:p>
          <a:p>
            <a:pPr>
              <a:defRPr/>
            </a:pPr>
            <a:r>
              <a:rPr lang="de-DE" altLang="de-DE" dirty="0" err="1"/>
              <a:t>No</a:t>
            </a:r>
            <a:r>
              <a:rPr lang="de-DE" altLang="de-DE" dirty="0"/>
              <a:t> </a:t>
            </a:r>
            <a:r>
              <a:rPr lang="de-DE" altLang="de-DE" dirty="0" err="1"/>
              <a:t>more</a:t>
            </a:r>
            <a:r>
              <a:rPr lang="de-DE" altLang="de-DE" dirty="0"/>
              <a:t> </a:t>
            </a:r>
            <a:r>
              <a:rPr lang="de-DE" altLang="de-DE" dirty="0" err="1"/>
              <a:t>than</a:t>
            </a:r>
            <a:r>
              <a:rPr lang="de-DE" altLang="de-DE" dirty="0"/>
              <a:t> 5 </a:t>
            </a:r>
            <a:r>
              <a:rPr lang="de-DE" altLang="de-DE" dirty="0" err="1"/>
              <a:t>bullets</a:t>
            </a:r>
            <a:r>
              <a:rPr lang="de-DE" altLang="de-DE" dirty="0"/>
              <a:t> per </a:t>
            </a:r>
            <a:r>
              <a:rPr lang="de-DE" altLang="de-DE" dirty="0" err="1"/>
              <a:t>slide</a:t>
            </a:r>
            <a:r>
              <a:rPr lang="de-DE" altLang="de-DE" dirty="0"/>
              <a:t> (</a:t>
            </a:r>
            <a:r>
              <a:rPr lang="de-DE" altLang="de-DE" dirty="0" err="1"/>
              <a:t>except</a:t>
            </a:r>
            <a:r>
              <a:rPr lang="de-DE" altLang="de-DE" dirty="0"/>
              <a:t> </a:t>
            </a:r>
            <a:r>
              <a:rPr lang="de-DE" altLang="de-DE" dirty="0" err="1"/>
              <a:t>outline</a:t>
            </a:r>
            <a:r>
              <a:rPr lang="de-DE" altLang="de-DE" dirty="0"/>
              <a:t>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3CF6E12-DFD5-4E4D-8CE4-6A1F5D73EB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8329DCF-CC16-4593-99BA-C833AC2AB454}" type="slidenum">
              <a:rPr lang="de-DE" smtClean="0"/>
              <a:t>4</a:t>
            </a:fld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7C584C7-2693-42CE-BD61-AD83C0DDDF8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4821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A3E95D-1885-41FA-BB6C-B19C0A6745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Thank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!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C4E7279-43D7-46FE-B14C-AE0FA30766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/>
              <a:t>Questions?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9339C80-1D06-42E4-99FD-EC058DD7AA9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err="1"/>
              <a:t>Get</a:t>
            </a:r>
            <a:r>
              <a:rPr lang="de-DE" dirty="0"/>
              <a:t> in </a:t>
            </a:r>
            <a:r>
              <a:rPr lang="de-DE" dirty="0" err="1"/>
              <a:t>contact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us</a:t>
            </a:r>
            <a:r>
              <a:rPr lang="de-DE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468206804"/>
      </p:ext>
    </p:extLst>
  </p:cSld>
  <p:clrMapOvr>
    <a:masterClrMapping/>
  </p:clrMapOvr>
  <p:transition spd="slow">
    <p:wipe dir="d"/>
  </p:transition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92</Words>
  <Application>Microsoft Office PowerPoint</Application>
  <PresentationFormat>Bildschirmpräsentation (16:9)</PresentationFormat>
  <Paragraphs>31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Verdana</vt:lpstr>
      <vt:lpstr>Office</vt:lpstr>
      <vt:lpstr>Your Name goes here</vt:lpstr>
      <vt:lpstr>Title of your presentation</vt:lpstr>
      <vt:lpstr>Outline</vt:lpstr>
      <vt:lpstr>Regular Slide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Daniel Bücken;Jens Helberg</dc:creator>
  <cp:lastModifiedBy>Daniel Bücken</cp:lastModifiedBy>
  <cp:revision>48</cp:revision>
  <dcterms:created xsi:type="dcterms:W3CDTF">2017-07-03T18:22:57Z</dcterms:created>
  <dcterms:modified xsi:type="dcterms:W3CDTF">2019-10-03T08:29:34Z</dcterms:modified>
</cp:coreProperties>
</file>