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9" r:id="rId2"/>
    <p:sldId id="260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DCAC"/>
    <a:srgbClr val="174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EDDB3-65C5-45E7-B78F-6134C0F5F131}" type="datetimeFigureOut">
              <a:rPr lang="de-DE" smtClean="0"/>
              <a:t>09.08.2018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4522B-6B98-4C31-89AD-DC834B842E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406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9410" y="1106459"/>
            <a:ext cx="7772400" cy="2387600"/>
          </a:xfrm>
        </p:spPr>
        <p:txBody>
          <a:bodyPr anchor="ctr"/>
          <a:lstStyle>
            <a:lvl1pPr algn="l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49410" y="3586135"/>
            <a:ext cx="7772400" cy="450098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anchor="ctr"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Enter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name</a:t>
            </a:r>
            <a:endParaRPr lang="en-US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1954A2C-DB12-42B3-AEB5-5859AC9A33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02" y="5612552"/>
            <a:ext cx="1315945" cy="843959"/>
          </a:xfrm>
          <a:prstGeom prst="rect">
            <a:avLst/>
          </a:prstGeom>
        </p:spPr>
      </p:pic>
      <p:pic>
        <p:nvPicPr>
          <p:cNvPr id="6" name="Grafik 5" descr="Ein Bild, das Monitor enthält.&#10;&#10;Mit hoher Zuverlässigkeit generierte Beschreibung">
            <a:extLst>
              <a:ext uri="{FF2B5EF4-FFF2-40B4-BE49-F238E27FC236}">
                <a16:creationId xmlns:a16="http://schemas.microsoft.com/office/drawing/2014/main" id="{41843C2F-A433-4BC6-953D-342B8799DFA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0566"/>
            <a:ext cx="9144000" cy="1987930"/>
          </a:xfrm>
          <a:prstGeom prst="rect">
            <a:avLst/>
          </a:prstGeom>
        </p:spPr>
      </p:pic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2B11A6D-E8B2-4085-B0C3-B9799C5368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9410" y="4128309"/>
            <a:ext cx="7772400" cy="498475"/>
          </a:xfrm>
        </p:spPr>
        <p:txBody>
          <a:bodyPr anchor="ctr">
            <a:normAutofit/>
          </a:bodyPr>
          <a:lstStyle>
            <a:lvl1pPr marL="0" indent="0">
              <a:buNone/>
              <a:defRPr lang="de-DE" sz="2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sz="240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Enter </a:t>
            </a:r>
            <a:r>
              <a:rPr lang="de-DE" sz="2400" kern="1200" dirty="0" err="1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your</a:t>
            </a:r>
            <a:r>
              <a:rPr lang="de-DE" sz="2400" kern="12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 University</a:t>
            </a:r>
            <a:endParaRPr lang="de-DE" dirty="0"/>
          </a:p>
        </p:txBody>
      </p:sp>
      <p:pic>
        <p:nvPicPr>
          <p:cNvPr id="19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312"/>
          <a:stretch>
            <a:fillRect/>
          </a:stretch>
        </p:blipFill>
        <p:spPr bwMode="auto">
          <a:xfrm>
            <a:off x="0" y="5342700"/>
            <a:ext cx="9151200" cy="1409726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 userDrawn="1"/>
        </p:nvSpPr>
        <p:spPr>
          <a:xfrm>
            <a:off x="80756" y="5576255"/>
            <a:ext cx="2148214" cy="935626"/>
          </a:xfrm>
          <a:prstGeom prst="rect">
            <a:avLst/>
          </a:prstGeom>
          <a:solidFill>
            <a:srgbClr val="17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1" name="Grafik 7">
            <a:extLst>
              <a:ext uri="{FF2B5EF4-FFF2-40B4-BE49-F238E27FC236}">
                <a16:creationId xmlns:a16="http://schemas.microsoft.com/office/drawing/2014/main" id="{BBD8575D-3AA6-4F8D-9556-775133EC331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25" y="5592276"/>
            <a:ext cx="1408915" cy="90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016787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26989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9104"/>
            <a:ext cx="7886700" cy="4637038"/>
          </a:xfrm>
        </p:spPr>
        <p:txBody>
          <a:bodyPr/>
          <a:lstStyle>
            <a:lvl1pPr>
              <a:buClr>
                <a:srgbClr val="0B4499"/>
              </a:buClr>
              <a:defRPr/>
            </a:lvl1pPr>
            <a:lvl2pPr>
              <a:buClr>
                <a:srgbClr val="0B4499"/>
              </a:buClr>
              <a:defRPr/>
            </a:lvl2pPr>
            <a:lvl3pPr>
              <a:buClr>
                <a:srgbClr val="0B4499"/>
              </a:buClr>
              <a:defRPr/>
            </a:lvl3pPr>
            <a:lvl4pPr>
              <a:buClr>
                <a:srgbClr val="0B4499"/>
              </a:buClr>
              <a:defRPr/>
            </a:lvl4pPr>
            <a:lvl5pPr>
              <a:buClr>
                <a:srgbClr val="0B4499"/>
              </a:buClr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B5B6D8-3959-4FD0-AB7D-A7044F401F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18263" y="6380685"/>
            <a:ext cx="1470991" cy="375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29DCF-CC16-4593-99BA-C833AC2AB454}" type="slidenum">
              <a:rPr lang="de-DE" smtClean="0"/>
              <a:t>‹#›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12F4937-03D7-427D-8E50-4A15006F36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2115"/>
            <a:ext cx="9144000" cy="496667"/>
          </a:xfrm>
          <a:prstGeom prst="rect">
            <a:avLst/>
          </a:prstGeom>
        </p:spPr>
      </p:pic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DC863DA1-F32D-45D2-951F-270E5A8D1A16}"/>
              </a:ext>
            </a:extLst>
          </p:cNvPr>
          <p:cNvCxnSpPr/>
          <p:nvPr userDrawn="1"/>
        </p:nvCxnSpPr>
        <p:spPr>
          <a:xfrm>
            <a:off x="0" y="6224954"/>
            <a:ext cx="9144000" cy="0"/>
          </a:xfrm>
          <a:prstGeom prst="line">
            <a:avLst/>
          </a:prstGeom>
          <a:ln w="12700">
            <a:gradFill flip="none" rotWithShape="1">
              <a:gsLst>
                <a:gs pos="0">
                  <a:srgbClr val="174189"/>
                </a:gs>
                <a:gs pos="50000">
                  <a:schemeClr val="accent1">
                    <a:lumMod val="45000"/>
                    <a:lumOff val="5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A50743C0-61BF-43BA-BB82-ADAFE5806B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6380685"/>
            <a:ext cx="2023110" cy="3757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rgbClr val="174189"/>
                </a:solidFill>
              </a:defRPr>
            </a:lvl1pPr>
          </a:lstStyle>
          <a:p>
            <a:pPr lvl="0"/>
            <a:r>
              <a:rPr lang="de-DE" dirty="0" err="1"/>
              <a:t>Your</a:t>
            </a:r>
            <a:r>
              <a:rPr lang="de-DE" dirty="0"/>
              <a:t> Name</a:t>
            </a:r>
          </a:p>
        </p:txBody>
      </p:sp>
      <p:pic>
        <p:nvPicPr>
          <p:cNvPr id="22" name="Picture 2" descr="C:\Users\Jens\Desktop\Kopien\SPE Clausthal\STC 2017 - Clausthal-Zellerfeld\Pictures\Logo2018(2)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9988" y="981720"/>
            <a:ext cx="338886" cy="316800"/>
          </a:xfrm>
          <a:prstGeom prst="rect">
            <a:avLst/>
          </a:prstGeom>
          <a:noFill/>
        </p:spPr>
      </p:pic>
      <p:pic>
        <p:nvPicPr>
          <p:cNvPr id="23" name="Picture 22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/>
          <a:stretch>
            <a:fillRect/>
          </a:stretch>
        </p:blipFill>
        <p:spPr bwMode="auto">
          <a:xfrm>
            <a:off x="7896750" y="969471"/>
            <a:ext cx="1247250" cy="342000"/>
          </a:xfrm>
          <a:prstGeom prst="rect">
            <a:avLst/>
          </a:prstGeom>
          <a:noFill/>
        </p:spPr>
      </p:pic>
      <p:pic>
        <p:nvPicPr>
          <p:cNvPr id="24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7430025" y="969470"/>
            <a:ext cx="885300" cy="342000"/>
          </a:xfrm>
          <a:prstGeom prst="rect">
            <a:avLst/>
          </a:prstGeom>
          <a:noFill/>
        </p:spPr>
      </p:pic>
      <p:pic>
        <p:nvPicPr>
          <p:cNvPr id="25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6556106" y="969469"/>
            <a:ext cx="885300" cy="342000"/>
          </a:xfrm>
          <a:prstGeom prst="rect">
            <a:avLst/>
          </a:prstGeom>
          <a:noFill/>
        </p:spPr>
      </p:pic>
      <p:pic>
        <p:nvPicPr>
          <p:cNvPr id="26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5684573" y="969456"/>
            <a:ext cx="885300" cy="342000"/>
          </a:xfrm>
          <a:prstGeom prst="rect">
            <a:avLst/>
          </a:prstGeom>
          <a:noFill/>
        </p:spPr>
      </p:pic>
      <p:pic>
        <p:nvPicPr>
          <p:cNvPr id="27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4803512" y="969455"/>
            <a:ext cx="885300" cy="342000"/>
          </a:xfrm>
          <a:prstGeom prst="rect">
            <a:avLst/>
          </a:prstGeom>
          <a:noFill/>
        </p:spPr>
      </p:pic>
      <p:pic>
        <p:nvPicPr>
          <p:cNvPr id="28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3929594" y="969453"/>
            <a:ext cx="885300" cy="342000"/>
          </a:xfrm>
          <a:prstGeom prst="rect">
            <a:avLst/>
          </a:prstGeom>
          <a:noFill/>
        </p:spPr>
      </p:pic>
      <p:pic>
        <p:nvPicPr>
          <p:cNvPr id="29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3053294" y="969446"/>
            <a:ext cx="885300" cy="342000"/>
          </a:xfrm>
          <a:prstGeom prst="rect">
            <a:avLst/>
          </a:prstGeom>
          <a:noFill/>
        </p:spPr>
      </p:pic>
      <p:pic>
        <p:nvPicPr>
          <p:cNvPr id="30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2174613" y="969440"/>
            <a:ext cx="885300" cy="342000"/>
          </a:xfrm>
          <a:prstGeom prst="rect">
            <a:avLst/>
          </a:prstGeom>
          <a:noFill/>
        </p:spPr>
      </p:pic>
      <p:pic>
        <p:nvPicPr>
          <p:cNvPr id="31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1300694" y="969434"/>
            <a:ext cx="885300" cy="342000"/>
          </a:xfrm>
          <a:prstGeom prst="rect">
            <a:avLst/>
          </a:prstGeom>
          <a:noFill/>
        </p:spPr>
      </p:pic>
      <p:pic>
        <p:nvPicPr>
          <p:cNvPr id="32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426775" y="969428"/>
            <a:ext cx="885300" cy="342000"/>
          </a:xfrm>
          <a:prstGeom prst="rect">
            <a:avLst/>
          </a:prstGeom>
          <a:noFill/>
        </p:spPr>
      </p:pic>
      <p:pic>
        <p:nvPicPr>
          <p:cNvPr id="33" name="Picture 9" descr="C:\Users\Jens\Desktop\Kopien\SPE Clausthal\STC 2017 - Clausthal-Zellerfeld\Pictures\STC_Banner_2018.png"/>
          <p:cNvPicPr>
            <a:picLocks noChangeAspect="1" noChangeArrowheads="1"/>
          </p:cNvPicPr>
          <p:nvPr userDrawn="1"/>
        </p:nvPicPr>
        <p:blipFill>
          <a:blip r:embed="rId4" cstate="print"/>
          <a:srcRect l="43908" r="16278"/>
          <a:stretch>
            <a:fillRect/>
          </a:stretch>
        </p:blipFill>
        <p:spPr bwMode="auto">
          <a:xfrm>
            <a:off x="0" y="969425"/>
            <a:ext cx="885300" cy="34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0519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52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77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7418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_SMLMWx6JG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292C28-3B87-4CC2-918A-23EE73E4D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Your</a:t>
            </a:r>
            <a:r>
              <a:rPr lang="de-DE" dirty="0"/>
              <a:t> Name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884D57-A7AF-4349-9DCF-E8A493DF2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1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5F9A0D6-1556-406F-83F8-065544E291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77B5633-5D91-4400-827F-DEE37D8C27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de-DE" altLang="de-DE" dirty="0"/>
              <a:t>„Title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de-DE" altLang="de-DE" dirty="0" err="1"/>
              <a:t>goes</a:t>
            </a:r>
            <a:r>
              <a:rPr lang="de-DE" altLang="de-DE" dirty="0"/>
              <a:t> </a:t>
            </a:r>
            <a:r>
              <a:rPr lang="de-DE" altLang="de-DE" dirty="0" err="1"/>
              <a:t>here</a:t>
            </a:r>
            <a:r>
              <a:rPr lang="de-DE" altLang="de-DE" dirty="0"/>
              <a:t>“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de-DE" altLang="de-DE" sz="2000" dirty="0"/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your</a:t>
            </a:r>
            <a:r>
              <a:rPr lang="de-DE" altLang="de-DE" dirty="0"/>
              <a:t> University</a:t>
            </a:r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Discipline</a:t>
            </a:r>
            <a:endParaRPr lang="de-DE" altLang="de-DE" dirty="0"/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your</a:t>
            </a:r>
            <a:r>
              <a:rPr lang="de-DE" altLang="de-DE" dirty="0"/>
              <a:t> Semester</a:t>
            </a:r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Degree</a:t>
            </a:r>
            <a:r>
              <a:rPr lang="de-DE" altLang="de-DE" dirty="0"/>
              <a:t> Aspiration</a:t>
            </a:r>
          </a:p>
          <a:p>
            <a:pPr>
              <a:defRPr/>
            </a:pPr>
            <a:r>
              <a:rPr lang="de-DE" altLang="de-DE" dirty="0"/>
              <a:t>State </a:t>
            </a:r>
            <a:r>
              <a:rPr lang="de-DE" altLang="de-DE" dirty="0" err="1"/>
              <a:t>when</a:t>
            </a:r>
            <a:r>
              <a:rPr lang="de-DE" altLang="de-DE" dirty="0"/>
              <a:t> </a:t>
            </a:r>
            <a:r>
              <a:rPr lang="de-DE" altLang="de-DE" dirty="0" err="1"/>
              <a:t>you</a:t>
            </a:r>
            <a:r>
              <a:rPr lang="de-DE" altLang="de-DE" dirty="0"/>
              <a:t> will finish </a:t>
            </a:r>
            <a:r>
              <a:rPr lang="de-DE" altLang="de-DE" dirty="0" err="1"/>
              <a:t>school</a:t>
            </a:r>
            <a:endParaRPr lang="de-DE" altLang="de-DE" dirty="0"/>
          </a:p>
          <a:p>
            <a:pPr>
              <a:defRPr/>
            </a:pPr>
            <a:r>
              <a:rPr lang="de-DE" altLang="de-DE" dirty="0" err="1"/>
              <a:t>Don‘t</a:t>
            </a:r>
            <a:r>
              <a:rPr lang="de-DE" altLang="de-DE" dirty="0"/>
              <a:t> </a:t>
            </a:r>
            <a:r>
              <a:rPr lang="de-DE" altLang="de-DE" dirty="0" err="1"/>
              <a:t>forget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add</a:t>
            </a:r>
            <a:r>
              <a:rPr lang="de-DE" altLang="de-DE" dirty="0"/>
              <a:t> a </a:t>
            </a:r>
            <a:r>
              <a:rPr lang="de-DE" altLang="de-DE" dirty="0" err="1"/>
              <a:t>portrait</a:t>
            </a:r>
            <a:r>
              <a:rPr lang="de-DE" altLang="de-DE" dirty="0"/>
              <a:t>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yourself</a:t>
            </a:r>
            <a:endParaRPr lang="de-DE" altLang="de-DE" dirty="0"/>
          </a:p>
          <a:p>
            <a:pPr>
              <a:defRPr/>
            </a:pPr>
            <a:endParaRPr lang="de-DE" altLang="de-DE" dirty="0"/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49FF9B2F-8EDC-40F3-8A29-16DA2B6AB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419104"/>
            <a:ext cx="1944687" cy="3108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en-US" sz="2800" b="1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en-US" sz="2800" b="1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en-US" sz="2800" b="1">
                <a:solidFill>
                  <a:srgbClr val="FF0000"/>
                </a:solidFill>
                <a:latin typeface="Verdana" panose="020B0604030504040204" pitchFamily="34" charset="0"/>
              </a:rPr>
              <a:t>Your quality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en-US" sz="2800" b="1">
                <a:solidFill>
                  <a:srgbClr val="FF0000"/>
                </a:solidFill>
                <a:latin typeface="Verdana" panose="020B0604030504040204" pitchFamily="34" charset="0"/>
              </a:rPr>
              <a:t>Portrait Picture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en-US" sz="2800" b="1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2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A56E9-23FE-4CBA-B480-FBBDAF972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Even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advice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39A7EA-FBC2-4F8D-8536-1F1C08B28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de-DE" altLang="de-DE" dirty="0" err="1"/>
              <a:t>Consider</a:t>
            </a:r>
            <a:r>
              <a:rPr lang="de-DE" altLang="de-DE" dirty="0"/>
              <a:t>: </a:t>
            </a:r>
            <a:r>
              <a:rPr lang="de-DE" altLang="de-DE" dirty="0" err="1"/>
              <a:t>How</a:t>
            </a:r>
            <a:r>
              <a:rPr lang="de-DE" altLang="de-DE" dirty="0"/>
              <a:t> </a:t>
            </a:r>
            <a:r>
              <a:rPr lang="de-DE" altLang="de-DE" dirty="0" err="1"/>
              <a:t>knowledgeable</a:t>
            </a:r>
            <a:r>
              <a:rPr lang="de-DE" altLang="de-DE" dirty="0"/>
              <a:t> </a:t>
            </a:r>
            <a:r>
              <a:rPr lang="de-DE" altLang="de-DE" dirty="0" err="1"/>
              <a:t>is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audience</a:t>
            </a:r>
            <a:r>
              <a:rPr lang="de-DE" altLang="de-DE" dirty="0"/>
              <a:t>? People will </a:t>
            </a:r>
            <a:r>
              <a:rPr lang="de-DE" altLang="de-DE" dirty="0" err="1"/>
              <a:t>have</a:t>
            </a:r>
            <a:r>
              <a:rPr lang="de-DE" altLang="de-DE" dirty="0"/>
              <a:t> diverse </a:t>
            </a:r>
            <a:r>
              <a:rPr lang="de-DE" altLang="de-DE" dirty="0" err="1"/>
              <a:t>backgrounds</a:t>
            </a:r>
            <a:endParaRPr lang="de-DE" altLang="de-DE" dirty="0"/>
          </a:p>
          <a:p>
            <a:pPr lvl="1">
              <a:defRPr/>
            </a:pPr>
            <a:r>
              <a:rPr lang="de-DE" altLang="de-DE" sz="1400" dirty="0" err="1">
                <a:latin typeface="Arial"/>
                <a:cs typeface="Arial"/>
              </a:rPr>
              <a:t>take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the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audience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with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you</a:t>
            </a:r>
            <a:r>
              <a:rPr lang="de-DE" altLang="de-DE" sz="1400" dirty="0">
                <a:latin typeface="Arial"/>
                <a:cs typeface="Arial"/>
              </a:rPr>
              <a:t>. </a:t>
            </a:r>
            <a:r>
              <a:rPr lang="de-DE" altLang="de-DE" sz="1400" dirty="0" err="1">
                <a:latin typeface="Arial"/>
                <a:cs typeface="Arial"/>
              </a:rPr>
              <a:t>That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may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imply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that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you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have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to</a:t>
            </a:r>
            <a:r>
              <a:rPr lang="de-DE" altLang="de-DE" sz="1400" dirty="0">
                <a:latin typeface="Arial"/>
                <a:cs typeface="Arial"/>
              </a:rPr>
              <a:t> 	</a:t>
            </a:r>
            <a:r>
              <a:rPr lang="de-DE" altLang="de-DE" sz="1400" dirty="0" err="1">
                <a:latin typeface="Arial"/>
                <a:cs typeface="Arial"/>
              </a:rPr>
              <a:t>start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explaining</a:t>
            </a:r>
            <a:r>
              <a:rPr lang="de-DE" altLang="de-DE" sz="1400" dirty="0">
                <a:latin typeface="Arial"/>
                <a:cs typeface="Arial"/>
              </a:rPr>
              <a:t> at a </a:t>
            </a:r>
            <a:r>
              <a:rPr lang="de-DE" altLang="de-DE" sz="1400" dirty="0" err="1">
                <a:latin typeface="Arial"/>
                <a:cs typeface="Arial"/>
              </a:rPr>
              <a:t>more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basic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level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rather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than</a:t>
            </a:r>
            <a:r>
              <a:rPr lang="de-DE" altLang="de-DE" sz="1400" dirty="0">
                <a:latin typeface="Arial"/>
                <a:cs typeface="Arial"/>
              </a:rPr>
              <a:t> at a </a:t>
            </a:r>
            <a:r>
              <a:rPr lang="de-DE" altLang="de-DE" sz="1400" dirty="0" err="1">
                <a:latin typeface="Arial"/>
                <a:cs typeface="Arial"/>
              </a:rPr>
              <a:t>very</a:t>
            </a:r>
            <a:r>
              <a:rPr lang="de-DE" altLang="de-DE" sz="1400" dirty="0">
                <a:latin typeface="Arial"/>
                <a:cs typeface="Arial"/>
              </a:rPr>
              <a:t> high 	</a:t>
            </a:r>
            <a:r>
              <a:rPr lang="de-DE" altLang="de-DE" sz="1400" dirty="0" err="1">
                <a:latin typeface="Arial"/>
                <a:cs typeface="Arial"/>
              </a:rPr>
              <a:t>level</a:t>
            </a:r>
            <a:r>
              <a:rPr lang="de-DE" altLang="de-DE" sz="1400" dirty="0">
                <a:latin typeface="Arial"/>
                <a:cs typeface="Arial"/>
              </a:rPr>
              <a:t> </a:t>
            </a:r>
          </a:p>
          <a:p>
            <a:pPr lvl="1">
              <a:defRPr/>
            </a:pPr>
            <a:r>
              <a:rPr lang="de-DE" altLang="de-DE" sz="1400" dirty="0" err="1">
                <a:latin typeface="Arial"/>
                <a:cs typeface="Arial"/>
              </a:rPr>
              <a:t>It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may</a:t>
            </a:r>
            <a:r>
              <a:rPr lang="de-DE" altLang="de-DE" sz="1400" dirty="0">
                <a:latin typeface="Arial"/>
                <a:cs typeface="Arial"/>
              </a:rPr>
              <a:t> also </a:t>
            </a:r>
            <a:r>
              <a:rPr lang="de-DE" altLang="de-DE" sz="1400" dirty="0" err="1">
                <a:latin typeface="Arial"/>
                <a:cs typeface="Arial"/>
              </a:rPr>
              <a:t>mean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that</a:t>
            </a:r>
            <a:r>
              <a:rPr lang="de-DE" altLang="de-DE" sz="1400" dirty="0">
                <a:latin typeface="Arial"/>
                <a:cs typeface="Arial"/>
              </a:rPr>
              <a:t> not </a:t>
            </a:r>
            <a:r>
              <a:rPr lang="de-DE" altLang="de-DE" sz="1400" dirty="0" err="1">
                <a:latin typeface="Arial"/>
                <a:cs typeface="Arial"/>
              </a:rPr>
              <a:t>everyone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understands</a:t>
            </a:r>
            <a:r>
              <a:rPr lang="de-DE" altLang="de-DE" sz="1400" dirty="0">
                <a:latin typeface="Arial"/>
                <a:cs typeface="Arial"/>
              </a:rPr>
              <a:t> </a:t>
            </a:r>
            <a:r>
              <a:rPr lang="de-DE" altLang="de-DE" sz="1400" dirty="0" err="1">
                <a:latin typeface="Arial"/>
                <a:cs typeface="Arial"/>
              </a:rPr>
              <a:t>your</a:t>
            </a:r>
            <a:r>
              <a:rPr lang="de-DE" altLang="de-DE" sz="1400" dirty="0">
                <a:latin typeface="Arial"/>
                <a:cs typeface="Arial"/>
              </a:rPr>
              <a:t>  	(</a:t>
            </a:r>
            <a:r>
              <a:rPr lang="de-DE" altLang="de-DE" sz="1400" dirty="0" err="1">
                <a:latin typeface="Arial"/>
                <a:cs typeface="Arial"/>
              </a:rPr>
              <a:t>scientific</a:t>
            </a:r>
            <a:r>
              <a:rPr lang="de-DE" altLang="de-DE" sz="1400" dirty="0">
                <a:latin typeface="Arial"/>
                <a:cs typeface="Arial"/>
              </a:rPr>
              <a:t>) </a:t>
            </a:r>
            <a:r>
              <a:rPr lang="de-DE" altLang="de-DE" sz="1400" dirty="0" err="1">
                <a:latin typeface="Arial"/>
                <a:cs typeface="Arial"/>
              </a:rPr>
              <a:t>language</a:t>
            </a:r>
            <a:r>
              <a:rPr lang="de-DE" altLang="de-DE" sz="1400" dirty="0">
                <a:latin typeface="Arial"/>
                <a:cs typeface="Arial"/>
              </a:rPr>
              <a:t>. Keep </a:t>
            </a:r>
            <a:r>
              <a:rPr lang="de-DE" altLang="de-DE" sz="1400" dirty="0" err="1">
                <a:latin typeface="Arial"/>
                <a:cs typeface="Arial"/>
              </a:rPr>
              <a:t>it</a:t>
            </a:r>
            <a:r>
              <a:rPr lang="de-DE" altLang="de-DE" sz="1400" dirty="0">
                <a:latin typeface="Arial"/>
                <a:cs typeface="Arial"/>
              </a:rPr>
              <a:t> simple!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de-DE" altLang="de-DE" sz="18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de-DE" altLang="de-DE" dirty="0"/>
              <a:t>Use </a:t>
            </a:r>
            <a:r>
              <a:rPr lang="de-DE" altLang="de-DE" dirty="0" err="1"/>
              <a:t>pointer</a:t>
            </a:r>
            <a:r>
              <a:rPr lang="de-DE" altLang="de-DE" dirty="0"/>
              <a:t> </a:t>
            </a:r>
            <a:r>
              <a:rPr lang="de-DE" altLang="de-DE" dirty="0" err="1"/>
              <a:t>sparely</a:t>
            </a:r>
            <a:endParaRPr lang="de-DE" altLang="de-DE" dirty="0"/>
          </a:p>
          <a:p>
            <a:pPr>
              <a:defRPr/>
            </a:pPr>
            <a:endParaRPr lang="en-US" alt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7D3C958-42C4-4B38-BC5A-0721F7BD8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10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C8B4892-DE55-441E-800F-43E3CE9CE4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7637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09D955-760C-4D75-8821-5D792880D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Legibility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8438331-1FBF-434A-9B7F-8303E07567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11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1FC39EF-CFF9-4CDD-AD7B-92997744D0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FE597B3-E273-4749-809D-115768817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57483"/>
            <a:ext cx="9144000" cy="14398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de-DE" sz="2400">
              <a:solidFill>
                <a:srgbClr val="EAEAEA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B1044196-7B30-4824-9991-291C45F5A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341438"/>
            <a:ext cx="3919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>
                <a:solidFill>
                  <a:schemeClr val="bg1"/>
                </a:solidFill>
                <a:latin typeface="Comic Sans MS" panose="030F0702030302020204" pitchFamily="66" charset="0"/>
              </a:rPr>
              <a:t>Contrast needs to be good</a:t>
            </a:r>
            <a:endParaRPr lang="en-US" altLang="de-DE" sz="240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8CD504B9-BD94-4BFA-B006-1784C85C4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1557338"/>
            <a:ext cx="19431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900">
                <a:solidFill>
                  <a:schemeClr val="tx1"/>
                </a:solidFill>
                <a:latin typeface="Comic Sans MS" panose="030F0702030302020204" pitchFamily="66" charset="0"/>
              </a:rPr>
              <a:t>Can the guys in the back read it?</a:t>
            </a:r>
            <a:endParaRPr lang="en-US" altLang="de-DE" sz="9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98849162-3EDF-4D66-B7FA-7D2004AB0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852738"/>
            <a:ext cx="5256212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1400">
                <a:solidFill>
                  <a:schemeClr val="tx1"/>
                </a:solidFill>
                <a:latin typeface="Comic Sans MS" panose="030F0702030302020204" pitchFamily="66" charset="0"/>
              </a:rPr>
              <a:t>Don‘t fully phrase out sentences rather than just simple bullets which would be a lot shorter, easier to grasp, better to remember, To read, etc etc. Instead, please be concise! </a:t>
            </a:r>
            <a:endParaRPr lang="en-US" altLang="de-DE" sz="1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48C9DA65-6396-452F-A9FD-E760A6C3E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844675"/>
            <a:ext cx="4584700" cy="457200"/>
          </a:xfrm>
          <a:prstGeom prst="rect">
            <a:avLst/>
          </a:prstGeom>
          <a:gradFill rotWithShape="1">
            <a:gsLst>
              <a:gs pos="0">
                <a:srgbClr val="42DCAC"/>
              </a:gs>
              <a:gs pos="100000">
                <a:schemeClr val="accent1">
                  <a:lumMod val="75000"/>
                </a:schemeClr>
              </a:gs>
            </a:gsLst>
            <a:lin ang="0" scaled="1"/>
          </a:gradFill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>
                <a:solidFill>
                  <a:srgbClr val="FF0066"/>
                </a:solidFill>
                <a:latin typeface="Comic Sans MS" panose="030F0702030302020204" pitchFamily="66" charset="0"/>
              </a:rPr>
              <a:t>…and certainly not aggressive!!!</a:t>
            </a:r>
            <a:endParaRPr lang="en-US" altLang="de-DE" sz="2400">
              <a:solidFill>
                <a:srgbClr val="FF0066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id="{963D7877-6464-4584-94FA-6FA570724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953000"/>
            <a:ext cx="1905000" cy="1600200"/>
          </a:xfrm>
          <a:prstGeom prst="smileyFace">
            <a:avLst>
              <a:gd name="adj" fmla="val 4653"/>
            </a:avLst>
          </a:prstGeom>
          <a:gradFill rotWithShape="0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sz="240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FD7F8CB8-D099-4DF9-B40B-6C87F0DEBC61}"/>
              </a:ext>
            </a:extLst>
          </p:cNvPr>
          <p:cNvSpPr txBox="1">
            <a:spLocks noChangeArrowheads="1"/>
          </p:cNvSpPr>
          <p:nvPr/>
        </p:nvSpPr>
        <p:spPr bwMode="auto">
          <a:xfrm rot="19017341">
            <a:off x="1816100" y="4764088"/>
            <a:ext cx="459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 dirty="0" err="1">
                <a:solidFill>
                  <a:srgbClr val="FF0066"/>
                </a:solidFill>
                <a:latin typeface="Magneto" panose="04030805050802020D02" pitchFamily="82" charset="0"/>
              </a:rPr>
              <a:t>Don‘t</a:t>
            </a:r>
            <a:r>
              <a:rPr lang="de-DE" altLang="de-DE" sz="2400" dirty="0">
                <a:solidFill>
                  <a:srgbClr val="FF0066"/>
                </a:solidFill>
                <a:latin typeface="Magneto" panose="04030805050802020D02" pitchFamily="82" charset="0"/>
              </a:rPr>
              <a:t> </a:t>
            </a:r>
            <a:r>
              <a:rPr lang="de-DE" altLang="de-DE" sz="2400" dirty="0" err="1">
                <a:solidFill>
                  <a:srgbClr val="FF0066"/>
                </a:solidFill>
                <a:latin typeface="Magneto" panose="04030805050802020D02" pitchFamily="82" charset="0"/>
              </a:rPr>
              <a:t>make</a:t>
            </a:r>
            <a:r>
              <a:rPr lang="de-DE" altLang="de-DE" sz="2400" dirty="0">
                <a:solidFill>
                  <a:srgbClr val="FF0066"/>
                </a:solidFill>
                <a:latin typeface="Magneto" panose="04030805050802020D02" pitchFamily="82" charset="0"/>
              </a:rPr>
              <a:t> </a:t>
            </a:r>
            <a:r>
              <a:rPr lang="de-DE" altLang="de-DE" sz="2400" dirty="0" err="1">
                <a:solidFill>
                  <a:srgbClr val="FF0066"/>
                </a:solidFill>
                <a:latin typeface="Magneto" panose="04030805050802020D02" pitchFamily="82" charset="0"/>
              </a:rPr>
              <a:t>it</a:t>
            </a:r>
            <a:r>
              <a:rPr lang="de-DE" altLang="de-DE" sz="2400" dirty="0">
                <a:solidFill>
                  <a:srgbClr val="FF0066"/>
                </a:solidFill>
                <a:latin typeface="Magneto" panose="04030805050802020D02" pitchFamily="82" charset="0"/>
              </a:rPr>
              <a:t> </a:t>
            </a:r>
            <a:r>
              <a:rPr lang="de-DE" altLang="de-DE" sz="2400" dirty="0" err="1">
                <a:solidFill>
                  <a:srgbClr val="FF0066"/>
                </a:solidFill>
                <a:latin typeface="Magneto" panose="04030805050802020D02" pitchFamily="82" charset="0"/>
              </a:rPr>
              <a:t>look</a:t>
            </a:r>
            <a:r>
              <a:rPr lang="de-DE" altLang="de-DE" sz="2400" dirty="0">
                <a:solidFill>
                  <a:srgbClr val="FF0066"/>
                </a:solidFill>
                <a:latin typeface="Magneto" panose="04030805050802020D02" pitchFamily="82" charset="0"/>
              </a:rPr>
              <a:t> </a:t>
            </a:r>
            <a:r>
              <a:rPr lang="de-DE" altLang="de-DE" sz="2400" dirty="0" err="1">
                <a:solidFill>
                  <a:srgbClr val="FF0066"/>
                </a:solidFill>
                <a:latin typeface="Magneto" panose="04030805050802020D02" pitchFamily="82" charset="0"/>
              </a:rPr>
              <a:t>childish</a:t>
            </a:r>
            <a:endParaRPr lang="en-US" altLang="de-DE" sz="2400" dirty="0">
              <a:solidFill>
                <a:srgbClr val="FF0066"/>
              </a:solidFill>
              <a:latin typeface="Magneto" panose="04030805050802020D02" pitchFamily="82" charset="0"/>
            </a:endParaRP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93D44759-D31F-491C-A456-05544B080861}"/>
              </a:ext>
            </a:extLst>
          </p:cNvPr>
          <p:cNvSpPr txBox="1">
            <a:spLocks noChangeArrowheads="1"/>
          </p:cNvSpPr>
          <p:nvPr/>
        </p:nvSpPr>
        <p:spPr bwMode="auto">
          <a:xfrm rot="2551912">
            <a:off x="4787900" y="5013325"/>
            <a:ext cx="2589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26DBA"/>
              </a:buClr>
              <a:buFont typeface="Wingdings 2" panose="05020102010507070707" pitchFamily="18" charset="2"/>
              <a:buChar char="¾"/>
              <a:defRPr sz="3600">
                <a:solidFill>
                  <a:srgbClr val="000000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26DBA"/>
              </a:buClr>
              <a:buSzPct val="130000"/>
              <a:buChar char="•"/>
              <a:defRPr sz="3200">
                <a:solidFill>
                  <a:srgbClr val="000000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26DBA"/>
              </a:buClr>
              <a:buFont typeface="Wingdings" panose="05000000000000000000" pitchFamily="2" charset="2"/>
              <a:buChar char="§"/>
              <a:defRPr sz="3000">
                <a:solidFill>
                  <a:srgbClr val="000000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26DBA"/>
              </a:buClr>
              <a:buChar char="•"/>
              <a:defRPr sz="2800">
                <a:solidFill>
                  <a:srgbClr val="000000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0000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400">
                <a:solidFill>
                  <a:schemeClr val="accent1"/>
                </a:solidFill>
                <a:latin typeface="Magneto" panose="04030805050802020D02" pitchFamily="82" charset="0"/>
              </a:rPr>
              <a:t>Don‘t distract!</a:t>
            </a:r>
            <a:endParaRPr lang="en-US" altLang="de-DE" sz="2400">
              <a:solidFill>
                <a:schemeClr val="accent1"/>
              </a:solidFill>
              <a:latin typeface="Magneto" panose="040308050508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6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 animBg="1"/>
      <p:bldP spid="11" grpId="1" animBg="1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378833-0BA8-4419-9B26-DD9027A97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Summary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B52446-2BEB-4536-A727-E8A09B763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dirty="0" err="1"/>
              <a:t>Have</a:t>
            </a:r>
            <a:r>
              <a:rPr lang="de-DE" altLang="de-DE" dirty="0"/>
              <a:t> a </a:t>
            </a:r>
            <a:r>
              <a:rPr lang="de-DE" altLang="de-DE" dirty="0" err="1"/>
              <a:t>summary</a:t>
            </a:r>
            <a:r>
              <a:rPr lang="de-DE" altLang="de-DE" dirty="0"/>
              <a:t> </a:t>
            </a:r>
            <a:r>
              <a:rPr lang="de-DE" altLang="de-DE" dirty="0" err="1"/>
              <a:t>slide</a:t>
            </a:r>
            <a:endParaRPr lang="de-DE" altLang="de-DE" dirty="0"/>
          </a:p>
          <a:p>
            <a:r>
              <a:rPr lang="de-DE" altLang="de-DE" dirty="0"/>
              <a:t>Just </a:t>
            </a:r>
            <a:r>
              <a:rPr lang="de-DE" altLang="de-DE" dirty="0" err="1"/>
              <a:t>main</a:t>
            </a:r>
            <a:r>
              <a:rPr lang="de-DE" altLang="de-DE" dirty="0"/>
              <a:t> </a:t>
            </a:r>
            <a:r>
              <a:rPr lang="de-DE" altLang="de-DE" dirty="0" err="1"/>
              <a:t>points</a:t>
            </a:r>
            <a:endParaRPr lang="de-DE" altLang="de-DE" dirty="0"/>
          </a:p>
          <a:p>
            <a:r>
              <a:rPr lang="de-DE" altLang="de-DE" dirty="0" err="1"/>
              <a:t>Remember</a:t>
            </a:r>
            <a:r>
              <a:rPr lang="de-DE" altLang="de-DE" dirty="0"/>
              <a:t> – </a:t>
            </a:r>
            <a:r>
              <a:rPr lang="de-DE" altLang="de-DE" dirty="0" err="1"/>
              <a:t>make</a:t>
            </a:r>
            <a:r>
              <a:rPr lang="de-DE" altLang="de-DE" dirty="0"/>
              <a:t> </a:t>
            </a:r>
            <a:r>
              <a:rPr lang="de-DE" altLang="de-DE" dirty="0" err="1"/>
              <a:t>it</a:t>
            </a:r>
            <a:r>
              <a:rPr lang="de-DE" altLang="de-DE" dirty="0"/>
              <a:t> easy </a:t>
            </a:r>
            <a:r>
              <a:rPr lang="de-DE" altLang="de-DE" dirty="0" err="1"/>
              <a:t>to</a:t>
            </a:r>
            <a:r>
              <a:rPr lang="de-DE" altLang="de-DE" dirty="0"/>
              <a:t> follow!</a:t>
            </a:r>
          </a:p>
          <a:p>
            <a:endParaRPr lang="en-US" altLang="de-DE" dirty="0"/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2E7DE5F-749E-4E65-A010-E6973F7BD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12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26D733A-B14C-4E8B-B1F7-E555EE0A2E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40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A3E95D-1885-41FA-BB6C-B19C0A6745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!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C4E7279-43D7-46FE-B14C-AE0FA30766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Questions?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9339C80-1D06-42E4-99FD-EC058DD7AA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Get</a:t>
            </a:r>
            <a:r>
              <a:rPr lang="de-DE" dirty="0"/>
              <a:t> in </a:t>
            </a:r>
            <a:r>
              <a:rPr lang="de-DE" dirty="0" err="1"/>
              <a:t>contact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36351419"/>
      </p:ext>
    </p:extLst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7CC246-C913-4F2D-BB88-B93FDA8CA3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D64C2F7-7692-457D-9AB4-115CB1CCA4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/>
              <a:t>Your</a:t>
            </a:r>
            <a:r>
              <a:rPr lang="de-DE" dirty="0"/>
              <a:t> Name	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CA24EE9-B930-48B8-BB21-A431FB1355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Your</a:t>
            </a:r>
            <a:r>
              <a:rPr lang="de-DE" dirty="0"/>
              <a:t> University</a:t>
            </a:r>
          </a:p>
        </p:txBody>
      </p:sp>
    </p:spTree>
    <p:extLst>
      <p:ext uri="{BB962C8B-B14F-4D97-AF65-F5344CB8AC3E}">
        <p14:creationId xmlns:p14="http://schemas.microsoft.com/office/powerpoint/2010/main" val="22311788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17FCC8-C45A-423D-8B62-80A7EC60B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Outline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A4A36C2-D6D9-40BE-B445-9189D82CA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3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5030E6-43B9-4F70-A19C-BF7BB24702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Your Name</a:t>
            </a:r>
            <a:endParaRPr lang="de-DE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16A52F8-7D0F-4E27-AF80-902090937C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dirty="0"/>
              <a:t>As </a:t>
            </a:r>
            <a:r>
              <a:rPr lang="de-DE" altLang="de-DE" dirty="0" err="1"/>
              <a:t>always</a:t>
            </a:r>
            <a:r>
              <a:rPr lang="de-DE" altLang="de-DE" dirty="0"/>
              <a:t>, </a:t>
            </a:r>
          </a:p>
          <a:p>
            <a:r>
              <a:rPr lang="de-DE" altLang="de-DE" dirty="0" err="1"/>
              <a:t>No</a:t>
            </a:r>
            <a:r>
              <a:rPr lang="de-DE" altLang="de-DE" dirty="0"/>
              <a:t> </a:t>
            </a:r>
            <a:r>
              <a:rPr lang="de-DE" altLang="de-DE" dirty="0" err="1"/>
              <a:t>more</a:t>
            </a:r>
            <a:r>
              <a:rPr lang="de-DE" altLang="de-DE" dirty="0"/>
              <a:t> </a:t>
            </a:r>
          </a:p>
          <a:p>
            <a:r>
              <a:rPr lang="de-DE" altLang="de-DE" dirty="0" err="1"/>
              <a:t>Than</a:t>
            </a:r>
            <a:endParaRPr lang="de-DE" altLang="de-DE" dirty="0"/>
          </a:p>
          <a:p>
            <a:r>
              <a:rPr lang="de-DE" altLang="de-DE" dirty="0"/>
              <a:t>6</a:t>
            </a:r>
          </a:p>
          <a:p>
            <a:r>
              <a:rPr lang="de-DE" altLang="de-DE" dirty="0" err="1"/>
              <a:t>Bullets</a:t>
            </a:r>
            <a:endParaRPr lang="de-DE" altLang="de-DE" dirty="0"/>
          </a:p>
          <a:p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outline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13189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75E509-72FC-4AD1-A8FE-47E15035F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Regular Slide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732571-177B-4C5A-B1A4-94605DE76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de-DE" altLang="de-DE" dirty="0"/>
              <a:t>This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  <a:r>
              <a:rPr lang="de-DE" altLang="de-DE" dirty="0" err="1"/>
              <a:t>shall</a:t>
            </a:r>
            <a:r>
              <a:rPr lang="de-DE" altLang="de-DE" dirty="0"/>
              <a:t> last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de-DE" altLang="de-DE" dirty="0"/>
              <a:t>   20 </a:t>
            </a:r>
            <a:r>
              <a:rPr lang="de-DE" altLang="de-DE" dirty="0" err="1"/>
              <a:t>minutes</a:t>
            </a:r>
            <a:r>
              <a:rPr lang="de-DE" altLang="de-DE" dirty="0"/>
              <a:t> + 10 </a:t>
            </a:r>
            <a:r>
              <a:rPr lang="de-DE" altLang="de-DE" dirty="0" err="1"/>
              <a:t>minutes</a:t>
            </a:r>
            <a:r>
              <a:rPr lang="de-DE" altLang="de-DE" dirty="0"/>
              <a:t> Q&amp;A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de-DE" altLang="de-DE" dirty="0"/>
              <a:t>   </a:t>
            </a:r>
            <a:r>
              <a:rPr lang="de-DE" altLang="de-DE" dirty="0">
                <a:solidFill>
                  <a:srgbClr val="FF0000"/>
                </a:solidFill>
                <a:latin typeface="Arial"/>
                <a:cs typeface="Arial"/>
              </a:rPr>
              <a:t>→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Please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stick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to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those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times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,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otherwise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	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we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will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cut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</a:t>
            </a:r>
            <a:r>
              <a:rPr lang="de-DE" altLang="de-DE" dirty="0" err="1">
                <a:solidFill>
                  <a:srgbClr val="FF0000"/>
                </a:solidFill>
                <a:cs typeface="Arial"/>
              </a:rPr>
              <a:t>you</a:t>
            </a:r>
            <a:r>
              <a:rPr lang="de-DE" altLang="de-DE" dirty="0">
                <a:solidFill>
                  <a:srgbClr val="FF0000"/>
                </a:solidFill>
                <a:cs typeface="Arial"/>
              </a:rPr>
              <a:t> off</a:t>
            </a:r>
            <a:endParaRPr lang="de-DE" altLang="de-DE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de-DE" altLang="de-DE" dirty="0"/>
              <a:t>10-15 </a:t>
            </a:r>
            <a:r>
              <a:rPr lang="de-DE" altLang="de-DE" dirty="0" err="1"/>
              <a:t>slides</a:t>
            </a:r>
            <a:r>
              <a:rPr lang="de-DE" altLang="de-DE" dirty="0"/>
              <a:t> </a:t>
            </a:r>
            <a:r>
              <a:rPr lang="de-DE" altLang="de-DE" dirty="0" err="1"/>
              <a:t>may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advisable</a:t>
            </a:r>
            <a:endParaRPr lang="de-DE" altLang="de-DE" dirty="0"/>
          </a:p>
          <a:p>
            <a:pPr>
              <a:defRPr/>
            </a:pPr>
            <a:r>
              <a:rPr lang="de-DE" altLang="de-DE" dirty="0"/>
              <a:t>And </a:t>
            </a:r>
            <a:r>
              <a:rPr lang="de-DE" altLang="de-DE" dirty="0" err="1"/>
              <a:t>don‘t</a:t>
            </a:r>
            <a:r>
              <a:rPr lang="de-DE" altLang="de-DE" dirty="0"/>
              <a:t> </a:t>
            </a:r>
            <a:r>
              <a:rPr lang="de-DE" altLang="de-DE" dirty="0" err="1"/>
              <a:t>overload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</a:t>
            </a:r>
            <a:r>
              <a:rPr lang="de-DE" altLang="de-DE" dirty="0" err="1"/>
              <a:t>slides</a:t>
            </a:r>
            <a:r>
              <a:rPr lang="de-DE" altLang="de-DE" dirty="0"/>
              <a:t>!</a:t>
            </a:r>
          </a:p>
          <a:p>
            <a:pPr>
              <a:defRPr/>
            </a:pPr>
            <a:r>
              <a:rPr lang="de-DE" altLang="de-DE" dirty="0" err="1"/>
              <a:t>No</a:t>
            </a:r>
            <a:r>
              <a:rPr lang="de-DE" altLang="de-DE" dirty="0"/>
              <a:t> </a:t>
            </a:r>
            <a:r>
              <a:rPr lang="de-DE" altLang="de-DE" dirty="0" err="1"/>
              <a:t>more</a:t>
            </a:r>
            <a:r>
              <a:rPr lang="de-DE" altLang="de-DE" dirty="0"/>
              <a:t> </a:t>
            </a:r>
            <a:r>
              <a:rPr lang="de-DE" altLang="de-DE" dirty="0" err="1"/>
              <a:t>than</a:t>
            </a:r>
            <a:r>
              <a:rPr lang="de-DE" altLang="de-DE" dirty="0"/>
              <a:t> 5 </a:t>
            </a:r>
            <a:r>
              <a:rPr lang="de-DE" altLang="de-DE" dirty="0" err="1"/>
              <a:t>bullets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 (</a:t>
            </a:r>
            <a:r>
              <a:rPr lang="de-DE" altLang="de-DE" dirty="0" err="1"/>
              <a:t>except</a:t>
            </a:r>
            <a:r>
              <a:rPr lang="de-DE" altLang="de-DE" dirty="0"/>
              <a:t> </a:t>
            </a:r>
            <a:r>
              <a:rPr lang="de-DE" altLang="de-DE" dirty="0" err="1"/>
              <a:t>outline</a:t>
            </a:r>
            <a:r>
              <a:rPr lang="de-DE" altLang="de-DE" dirty="0"/>
              <a:t>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3CF6E12-DFD5-4E4D-8CE4-6A1F5D73EB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4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7C584C7-2693-42CE-BD61-AD83C0DDDF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036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217BB2-7420-4279-89F5-0C61D0759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Commercialism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967E8B-2D75-48CD-950A-60BED0D64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Take out </a:t>
            </a:r>
            <a:r>
              <a:rPr lang="de-DE" dirty="0" err="1"/>
              <a:t>commercial</a:t>
            </a:r>
            <a:r>
              <a:rPr lang="de-DE" dirty="0"/>
              <a:t> </a:t>
            </a:r>
            <a:r>
              <a:rPr lang="de-DE" dirty="0" err="1"/>
              <a:t>character</a:t>
            </a:r>
            <a:r>
              <a:rPr lang="de-DE" dirty="0"/>
              <a:t>!</a:t>
            </a:r>
          </a:p>
          <a:p>
            <a:pPr>
              <a:defRPr/>
            </a:pP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mention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and </a:t>
            </a:r>
            <a:r>
              <a:rPr lang="de-DE" dirty="0" err="1"/>
              <a:t>product</a:t>
            </a:r>
            <a:r>
              <a:rPr lang="de-DE" dirty="0"/>
              <a:t> </a:t>
            </a:r>
            <a:r>
              <a:rPr lang="de-DE" dirty="0" err="1"/>
              <a:t>names</a:t>
            </a:r>
            <a:r>
              <a:rPr lang="de-DE" dirty="0"/>
              <a:t> on </a:t>
            </a:r>
            <a:r>
              <a:rPr lang="de-DE" dirty="0" err="1"/>
              <a:t>first</a:t>
            </a:r>
            <a:r>
              <a:rPr lang="de-DE" dirty="0"/>
              <a:t> and last </a:t>
            </a:r>
            <a:r>
              <a:rPr lang="de-DE" dirty="0" err="1"/>
              <a:t>slide</a:t>
            </a:r>
            <a:r>
              <a:rPr lang="de-DE" dirty="0"/>
              <a:t> (=</a:t>
            </a:r>
            <a:r>
              <a:rPr lang="de-DE" dirty="0" err="1"/>
              <a:t>following</a:t>
            </a:r>
            <a:r>
              <a:rPr lang="de-DE" dirty="0"/>
              <a:t> SPE </a:t>
            </a:r>
            <a:r>
              <a:rPr lang="de-DE" dirty="0" err="1"/>
              <a:t>guidelines</a:t>
            </a:r>
            <a:r>
              <a:rPr lang="de-DE" dirty="0"/>
              <a:t>!)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r>
              <a:rPr lang="de-DE" dirty="0"/>
              <a:t>More </a:t>
            </a:r>
            <a:r>
              <a:rPr lang="de-DE" dirty="0" err="1"/>
              <a:t>info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found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SPE </a:t>
            </a:r>
            <a:r>
              <a:rPr lang="de-DE" dirty="0" err="1"/>
              <a:t>video</a:t>
            </a:r>
            <a:r>
              <a:rPr lang="de-DE" dirty="0"/>
              <a:t>: </a:t>
            </a:r>
            <a:r>
              <a:rPr lang="de-DE" dirty="0">
                <a:solidFill>
                  <a:schemeClr val="accent2"/>
                </a:solidFill>
                <a:hlinkClick r:id="rId2"/>
              </a:rPr>
              <a:t>http://youtu.be/_SMLMWx6JGA</a:t>
            </a:r>
            <a:r>
              <a:rPr lang="de-DE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93E2BAC-0181-44F7-9D6D-A94BC455D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5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1D52C5B-A017-4C96-95F6-AA6733330B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7448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65C54-6A91-4568-AA33-3DCD8BD5F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err="1"/>
              <a:t>slides</a:t>
            </a:r>
            <a:r>
              <a:rPr lang="de-DE"/>
              <a:t> </a:t>
            </a:r>
            <a:r>
              <a:rPr lang="de-DE" smtClean="0"/>
              <a:t>graphical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058741A-958C-4A1B-83CC-E6D1CF1F64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6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917B03F-C404-4439-8B05-23E85A63F9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12" y="1384622"/>
            <a:ext cx="8049310" cy="476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306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0C5800-175E-4242-B6B7-EA57A3CAE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Animations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BF9F64-D21D-4816-8F1A-EB00E9BCF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dirty="0" err="1"/>
              <a:t>Don‘t</a:t>
            </a:r>
            <a:r>
              <a:rPr lang="de-DE" altLang="de-DE" dirty="0"/>
              <a:t> just </a:t>
            </a:r>
            <a:r>
              <a:rPr lang="de-DE" altLang="de-DE" dirty="0" err="1"/>
              <a:t>dazzle</a:t>
            </a:r>
            <a:r>
              <a:rPr lang="de-DE" altLang="de-DE" dirty="0"/>
              <a:t>!</a:t>
            </a:r>
          </a:p>
          <a:p>
            <a:r>
              <a:rPr lang="de-DE" altLang="de-DE" dirty="0" err="1"/>
              <a:t>Audience</a:t>
            </a:r>
            <a:r>
              <a:rPr lang="de-DE" altLang="de-DE" dirty="0"/>
              <a:t> </a:t>
            </a:r>
            <a:r>
              <a:rPr lang="de-DE" altLang="de-DE" dirty="0" err="1"/>
              <a:t>should</a:t>
            </a:r>
            <a:r>
              <a:rPr lang="de-DE" altLang="de-DE" dirty="0"/>
              <a:t> </a:t>
            </a:r>
            <a:r>
              <a:rPr lang="de-DE" altLang="de-DE" dirty="0" err="1"/>
              <a:t>focus</a:t>
            </a:r>
            <a:r>
              <a:rPr lang="de-DE" altLang="de-DE" dirty="0"/>
              <a:t> on </a:t>
            </a:r>
            <a:r>
              <a:rPr lang="de-DE" altLang="de-DE" dirty="0" err="1"/>
              <a:t>content</a:t>
            </a:r>
            <a:r>
              <a:rPr lang="de-DE" altLang="de-DE" dirty="0"/>
              <a:t>, not </a:t>
            </a:r>
            <a:r>
              <a:rPr lang="de-DE" altLang="de-DE" dirty="0" err="1"/>
              <a:t>animation</a:t>
            </a:r>
            <a:endParaRPr lang="de-DE" altLang="de-DE" dirty="0"/>
          </a:p>
          <a:p>
            <a:r>
              <a:rPr lang="de-DE" altLang="de-DE" dirty="0" err="1"/>
              <a:t>Instead</a:t>
            </a:r>
            <a:r>
              <a:rPr lang="de-DE" altLang="de-DE" dirty="0"/>
              <a:t>, </a:t>
            </a:r>
            <a:r>
              <a:rPr lang="de-DE" altLang="de-DE" dirty="0" err="1"/>
              <a:t>make</a:t>
            </a:r>
            <a:r>
              <a:rPr lang="de-DE" altLang="de-DE" dirty="0"/>
              <a:t> </a:t>
            </a:r>
            <a:r>
              <a:rPr lang="de-DE" altLang="de-DE" dirty="0" err="1"/>
              <a:t>it</a:t>
            </a:r>
            <a:r>
              <a:rPr lang="de-DE" altLang="de-DE" dirty="0"/>
              <a:t> easy </a:t>
            </a:r>
            <a:r>
              <a:rPr lang="de-DE" altLang="de-DE" dirty="0" err="1"/>
              <a:t>to</a:t>
            </a:r>
            <a:r>
              <a:rPr lang="de-DE" altLang="de-DE" dirty="0"/>
              <a:t> follow</a:t>
            </a:r>
          </a:p>
          <a:p>
            <a:r>
              <a:rPr lang="de-DE" altLang="de-DE" dirty="0" err="1"/>
              <a:t>Some</a:t>
            </a:r>
            <a:r>
              <a:rPr lang="de-DE" altLang="de-DE" dirty="0"/>
              <a:t> </a:t>
            </a:r>
            <a:r>
              <a:rPr lang="de-DE" altLang="de-DE" dirty="0" err="1"/>
              <a:t>animation</a:t>
            </a:r>
            <a:r>
              <a:rPr lang="de-DE" altLang="de-DE" dirty="0"/>
              <a:t> </a:t>
            </a:r>
            <a:r>
              <a:rPr lang="de-DE" altLang="de-DE" dirty="0" err="1"/>
              <a:t>can</a:t>
            </a:r>
            <a:r>
              <a:rPr lang="de-DE" altLang="de-DE" dirty="0"/>
              <a:t> </a:t>
            </a:r>
            <a:r>
              <a:rPr lang="de-DE" altLang="de-DE" dirty="0" err="1"/>
              <a:t>help</a:t>
            </a:r>
            <a:r>
              <a:rPr lang="de-DE" altLang="de-DE" dirty="0"/>
              <a:t> </a:t>
            </a:r>
            <a:r>
              <a:rPr lang="de-DE" altLang="de-DE" dirty="0" err="1"/>
              <a:t>there</a:t>
            </a:r>
            <a:endParaRPr lang="de-DE" altLang="de-DE" dirty="0"/>
          </a:p>
          <a:p>
            <a:r>
              <a:rPr lang="de-DE" altLang="de-DE" dirty="0"/>
              <a:t>But not </a:t>
            </a:r>
            <a:r>
              <a:rPr lang="de-DE" altLang="de-DE" dirty="0" err="1"/>
              <a:t>too</a:t>
            </a:r>
            <a:r>
              <a:rPr lang="de-DE" altLang="de-DE" dirty="0"/>
              <a:t> </a:t>
            </a:r>
            <a:r>
              <a:rPr lang="de-DE" altLang="de-DE" dirty="0" err="1"/>
              <a:t>much</a:t>
            </a:r>
            <a:r>
              <a:rPr lang="de-DE" altLang="de-DE" dirty="0"/>
              <a:t>...</a:t>
            </a:r>
            <a:endParaRPr lang="en-US" altLang="de-DE" dirty="0"/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2A60167-1D27-4996-9F88-2366C5F50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7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378A372-0A95-4635-9B02-AC0AABFAFB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4137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7D1B3-639C-43F2-9271-D8A5E519E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advice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A2C670-E206-45CC-BF4D-D13CDE09D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dirty="0" err="1"/>
              <a:t>TLA‘s</a:t>
            </a:r>
            <a:r>
              <a:rPr lang="de-DE" altLang="de-DE" dirty="0"/>
              <a:t> – </a:t>
            </a:r>
            <a:br>
              <a:rPr lang="de-DE" altLang="de-DE" dirty="0"/>
            </a:br>
            <a:r>
              <a:rPr lang="de-DE" altLang="de-DE" dirty="0" err="1"/>
              <a:t>spell</a:t>
            </a:r>
            <a:r>
              <a:rPr lang="de-DE" altLang="de-DE" dirty="0"/>
              <a:t> out </a:t>
            </a:r>
            <a:r>
              <a:rPr lang="de-DE" altLang="de-DE" dirty="0" err="1"/>
              <a:t>the</a:t>
            </a:r>
            <a:r>
              <a:rPr lang="de-DE" altLang="de-DE" dirty="0"/>
              <a:t> </a:t>
            </a:r>
            <a:r>
              <a:rPr lang="de-DE" altLang="de-DE" dirty="0" err="1"/>
              <a:t>three</a:t>
            </a:r>
            <a:r>
              <a:rPr lang="de-DE" altLang="de-DE" dirty="0"/>
              <a:t>-letter-</a:t>
            </a:r>
            <a:r>
              <a:rPr lang="de-DE" altLang="de-DE" dirty="0" err="1"/>
              <a:t>acronyms</a:t>
            </a:r>
            <a:endParaRPr lang="de-DE" altLang="de-DE" dirty="0"/>
          </a:p>
          <a:p>
            <a:r>
              <a:rPr lang="de-DE" altLang="de-DE" dirty="0" err="1"/>
              <a:t>Have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</a:t>
            </a:r>
            <a:r>
              <a:rPr lang="de-DE" altLang="de-DE" dirty="0" err="1"/>
              <a:t>slides</a:t>
            </a:r>
            <a:r>
              <a:rPr lang="de-DE" altLang="de-DE" dirty="0"/>
              <a:t> support </a:t>
            </a:r>
            <a:r>
              <a:rPr lang="de-DE" altLang="de-DE" dirty="0" err="1"/>
              <a:t>you</a:t>
            </a:r>
            <a:r>
              <a:rPr lang="de-DE" altLang="de-DE" dirty="0"/>
              <a:t> –</a:t>
            </a:r>
            <a:br>
              <a:rPr lang="de-DE" altLang="de-DE" dirty="0"/>
            </a:br>
            <a:r>
              <a:rPr lang="de-DE" altLang="de-DE" dirty="0" err="1"/>
              <a:t>don‘t</a:t>
            </a:r>
            <a:r>
              <a:rPr lang="de-DE" altLang="de-DE" dirty="0"/>
              <a:t> just support </a:t>
            </a:r>
            <a:r>
              <a:rPr lang="de-DE" altLang="de-DE" dirty="0" err="1"/>
              <a:t>the</a:t>
            </a:r>
            <a:r>
              <a:rPr lang="de-DE" altLang="de-DE" dirty="0"/>
              <a:t> </a:t>
            </a:r>
            <a:r>
              <a:rPr lang="de-DE" altLang="de-DE" dirty="0" err="1"/>
              <a:t>slides</a:t>
            </a:r>
            <a:endParaRPr lang="de-DE" altLang="de-DE" dirty="0"/>
          </a:p>
          <a:p>
            <a:r>
              <a:rPr lang="de-DE" altLang="de-DE" dirty="0"/>
              <a:t>Practice – </a:t>
            </a:r>
            <a:br>
              <a:rPr lang="de-DE" altLang="de-DE" dirty="0"/>
            </a:br>
            <a:r>
              <a:rPr lang="de-DE" altLang="de-DE" dirty="0" err="1"/>
              <a:t>have</a:t>
            </a:r>
            <a:r>
              <a:rPr lang="de-DE" altLang="de-DE" dirty="0"/>
              <a:t> a </a:t>
            </a:r>
            <a:r>
              <a:rPr lang="de-DE" altLang="de-DE" dirty="0" err="1"/>
              <a:t>friend</a:t>
            </a:r>
            <a:r>
              <a:rPr lang="de-DE" altLang="de-DE" dirty="0"/>
              <a:t> </a:t>
            </a:r>
            <a:r>
              <a:rPr lang="de-DE" altLang="de-DE" dirty="0" err="1"/>
              <a:t>give</a:t>
            </a:r>
            <a:r>
              <a:rPr lang="de-DE" altLang="de-DE" dirty="0"/>
              <a:t> </a:t>
            </a:r>
            <a:r>
              <a:rPr lang="de-DE" altLang="de-DE" dirty="0" err="1"/>
              <a:t>you</a:t>
            </a:r>
            <a:r>
              <a:rPr lang="de-DE" altLang="de-DE" dirty="0"/>
              <a:t> </a:t>
            </a:r>
            <a:r>
              <a:rPr lang="de-DE" altLang="de-DE" dirty="0" err="1"/>
              <a:t>feedback</a:t>
            </a:r>
            <a:endParaRPr lang="de-DE" altLang="de-DE" dirty="0"/>
          </a:p>
          <a:p>
            <a:r>
              <a:rPr lang="de-DE" altLang="de-DE" dirty="0"/>
              <a:t>Time </a:t>
            </a:r>
            <a:r>
              <a:rPr lang="de-DE" altLang="de-DE" dirty="0" err="1"/>
              <a:t>yourself</a:t>
            </a:r>
            <a:r>
              <a:rPr lang="de-DE" altLang="de-DE" dirty="0"/>
              <a:t> </a:t>
            </a:r>
            <a:r>
              <a:rPr lang="de-DE" altLang="de-DE" dirty="0" err="1"/>
              <a:t>when</a:t>
            </a:r>
            <a:r>
              <a:rPr lang="de-DE" altLang="de-DE" dirty="0"/>
              <a:t> </a:t>
            </a:r>
            <a:r>
              <a:rPr lang="de-DE" altLang="de-DE" dirty="0" err="1"/>
              <a:t>practicing</a:t>
            </a:r>
            <a:endParaRPr lang="en-US" altLang="de-DE" dirty="0"/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278EC7B-C093-4DF7-A1EF-EDD4C0A00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8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E7D26DD-8F9D-4C29-BCB8-00EC272457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5722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94E837-11D8-4314-9FE7-65D1EF86D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More </a:t>
            </a:r>
            <a:r>
              <a:rPr lang="de-DE" dirty="0" err="1"/>
              <a:t>advice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EC889D-99D6-4F21-AFB9-D72564BB7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dirty="0" err="1"/>
              <a:t>Speak</a:t>
            </a:r>
            <a:r>
              <a:rPr lang="de-DE" altLang="de-DE" dirty="0"/>
              <a:t> </a:t>
            </a:r>
            <a:r>
              <a:rPr lang="de-DE" altLang="de-DE" dirty="0" err="1"/>
              <a:t>towards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</a:t>
            </a:r>
            <a:r>
              <a:rPr lang="de-DE" altLang="de-DE" dirty="0" err="1"/>
              <a:t>audience</a:t>
            </a:r>
            <a:r>
              <a:rPr lang="de-DE" altLang="de-DE" dirty="0"/>
              <a:t/>
            </a:r>
            <a:br>
              <a:rPr lang="de-DE" altLang="de-DE" dirty="0"/>
            </a:br>
            <a:r>
              <a:rPr lang="de-DE" altLang="de-DE" dirty="0"/>
              <a:t>Look at </a:t>
            </a:r>
            <a:r>
              <a:rPr lang="de-DE" altLang="de-DE" dirty="0" err="1"/>
              <a:t>laptop</a:t>
            </a:r>
            <a:r>
              <a:rPr lang="de-DE" altLang="de-DE" dirty="0"/>
              <a:t> (</a:t>
            </a:r>
            <a:r>
              <a:rPr lang="de-DE" altLang="de-DE" dirty="0" err="1"/>
              <a:t>if</a:t>
            </a:r>
            <a:r>
              <a:rPr lang="de-DE" altLang="de-DE" dirty="0"/>
              <a:t> </a:t>
            </a:r>
            <a:r>
              <a:rPr lang="de-DE" altLang="de-DE" dirty="0" err="1"/>
              <a:t>needed</a:t>
            </a:r>
            <a:r>
              <a:rPr lang="de-DE" altLang="de-DE" dirty="0"/>
              <a:t>), not </a:t>
            </a:r>
            <a:r>
              <a:rPr lang="de-DE" altLang="de-DE" dirty="0" err="1"/>
              <a:t>the</a:t>
            </a:r>
            <a:r>
              <a:rPr lang="de-DE" altLang="de-DE" dirty="0"/>
              <a:t> </a:t>
            </a:r>
            <a:r>
              <a:rPr lang="de-DE" altLang="de-DE" dirty="0" err="1"/>
              <a:t>big</a:t>
            </a:r>
            <a:r>
              <a:rPr lang="de-DE" altLang="de-DE" dirty="0"/>
              <a:t> screen</a:t>
            </a:r>
          </a:p>
          <a:p>
            <a:r>
              <a:rPr lang="de-DE" altLang="de-DE" dirty="0" err="1"/>
              <a:t>Speak</a:t>
            </a:r>
            <a:r>
              <a:rPr lang="de-DE" altLang="de-DE" dirty="0"/>
              <a:t> </a:t>
            </a:r>
            <a:r>
              <a:rPr lang="de-DE" altLang="de-DE" dirty="0" err="1"/>
              <a:t>slowly</a:t>
            </a:r>
            <a:r>
              <a:rPr lang="de-DE" altLang="de-DE" dirty="0"/>
              <a:t> and </a:t>
            </a:r>
            <a:r>
              <a:rPr lang="de-DE" altLang="de-DE" dirty="0" err="1"/>
              <a:t>with</a:t>
            </a:r>
            <a:r>
              <a:rPr lang="de-DE" altLang="de-DE" dirty="0"/>
              <a:t> </a:t>
            </a:r>
            <a:r>
              <a:rPr lang="de-DE" altLang="de-DE" dirty="0" err="1"/>
              <a:t>appropriate</a:t>
            </a:r>
            <a:r>
              <a:rPr lang="de-DE" altLang="de-DE" dirty="0"/>
              <a:t> </a:t>
            </a:r>
            <a:r>
              <a:rPr lang="de-DE" altLang="de-DE" dirty="0" err="1"/>
              <a:t>intonation</a:t>
            </a:r>
            <a:endParaRPr lang="de-DE" altLang="de-DE" dirty="0"/>
          </a:p>
          <a:p>
            <a:r>
              <a:rPr lang="de-DE" altLang="de-DE" dirty="0"/>
              <a:t>Pause </a:t>
            </a:r>
            <a:r>
              <a:rPr lang="de-DE" altLang="de-DE" dirty="0" err="1"/>
              <a:t>where</a:t>
            </a:r>
            <a:r>
              <a:rPr lang="de-DE" altLang="de-DE" dirty="0"/>
              <a:t> an </a:t>
            </a:r>
            <a:r>
              <a:rPr lang="de-DE" altLang="de-DE" dirty="0" err="1"/>
              <a:t>important</a:t>
            </a:r>
            <a:r>
              <a:rPr lang="de-DE" altLang="de-DE" dirty="0"/>
              <a:t> </a:t>
            </a:r>
            <a:r>
              <a:rPr lang="de-DE" altLang="de-DE" dirty="0" err="1"/>
              <a:t>point</a:t>
            </a:r>
            <a:r>
              <a:rPr lang="de-DE" altLang="de-DE" dirty="0"/>
              <a:t> </a:t>
            </a:r>
            <a:r>
              <a:rPr lang="de-DE" altLang="de-DE" dirty="0" err="1"/>
              <a:t>is</a:t>
            </a:r>
            <a:r>
              <a:rPr lang="de-DE" altLang="de-DE" dirty="0"/>
              <a:t> </a:t>
            </a:r>
            <a:r>
              <a:rPr lang="de-DE" altLang="de-DE" dirty="0" err="1"/>
              <a:t>made</a:t>
            </a:r>
            <a:endParaRPr lang="de-DE" altLang="de-DE" dirty="0"/>
          </a:p>
          <a:p>
            <a:r>
              <a:rPr lang="de-DE" altLang="de-DE" dirty="0" err="1"/>
              <a:t>Don‘t</a:t>
            </a:r>
            <a:r>
              <a:rPr lang="de-DE" altLang="de-DE" dirty="0"/>
              <a:t> just </a:t>
            </a:r>
            <a:r>
              <a:rPr lang="de-DE" altLang="de-DE" dirty="0" err="1"/>
              <a:t>read</a:t>
            </a:r>
            <a:r>
              <a:rPr lang="de-DE" altLang="de-DE" dirty="0"/>
              <a:t> off </a:t>
            </a:r>
            <a:r>
              <a:rPr lang="de-DE" altLang="de-DE" dirty="0" err="1"/>
              <a:t>the</a:t>
            </a:r>
            <a:r>
              <a:rPr lang="de-DE" altLang="de-DE" dirty="0"/>
              <a:t> </a:t>
            </a:r>
            <a:r>
              <a:rPr lang="de-DE" altLang="de-DE" dirty="0" err="1"/>
              <a:t>slides</a:t>
            </a:r>
            <a:r>
              <a:rPr lang="de-DE" altLang="de-DE" dirty="0"/>
              <a:t>!</a:t>
            </a:r>
          </a:p>
          <a:p>
            <a:r>
              <a:rPr lang="de-DE" altLang="de-DE" dirty="0"/>
              <a:t>Use </a:t>
            </a:r>
            <a:r>
              <a:rPr lang="de-DE" altLang="de-DE" dirty="0" err="1"/>
              <a:t>body</a:t>
            </a:r>
            <a:r>
              <a:rPr lang="de-DE" altLang="de-DE" dirty="0"/>
              <a:t> </a:t>
            </a:r>
            <a:r>
              <a:rPr lang="de-DE" altLang="de-DE" dirty="0" err="1"/>
              <a:t>language</a:t>
            </a:r>
            <a:r>
              <a:rPr lang="de-DE" altLang="de-DE" dirty="0"/>
              <a:t> </a:t>
            </a:r>
            <a:r>
              <a:rPr lang="de-DE" altLang="de-DE" dirty="0" err="1"/>
              <a:t>when</a:t>
            </a:r>
            <a:r>
              <a:rPr lang="de-DE" altLang="de-DE" dirty="0"/>
              <a:t> </a:t>
            </a:r>
            <a:r>
              <a:rPr lang="de-DE" altLang="de-DE" dirty="0" err="1"/>
              <a:t>appropiate</a:t>
            </a:r>
            <a:r>
              <a:rPr lang="de-DE" altLang="de-DE" dirty="0"/>
              <a:t>, e.g.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emphasize</a:t>
            </a:r>
            <a:r>
              <a:rPr lang="de-DE" altLang="de-DE" dirty="0"/>
              <a:t> </a:t>
            </a:r>
            <a:r>
              <a:rPr lang="de-DE" altLang="de-DE" dirty="0" err="1"/>
              <a:t>certain</a:t>
            </a:r>
            <a:r>
              <a:rPr lang="de-DE" altLang="de-DE" dirty="0"/>
              <a:t> </a:t>
            </a:r>
            <a:r>
              <a:rPr lang="de-DE" altLang="de-DE" dirty="0" err="1"/>
              <a:t>points</a:t>
            </a:r>
            <a:r>
              <a:rPr lang="de-DE" altLang="de-DE" dirty="0"/>
              <a:t>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A5FB336-6D38-472C-8653-DDD3632FAC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329DCF-CC16-4593-99BA-C833AC2AB454}" type="slidenum">
              <a:rPr lang="de-DE" smtClean="0"/>
              <a:t>9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40B5716-EABC-4F36-9BDB-D4995D0564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513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300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Magneto</vt:lpstr>
      <vt:lpstr>Verdana</vt:lpstr>
      <vt:lpstr>Wingdings 2</vt:lpstr>
      <vt:lpstr>Office</vt:lpstr>
      <vt:lpstr>Your Name goes here</vt:lpstr>
      <vt:lpstr>Title of your presentation</vt:lpstr>
      <vt:lpstr>Outline</vt:lpstr>
      <vt:lpstr>Regular Slide </vt:lpstr>
      <vt:lpstr>Commercialism </vt:lpstr>
      <vt:lpstr>Make slides graphical</vt:lpstr>
      <vt:lpstr>Animations</vt:lpstr>
      <vt:lpstr>Some advice</vt:lpstr>
      <vt:lpstr>More advice</vt:lpstr>
      <vt:lpstr>Even more advice</vt:lpstr>
      <vt:lpstr>Legibility</vt:lpstr>
      <vt:lpstr>Summary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 Bücken</dc:creator>
  <cp:lastModifiedBy>Kaiser, Jonas</cp:lastModifiedBy>
  <cp:revision>13</cp:revision>
  <dcterms:created xsi:type="dcterms:W3CDTF">2017-07-03T18:22:57Z</dcterms:created>
  <dcterms:modified xsi:type="dcterms:W3CDTF">2018-08-09T08:40:22Z</dcterms:modified>
</cp:coreProperties>
</file>