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F91"/>
    <a:srgbClr val="8FAA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B0C4D-AC87-44FB-8182-1FC122BA153A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83A59-00C7-4A3E-AC28-878AE54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83A59-00C7-4A3E-AC28-878AE5464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D2F6-8BA2-2D88-203A-28F29208E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748BE-E107-5B01-37FD-EEAEC4AAE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6CF9-0C49-27FE-7FE1-A9354202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96AA5-3472-3114-E5FF-4F5FB988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900D5-CAE9-5860-9CFD-CE9642CC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D20C-C168-612C-9AA2-E68AF555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4E0F9-9274-FC70-CF2A-4E911E569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FD88-29F2-AF28-8B1D-6D2AFEB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24D0-9DEE-688F-605F-B828C7ED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1E96E-DF3D-B354-814A-1099142D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5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5E4EF-E1DE-9E31-289D-BD03F5443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FD01A-7123-8E7C-A47B-4A87E56C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EA846-5BCE-C006-6121-787A4F83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FAB89-110F-FEF7-F24F-F7D18713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DBA99-DFB5-E551-4F67-37A5DC8C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F433-6CCC-86F8-6198-DF3795BB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5DDB-E340-449B-D781-5D1E528FF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6133-ADCC-5827-FCF6-C88C9DA4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5C9DE-D75E-744F-210E-D4237CDC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FC85-BE7F-EBC4-8F91-7D6B735F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7E38-723F-B10C-6A2A-AAC5F26B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6AB79-6183-1ED8-2A66-852A52EE8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F970C-5217-DA19-C420-A1D3E01E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1269D-B88B-6B31-5DE5-081DCE35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60FAE-B0B8-C94B-E55F-D261F971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6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FEB9-2192-E44E-F4D0-2C2CF704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F050-0675-3EF3-443A-AA5C1A02A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E1CBD-A5E1-C6D8-9754-A2DB3AA4D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D605D-2423-B535-EE6B-71CEACEC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BD975-6CC1-934C-D542-FB5F67FD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56587-B32C-76B4-5C64-331E0B96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C9BB-1761-03D1-2E59-8B46C200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2800C-B66F-C70A-F9C0-8724FB38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3F9EC-D128-BFAE-A4F6-B68C9EDE9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A4D7A-5057-3778-5C55-1593DCBB4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D6F08-348C-11DF-5633-0C7DFC4A5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41E4F-8089-6150-F166-A7D9489F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27876-242F-59B6-69EA-EA9B631C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8FC24-FBEE-ED4C-1C63-180C66C2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7B60-918E-A948-44DC-573D79B7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D4B3D-928E-9056-00EC-C9E8BC67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55125-A836-FA96-A443-3C734B28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D9550-5A80-C9B5-DA61-1B454DE3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E575-7C0D-B86D-4C29-25B92B47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18007-34D9-1F7C-3FE6-F716C9A2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37316-E819-D49F-E581-B518AC4F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17C3-474F-31A5-3B20-26C98EEC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9C34-D7BB-0B14-9D0A-61FFB412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54CB7-89B2-E016-4BC0-76E78778E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A5A00-9FB6-DBB3-5FBA-37EC2E84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654C3-A2C5-1E53-594B-65E01B4F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4ECF7-D343-C837-326A-E8664417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FE0C-7BAB-9F78-22EB-A944CC8C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F73FC-63FA-0E56-B9DF-89FB1724D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DBB7C-4E1B-975E-D1B7-D9AB76711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A8CA4-B30F-2DA4-A59F-38AA0D0C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4EAA-A59C-B80C-5D18-9DEB0973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B0F6B-3BFB-0D3C-3279-8084279C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3872-1BF4-8B80-5892-21A00F5F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CACBD-7230-516C-8912-E2774F019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5D45-A42E-15A8-41B7-3FC89558F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A6EA-ABAD-4735-83DD-B8D5E72A91E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AB991-5E20-EA84-AA48-AF56B4BCC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1E8A-BE9A-EAFF-C427-7C8C86BB0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110F-7FCF-4353-A23C-5B601461B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mountain in the background">
            <a:extLst>
              <a:ext uri="{FF2B5EF4-FFF2-40B4-BE49-F238E27FC236}">
                <a16:creationId xmlns:a16="http://schemas.microsoft.com/office/drawing/2014/main" id="{ABAE7A53-466D-9D91-20A7-28A42FE6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>
            <a:fillRect/>
          </a:stretch>
        </p:blipFill>
        <p:spPr>
          <a:xfrm>
            <a:off x="0" y="-10"/>
            <a:ext cx="12192000" cy="5577840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C130F14-152B-57CB-9D1C-904D0BC73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7D2DB5-D268-958D-1229-B6C082325317}"/>
              </a:ext>
            </a:extLst>
          </p:cNvPr>
          <p:cNvSpPr/>
          <p:nvPr/>
        </p:nvSpPr>
        <p:spPr>
          <a:xfrm>
            <a:off x="-9" y="4509070"/>
            <a:ext cx="12192009" cy="2348930"/>
          </a:xfrm>
          <a:prstGeom prst="rect">
            <a:avLst/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EC7BEF-1530-8BF5-2FAC-1BD0EE72F73E}"/>
              </a:ext>
            </a:extLst>
          </p:cNvPr>
          <p:cNvSpPr txBox="1"/>
          <p:nvPr/>
        </p:nvSpPr>
        <p:spPr>
          <a:xfrm>
            <a:off x="318359" y="4787822"/>
            <a:ext cx="6738659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Next-generation Cellular Therapies, T cell Engagers, and Combinations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MARCH 25–27, 2026 | TUCSON, AZ &amp; VIRTUAL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C3FCC3-6AFF-EF21-6738-3CFFEB242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t="-5595" r="269" b="-8198"/>
          <a:stretch/>
        </p:blipFill>
        <p:spPr>
          <a:xfrm>
            <a:off x="7538235" y="4809339"/>
            <a:ext cx="4267417" cy="18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2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with a mountain in the background">
            <a:extLst>
              <a:ext uri="{FF2B5EF4-FFF2-40B4-BE49-F238E27FC236}">
                <a16:creationId xmlns:a16="http://schemas.microsoft.com/office/drawing/2014/main" id="{210E69DD-DB32-E9B1-0370-CFA82FB1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2" b="36798"/>
          <a:stretch>
            <a:fillRect/>
          </a:stretch>
        </p:blipFill>
        <p:spPr>
          <a:xfrm>
            <a:off x="0" y="-10"/>
            <a:ext cx="12192000" cy="1347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B6FC5-8FBC-C975-F4A2-138EFDA8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165"/>
            <a:ext cx="10515600" cy="346509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E2961-A6B7-5EC9-DD51-C9501B18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24386"/>
            <a:ext cx="10515600" cy="1376413"/>
          </a:xfrm>
        </p:spPr>
        <p:txBody>
          <a:bodyPr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1FFFC5-56E1-623F-BB89-45A1B2A953FB}"/>
              </a:ext>
            </a:extLst>
          </p:cNvPr>
          <p:cNvSpPr/>
          <p:nvPr/>
        </p:nvSpPr>
        <p:spPr>
          <a:xfrm>
            <a:off x="-9" y="6487428"/>
            <a:ext cx="12192009" cy="370572"/>
          </a:xfrm>
          <a:prstGeom prst="rect">
            <a:avLst/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Next-generation Cellular Therapies, T cell Engagers, and Combinations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| MARCH 25–27, 2026 | TUCSON, AZ &amp; VIRTUAL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78F6BD-E666-1F81-AA98-CF8E129D68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 b="737"/>
          <a:stretch/>
        </p:blipFill>
        <p:spPr>
          <a:xfrm>
            <a:off x="827145" y="181711"/>
            <a:ext cx="2871176" cy="10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5D06-4C77-D0F3-88F9-005DB489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900"/>
            <a:ext cx="10515600" cy="102028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0909-6E40-5E84-D774-542C6E2C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693"/>
            <a:ext cx="10515600" cy="3927107"/>
          </a:xfrm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1FFFC5-56E1-623F-BB89-45A1B2A953FB}"/>
              </a:ext>
            </a:extLst>
          </p:cNvPr>
          <p:cNvSpPr/>
          <p:nvPr/>
        </p:nvSpPr>
        <p:spPr>
          <a:xfrm>
            <a:off x="-9" y="6487428"/>
            <a:ext cx="12192009" cy="370572"/>
          </a:xfrm>
          <a:prstGeom prst="rect">
            <a:avLst/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Next-generation Cellular Therapies, T cell Engagers, and Combinations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| MARCH 25–27, 2026 | TUCSON, AZ &amp; VIRTUAL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82BA5-716C-E679-4066-EC9A30D738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 b="737"/>
          <a:stretch/>
        </p:blipFill>
        <p:spPr>
          <a:xfrm>
            <a:off x="822197" y="181711"/>
            <a:ext cx="2871176" cy="10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7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1575</TotalTime>
  <Words>63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Luannabelle Wieseman</dc:creator>
  <cp:lastModifiedBy>Luannabelle Wieseman</cp:lastModifiedBy>
  <cp:revision>19</cp:revision>
  <dcterms:created xsi:type="dcterms:W3CDTF">2024-01-23T19:54:52Z</dcterms:created>
  <dcterms:modified xsi:type="dcterms:W3CDTF">2025-08-27T15:25:16Z</dcterms:modified>
</cp:coreProperties>
</file>