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 id="2147483681" r:id="rId2"/>
  </p:sldMasterIdLst>
  <p:notesMasterIdLst>
    <p:notesMasterId r:id="rId6"/>
  </p:notesMasterIdLst>
  <p:sldIdLst>
    <p:sldId id="256" r:id="rId3"/>
    <p:sldId id="258" r:id="rId4"/>
    <p:sldId id="264"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6" d="100"/>
          <a:sy n="76" d="100"/>
        </p:scale>
        <p:origin x="720"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3.xml"/><Relationship Id="rId10"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22C2948-878D-4073-BEC0-B4FFDBCCE8E1}" type="datetimeFigureOut">
              <a:rPr lang="en-US" smtClean="0"/>
              <a:t>7/20/2017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474444-E2F4-4DD9-ADDC-CC885D3D7B06}" type="slidenum">
              <a:rPr lang="en-US" smtClean="0"/>
              <a:t>‹#›</a:t>
            </a:fld>
            <a:endParaRPr lang="en-US"/>
          </a:p>
        </p:txBody>
      </p:sp>
    </p:spTree>
    <p:extLst>
      <p:ext uri="{BB962C8B-B14F-4D97-AF65-F5344CB8AC3E}">
        <p14:creationId xmlns:p14="http://schemas.microsoft.com/office/powerpoint/2010/main" val="1446698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2.xml"/><Relationship Id="rId4" Type="http://schemas.openxmlformats.org/officeDocument/2006/relationships/image" Target="../media/image10.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4.jp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6.jpe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8.jp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7.jp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jpeg"/><Relationship Id="rId1" Type="http://schemas.openxmlformats.org/officeDocument/2006/relationships/slideMaster" Target="../slideMasters/slideMaster2.xml"/><Relationship Id="rId6" Type="http://schemas.openxmlformats.org/officeDocument/2006/relationships/hyperlink" Target="https://twitter.com/JLTSpecialtyUSA" TargetMode="External"/><Relationship Id="rId5" Type="http://schemas.openxmlformats.org/officeDocument/2006/relationships/image" Target="../media/image11.png"/><Relationship Id="rId4" Type="http://schemas.openxmlformats.org/officeDocument/2006/relationships/hyperlink" Target="https://www.linkedin.com/company/4832362?trk=tyah&amp;trkInfo=clickedVertical:company,clickedEntityId:4832362,idx:3-2-6,tarId:1462466098366,tas:jlt%20spec" TargetMode="Externa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15.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Master" Target="../slideMasters/slideMaster2.xml"/><Relationship Id="rId5" Type="http://schemas.openxmlformats.org/officeDocument/2006/relationships/tags" Target="../tags/tag5.xml"/><Relationship Id="rId4"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198009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684816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892275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3_One Column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555" y="1262521"/>
            <a:ext cx="8129532"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t>‹#›</a:t>
            </a:fld>
            <a:endParaRPr lang="en-GB" dirty="0"/>
          </a:p>
        </p:txBody>
      </p:sp>
    </p:spTree>
    <p:extLst>
      <p:ext uri="{BB962C8B-B14F-4D97-AF65-F5344CB8AC3E}">
        <p14:creationId xmlns:p14="http://schemas.microsoft.com/office/powerpoint/2010/main" val="30382908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 People Walking (light gray)">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l="173" t="23161" r="298" b="26923"/>
          <a:stretch/>
        </p:blipFill>
        <p:spPr>
          <a:xfrm>
            <a:off x="-15432" y="-25401"/>
            <a:ext cx="12207433" cy="6900763"/>
          </a:xfrm>
          <a:prstGeom prst="rect">
            <a:avLst/>
          </a:prstGeom>
        </p:spPr>
      </p:pic>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25401"/>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17282777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39" r="11072"/>
          <a:stretch/>
        </p:blipFill>
        <p:spPr>
          <a:xfrm>
            <a:off x="0" y="0"/>
            <a:ext cx="12192000"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1149" y="295442"/>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38642259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5926" r="4873"/>
          <a:stretch/>
        </p:blipFill>
        <p:spPr>
          <a:xfrm>
            <a:off x="-21390" y="0"/>
            <a:ext cx="12234779"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18043496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l="16164" r="12600"/>
          <a:stretch/>
        </p:blipFill>
        <p:spPr>
          <a:xfrm>
            <a:off x="-21389" y="0"/>
            <a:ext cx="12213389"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37013931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11134"/>
          <a:stretch/>
        </p:blipFill>
        <p:spPr>
          <a:xfrm>
            <a:off x="0" y="0"/>
            <a:ext cx="12192000"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30944667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6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a:extLst>
              <a:ext uri="{28A0092B-C50C-407E-A947-70E740481C1C}">
                <a14:useLocalDpi xmlns:a14="http://schemas.microsoft.com/office/drawing/2010/main" val="0"/>
              </a:ext>
            </a:extLst>
          </a:blip>
          <a:srcRect l="170" r="10607"/>
          <a:stretch/>
        </p:blipFill>
        <p:spPr>
          <a:xfrm>
            <a:off x="-42779" y="0"/>
            <a:ext cx="12234779" cy="6858000"/>
          </a:xfrm>
          <a:prstGeom prst="rect">
            <a:avLst/>
          </a:prstGeom>
        </p:spPr>
      </p:pic>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4"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spTree>
    <p:extLst>
      <p:ext uri="{BB962C8B-B14F-4D97-AF65-F5344CB8AC3E}">
        <p14:creationId xmlns:p14="http://schemas.microsoft.com/office/powerpoint/2010/main" val="31961028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Cover - People Walking (light gray)">
    <p:spTree>
      <p:nvGrpSpPr>
        <p:cNvPr id="1" name=""/>
        <p:cNvGrpSpPr/>
        <p:nvPr/>
      </p:nvGrpSpPr>
      <p:grpSpPr>
        <a:xfrm>
          <a:off x="0" y="0"/>
          <a:ext cx="0" cy="0"/>
          <a:chOff x="0" y="0"/>
          <a:chExt cx="0" cy="0"/>
        </a:xfrm>
      </p:grpSpPr>
      <p:pic>
        <p:nvPicPr>
          <p:cNvPr id="3"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78"/>
          <a:stretch/>
        </p:blipFill>
        <p:spPr>
          <a:xfrm>
            <a:off x="0" y="0"/>
            <a:ext cx="12192000" cy="6858000"/>
          </a:xfrm>
          <a:prstGeom prst="rect">
            <a:avLst/>
          </a:prstGeom>
        </p:spPr>
      </p:pic>
      <p:sp>
        <p:nvSpPr>
          <p:cNvPr id="12" name="Title 8"/>
          <p:cNvSpPr>
            <a:spLocks noGrp="1"/>
          </p:cNvSpPr>
          <p:nvPr>
            <p:ph type="title" hasCustomPrompt="1"/>
          </p:nvPr>
        </p:nvSpPr>
        <p:spPr>
          <a:xfrm>
            <a:off x="509595" y="4196330"/>
            <a:ext cx="6731388" cy="1813014"/>
          </a:xfrm>
          <a:blipFill dpi="0" rotWithShape="1">
            <a:blip r:embed="rId3" cstate="print">
              <a:extLst>
                <a:ext uri="{28A0092B-C50C-407E-A947-70E740481C1C}">
                  <a14:useLocalDpi xmlns:a14="http://schemas.microsoft.com/office/drawing/2010/main"/>
                </a:ext>
              </a:extLst>
            </a:blip>
            <a:srcRect/>
            <a:tile tx="0" ty="0" sx="100000" sy="100000" flip="none" algn="tl"/>
          </a:blipFill>
        </p:spPr>
        <p:txBody>
          <a:bodyPr wrap="square" lIns="205101" tIns="252432" rIns="205101" bIns="725742">
            <a:spAutoFit/>
          </a:bodyPr>
          <a:lstStyle>
            <a:lvl1pPr>
              <a:lnSpc>
                <a:spcPts val="2980"/>
              </a:lnSpc>
              <a:defRPr sz="2800" kern="1200" spc="-44" baseline="0"/>
            </a:lvl1pPr>
          </a:lstStyle>
          <a:p>
            <a:r>
              <a:rPr lang="en-US" dirty="0"/>
              <a:t>Click to edit</a:t>
            </a:r>
            <a:br>
              <a:rPr lang="en-US" dirty="0"/>
            </a:br>
            <a:r>
              <a:rPr lang="en-US" dirty="0"/>
              <a:t>Master title style</a:t>
            </a:r>
            <a:endParaRPr lang="en-GB" dirty="0"/>
          </a:p>
        </p:txBody>
      </p:sp>
      <p:pic>
        <p:nvPicPr>
          <p:cNvPr id="13" name="Picture 1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081829" y="540084"/>
            <a:ext cx="2447096" cy="679116"/>
          </a:xfrm>
          <a:prstGeom prst="rect">
            <a:avLst/>
          </a:prstGeom>
        </p:spPr>
      </p:pic>
    </p:spTree>
    <p:extLst>
      <p:ext uri="{BB962C8B-B14F-4D97-AF65-F5344CB8AC3E}">
        <p14:creationId xmlns:p14="http://schemas.microsoft.com/office/powerpoint/2010/main" val="2395392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972692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ack Cover - People Walking (light gray)">
    <p:spTree>
      <p:nvGrpSpPr>
        <p:cNvPr id="1" name=""/>
        <p:cNvGrpSpPr/>
        <p:nvPr/>
      </p:nvGrpSpPr>
      <p:grpSpPr>
        <a:xfrm>
          <a:off x="0" y="0"/>
          <a:ext cx="0" cy="0"/>
          <a:chOff x="0" y="0"/>
          <a:chExt cx="0" cy="0"/>
        </a:xfrm>
      </p:grpSpPr>
      <p:pic>
        <p:nvPicPr>
          <p:cNvPr id="18" name="Picture 17"/>
          <p:cNvPicPr>
            <a:picLocks noChangeAspect="1"/>
          </p:cNvPicPr>
          <p:nvPr userDrawn="1"/>
        </p:nvPicPr>
        <p:blipFill rotWithShape="1">
          <a:blip r:embed="rId2" cstate="print">
            <a:extLst>
              <a:ext uri="{28A0092B-C50C-407E-A947-70E740481C1C}">
                <a14:useLocalDpi xmlns:a14="http://schemas.microsoft.com/office/drawing/2010/main" val="0"/>
              </a:ext>
            </a:extLst>
          </a:blip>
          <a:srcRect l="173" t="23161" r="298" b="26923"/>
          <a:stretch/>
        </p:blipFill>
        <p:spPr>
          <a:xfrm>
            <a:off x="-15432" y="-25401"/>
            <a:ext cx="12207433" cy="6900763"/>
          </a:xfrm>
          <a:prstGeom prst="rect">
            <a:avLst/>
          </a:prstGeom>
        </p:spPr>
      </p:pic>
      <p:sp>
        <p:nvSpPr>
          <p:cNvPr id="17" name="TextBox 16"/>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a:solidFill>
                  <a:srgbClr val="000000"/>
                </a:solidFill>
              </a:rPr>
              <a:t>www.jltus.com </a:t>
            </a:r>
            <a:endParaRPr lang="en-US" sz="1200" dirty="0">
              <a:solidFill>
                <a:srgbClr val="000000"/>
              </a:solidFill>
            </a:endParaRPr>
          </a:p>
          <a:p>
            <a:pPr defTabSz="914239"/>
            <a:r>
              <a:rPr lang="en-US" sz="1200">
                <a:solidFill>
                  <a:srgbClr val="000000"/>
                </a:solidFill>
              </a:rPr>
              <a:t>© 2016 JLT Specialty USA</a:t>
            </a:r>
            <a:endParaRPr lang="en-US" sz="1200" dirty="0">
              <a:solidFill>
                <a:srgbClr val="000000"/>
              </a:solidFill>
            </a:endParaRP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25401"/>
            <a:ext cx="3020851" cy="1135992"/>
          </a:xfrm>
          <a:prstGeom prst="rect">
            <a:avLst/>
          </a:prstGeom>
        </p:spPr>
      </p:pic>
      <p:pic>
        <p:nvPicPr>
          <p:cNvPr id="12" name="Picture 11">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13" name="Picture 12">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4238531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ack Cover - People Walking (light gray)">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39" r="11072"/>
          <a:stretch/>
        </p:blipFill>
        <p:spPr>
          <a:xfrm>
            <a:off x="0" y="0"/>
            <a:ext cx="12192000" cy="6858000"/>
          </a:xfrm>
          <a:prstGeom prst="rect">
            <a:avLst/>
          </a:prstGeom>
        </p:spPr>
      </p:pic>
      <p:sp>
        <p:nvSpPr>
          <p:cNvPr id="19" name="TextBox 18"/>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171149" y="295442"/>
            <a:ext cx="3020851" cy="1135992"/>
          </a:xfrm>
          <a:prstGeom prst="rect">
            <a:avLst/>
          </a:prstGeom>
        </p:spPr>
      </p:pic>
      <p:pic>
        <p:nvPicPr>
          <p:cNvPr id="20" name="Picture 19">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1" name="Picture 20">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20132725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Back Cover - People Walking (light gray)">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cstate="print">
            <a:extLst>
              <a:ext uri="{28A0092B-C50C-407E-A947-70E740481C1C}">
                <a14:useLocalDpi xmlns:a14="http://schemas.microsoft.com/office/drawing/2010/main" val="0"/>
              </a:ext>
            </a:extLst>
          </a:blip>
          <a:srcRect l="5926" r="4873"/>
          <a:stretch/>
        </p:blipFill>
        <p:spPr>
          <a:xfrm>
            <a:off x="-21390" y="0"/>
            <a:ext cx="12234779" cy="6858000"/>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8" name="TextBox 17"/>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19" name="Picture 18">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0" name="Picture 19">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124045420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Back Cover - People Walking (light gray)">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l="16164" r="12600"/>
          <a:stretch/>
        </p:blipFill>
        <p:spPr>
          <a:xfrm>
            <a:off x="-21389" y="0"/>
            <a:ext cx="12213389" cy="6858000"/>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9" name="TextBox 18"/>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20" name="Picture 19">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1" name="Picture 20">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719724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Back Cover - People Walking (light gray)">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l="170" r="10607"/>
          <a:stretch/>
        </p:blipFill>
        <p:spPr>
          <a:xfrm>
            <a:off x="-42779" y="0"/>
            <a:ext cx="12234779" cy="6858000"/>
          </a:xfrm>
          <a:prstGeom prst="rect">
            <a:avLst/>
          </a:prstGeom>
        </p:spPr>
      </p:pic>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19" name="TextBox 18"/>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20" name="Picture 19">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1" name="Picture 20">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322400698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Back Cover - People Walking (light gray)">
    <p:spTree>
      <p:nvGrpSpPr>
        <p:cNvPr id="1" name=""/>
        <p:cNvGrpSpPr/>
        <p:nvPr/>
      </p:nvGrpSpPr>
      <p:grpSpPr>
        <a:xfrm>
          <a:off x="0" y="0"/>
          <a:ext cx="0" cy="0"/>
          <a:chOff x="0" y="0"/>
          <a:chExt cx="0" cy="0"/>
        </a:xfrm>
      </p:grpSpPr>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l="11134"/>
          <a:stretch/>
        </p:blipFill>
        <p:spPr>
          <a:xfrm>
            <a:off x="0" y="0"/>
            <a:ext cx="12192000" cy="6858000"/>
          </a:xfrm>
          <a:prstGeom prst="rect">
            <a:avLst/>
          </a:prstGeom>
        </p:spPr>
      </p:pic>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803343" y="327526"/>
            <a:ext cx="3020851" cy="1135992"/>
          </a:xfrm>
          <a:prstGeom prst="rect">
            <a:avLst/>
          </a:prstGeom>
        </p:spPr>
      </p:pic>
      <p:sp>
        <p:nvSpPr>
          <p:cNvPr id="21" name="TextBox 20"/>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22" name="Picture 21">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3" name="Picture 22">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23292258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6_Back Cover - People Walking (light gray)">
    <p:spTree>
      <p:nvGrpSpPr>
        <p:cNvPr id="1" name=""/>
        <p:cNvGrpSpPr/>
        <p:nvPr/>
      </p:nvGrpSpPr>
      <p:grpSpPr>
        <a:xfrm>
          <a:off x="0" y="0"/>
          <a:ext cx="0" cy="0"/>
          <a:chOff x="0" y="0"/>
          <a:chExt cx="0" cy="0"/>
        </a:xfrm>
      </p:grpSpPr>
      <p:pic>
        <p:nvPicPr>
          <p:cNvPr id="14" name="Picture 13"/>
          <p:cNvPicPr>
            <a:picLocks noChangeAspect="1"/>
          </p:cNvPicPr>
          <p:nvPr userDrawn="1"/>
        </p:nvPicPr>
        <p:blipFill rotWithShape="1">
          <a:blip r:embed="rId2" cstate="print">
            <a:extLst>
              <a:ext uri="{28A0092B-C50C-407E-A947-70E740481C1C}">
                <a14:useLocalDpi xmlns:a14="http://schemas.microsoft.com/office/drawing/2010/main" val="0"/>
              </a:ext>
            </a:extLst>
          </a:blip>
          <a:srcRect r="11078"/>
          <a:stretch/>
        </p:blipFill>
        <p:spPr>
          <a:xfrm>
            <a:off x="0" y="0"/>
            <a:ext cx="12192000" cy="6858000"/>
          </a:xfrm>
          <a:prstGeom prst="rect">
            <a:avLst/>
          </a:prstGeom>
        </p:spPr>
      </p:pic>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081829" y="540084"/>
            <a:ext cx="2447096" cy="679116"/>
          </a:xfrm>
          <a:prstGeom prst="rect">
            <a:avLst/>
          </a:prstGeom>
        </p:spPr>
      </p:pic>
      <p:sp>
        <p:nvSpPr>
          <p:cNvPr id="19" name="TextBox 18"/>
          <p:cNvSpPr txBox="1"/>
          <p:nvPr userDrawn="1"/>
        </p:nvSpPr>
        <p:spPr>
          <a:xfrm>
            <a:off x="377368" y="2871538"/>
            <a:ext cx="8157032" cy="3693089"/>
          </a:xfrm>
          <a:prstGeom prst="rect">
            <a:avLst/>
          </a:prstGeom>
          <a:solidFill>
            <a:schemeClr val="bg1">
              <a:alpha val="67000"/>
            </a:schemeClr>
          </a:solidFill>
        </p:spPr>
        <p:txBody>
          <a:bodyPr wrap="square" lIns="182880" tIns="182880" rIns="182880" bIns="182880" rtlCol="0" anchor="b" anchorCtr="0">
            <a:noAutofit/>
          </a:bodyPr>
          <a:lstStyle/>
          <a:p>
            <a:pPr defTabSz="914239"/>
            <a:r>
              <a:rPr lang="en-US" sz="1200" b="1" dirty="0">
                <a:solidFill>
                  <a:srgbClr val="000000"/>
                </a:solidFill>
              </a:rPr>
              <a:t>About JLT</a:t>
            </a:r>
          </a:p>
          <a:p>
            <a:pPr defTabSz="914239"/>
            <a:endParaRPr lang="en-US" sz="1200" b="1" dirty="0">
              <a:solidFill>
                <a:srgbClr val="000000"/>
              </a:solidFill>
            </a:endParaRPr>
          </a:p>
          <a:p>
            <a:pPr defTabSz="914239"/>
            <a:r>
              <a:rPr lang="en-US" sz="1200" dirty="0" err="1">
                <a:solidFill>
                  <a:srgbClr val="0C2340"/>
                </a:solidFill>
              </a:rPr>
              <a:t>Jardine</a:t>
            </a:r>
            <a:r>
              <a:rPr lang="en-US" sz="1200" dirty="0">
                <a:solidFill>
                  <a:srgbClr val="0C2340"/>
                </a:solidFill>
              </a:rPr>
              <a:t> Lloyd Thompson (JLT) is the world's leading specialty focused provider of insurance, reinsurance, and employee benefits related advice, brokerage and associated services. We provide our clients with deep specialist knowledge, advocacy, tailored advice, and service excellence.  Our 10,600 experts worldwide are focused on our client industries and are supported by the second largest international placement network with unparalleled capabilities and resources in 135 countries. </a:t>
            </a:r>
          </a:p>
          <a:p>
            <a:pPr defTabSz="914239"/>
            <a:endParaRPr lang="en-US" sz="1200" dirty="0">
              <a:solidFill>
                <a:srgbClr val="0C2340"/>
              </a:solidFill>
            </a:endParaRPr>
          </a:p>
          <a:p>
            <a:pPr defTabSz="914239"/>
            <a:r>
              <a:rPr lang="en-US" sz="1200" dirty="0">
                <a:solidFill>
                  <a:srgbClr val="0C2340"/>
                </a:solidFill>
              </a:rPr>
              <a:t>JLT Specialty USA is the U.S. platform of the leading specialty business advisory firm, </a:t>
            </a:r>
            <a:r>
              <a:rPr lang="en-US" sz="1200" dirty="0" err="1">
                <a:solidFill>
                  <a:srgbClr val="0C2340"/>
                </a:solidFill>
              </a:rPr>
              <a:t>Jardine</a:t>
            </a:r>
            <a:r>
              <a:rPr lang="en-US" sz="1200" dirty="0">
                <a:solidFill>
                  <a:srgbClr val="0C2340"/>
                </a:solidFill>
              </a:rPr>
              <a:t> Lloyd Thompson Group. Our experts have deep industry and product experience serving leading US and global firms.  Our key to client success is our freedom to be creative, collaborative, and analytical while challenging conventions, redefining problems, creating new analytical insights, and exploring new boundaries to deliver solutions for each client’s unique business and risks.</a:t>
            </a:r>
          </a:p>
          <a:p>
            <a:pPr defTabSz="914239"/>
            <a:endParaRPr lang="en-US" sz="1200" dirty="0">
              <a:solidFill>
                <a:srgbClr val="0C2340"/>
              </a:solidFill>
            </a:endParaRPr>
          </a:p>
          <a:p>
            <a:pPr defTabSz="914239"/>
            <a:r>
              <a:rPr lang="en-US" sz="1200" dirty="0" err="1">
                <a:solidFill>
                  <a:srgbClr val="000000"/>
                </a:solidFill>
              </a:rPr>
              <a:t>www.jltus.com</a:t>
            </a:r>
            <a:r>
              <a:rPr lang="en-US" sz="1200" dirty="0">
                <a:solidFill>
                  <a:srgbClr val="000000"/>
                </a:solidFill>
              </a:rPr>
              <a:t> </a:t>
            </a:r>
          </a:p>
          <a:p>
            <a:pPr defTabSz="914239"/>
            <a:r>
              <a:rPr lang="en-US" sz="1200" dirty="0">
                <a:solidFill>
                  <a:srgbClr val="000000"/>
                </a:solidFill>
              </a:rPr>
              <a:t>© 2016 JLT Specialty USA</a:t>
            </a:r>
          </a:p>
        </p:txBody>
      </p:sp>
      <p:pic>
        <p:nvPicPr>
          <p:cNvPr id="20" name="Picture 19">
            <a:hlinkClick r:id="rId4" invalidUrl="https://www.linkedin.com/company/4832362?trk=tyah&amp;trkInfo=clickedVertical:company,clickedEntityId:4832362,idx:3-2-6,tarId:1462466098366,tas:jlt spec"/>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096269" y="5962760"/>
            <a:ext cx="588595" cy="441446"/>
          </a:xfrm>
          <a:prstGeom prst="rect">
            <a:avLst/>
          </a:prstGeom>
        </p:spPr>
      </p:pic>
      <p:pic>
        <p:nvPicPr>
          <p:cNvPr id="21" name="Picture 20">
            <a:hlinkClick r:id="rId6"/>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684864" y="5962760"/>
            <a:ext cx="588595" cy="441446"/>
          </a:xfrm>
          <a:prstGeom prst="rect">
            <a:avLst/>
          </a:prstGeom>
        </p:spPr>
      </p:pic>
    </p:spTree>
    <p:extLst>
      <p:ext uri="{BB962C8B-B14F-4D97-AF65-F5344CB8AC3E}">
        <p14:creationId xmlns:p14="http://schemas.microsoft.com/office/powerpoint/2010/main" val="27724449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Divider Slide_NEW">
    <p:spTree>
      <p:nvGrpSpPr>
        <p:cNvPr id="1" name=""/>
        <p:cNvGrpSpPr/>
        <p:nvPr/>
      </p:nvGrpSpPr>
      <p:grpSpPr>
        <a:xfrm>
          <a:off x="0" y="0"/>
          <a:ext cx="0" cy="0"/>
          <a:chOff x="0" y="0"/>
          <a:chExt cx="0" cy="0"/>
        </a:xfrm>
      </p:grpSpPr>
      <p:sp>
        <p:nvSpPr>
          <p:cNvPr id="9" name="Title 8"/>
          <p:cNvSpPr>
            <a:spLocks noGrp="1"/>
          </p:cNvSpPr>
          <p:nvPr>
            <p:ph type="title"/>
          </p:nvPr>
        </p:nvSpPr>
        <p:spPr>
          <a:xfrm>
            <a:off x="1744416" y="2204449"/>
            <a:ext cx="8313352" cy="982505"/>
          </a:xfrm>
        </p:spPr>
        <p:txBody>
          <a:bodyPr>
            <a:noAutofit/>
          </a:bodyPr>
          <a:lstStyle>
            <a:lvl1pPr>
              <a:lnSpc>
                <a:spcPts val="3681"/>
              </a:lnSpc>
              <a:defRPr sz="4200">
                <a:solidFill>
                  <a:srgbClr val="00AFD7"/>
                </a:solidFill>
              </a:defRPr>
            </a:lvl1pPr>
          </a:lstStyle>
          <a:p>
            <a:r>
              <a:rPr lang="en-US" dirty="0"/>
              <a:t>Click to edit Master </a:t>
            </a:r>
            <a:r>
              <a:rPr lang="en-US"/>
              <a:t>title style</a:t>
            </a:r>
            <a:endParaRPr lang="en-GB" dirty="0"/>
          </a:p>
        </p:txBody>
      </p:sp>
      <p:sp>
        <p:nvSpPr>
          <p:cNvPr id="5" name="Rectangle 4"/>
          <p:cNvSpPr/>
          <p:nvPr userDrawn="1"/>
        </p:nvSpPr>
        <p:spPr>
          <a:xfrm>
            <a:off x="1" y="0"/>
            <a:ext cx="1541929" cy="68580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8" name="Text Placeholder 7"/>
          <p:cNvSpPr>
            <a:spLocks noGrp="1"/>
          </p:cNvSpPr>
          <p:nvPr>
            <p:ph type="body" sz="quarter" idx="13" hasCustomPrompt="1"/>
          </p:nvPr>
        </p:nvSpPr>
        <p:spPr>
          <a:xfrm>
            <a:off x="196332" y="5487874"/>
            <a:ext cx="1149264" cy="1224552"/>
          </a:xfrm>
        </p:spPr>
        <p:txBody>
          <a:bodyPr>
            <a:noAutofit/>
          </a:bodyPr>
          <a:lstStyle>
            <a:lvl1pPr marL="0" indent="0">
              <a:lnSpc>
                <a:spcPts val="8590"/>
              </a:lnSpc>
              <a:spcBef>
                <a:spcPts val="0"/>
              </a:spcBef>
              <a:spcAft>
                <a:spcPts val="0"/>
              </a:spcAft>
              <a:buFont typeface="Arial" panose="020B0604020202020204" pitchFamily="34" charset="0"/>
              <a:buNone/>
              <a:defRPr sz="9300" b="0" cap="all" baseline="0">
                <a:solidFill>
                  <a:schemeClr val="bg1"/>
                </a:solidFill>
              </a:defRPr>
            </a:lvl1pPr>
            <a:lvl2pPr marL="0" indent="0">
              <a:lnSpc>
                <a:spcPts val="8590"/>
              </a:lnSpc>
              <a:spcBef>
                <a:spcPts val="0"/>
              </a:spcBef>
              <a:spcAft>
                <a:spcPts val="0"/>
              </a:spcAft>
              <a:buFont typeface="Arial" panose="020B0604020202020204" pitchFamily="34" charset="0"/>
              <a:buNone/>
              <a:defRPr sz="9300" b="0" cap="all" baseline="0">
                <a:solidFill>
                  <a:schemeClr val="tx2"/>
                </a:solidFill>
              </a:defRPr>
            </a:lvl2pPr>
            <a:lvl3pPr marL="0" indent="0">
              <a:lnSpc>
                <a:spcPts val="8590"/>
              </a:lnSpc>
              <a:spcBef>
                <a:spcPts val="0"/>
              </a:spcBef>
              <a:spcAft>
                <a:spcPts val="0"/>
              </a:spcAft>
              <a:buNone/>
              <a:defRPr sz="9300" b="0" cap="all" baseline="0">
                <a:solidFill>
                  <a:schemeClr val="tx2"/>
                </a:solidFill>
              </a:defRPr>
            </a:lvl3pPr>
            <a:lvl4pPr marL="0" indent="0">
              <a:lnSpc>
                <a:spcPts val="8590"/>
              </a:lnSpc>
              <a:spcBef>
                <a:spcPts val="0"/>
              </a:spcBef>
              <a:spcAft>
                <a:spcPts val="0"/>
              </a:spcAft>
              <a:buNone/>
              <a:defRPr sz="9300" b="0" cap="all" baseline="0">
                <a:solidFill>
                  <a:schemeClr val="tx2"/>
                </a:solidFill>
              </a:defRPr>
            </a:lvl4pPr>
            <a:lvl5pPr marL="0" indent="0">
              <a:lnSpc>
                <a:spcPts val="8590"/>
              </a:lnSpc>
              <a:spcBef>
                <a:spcPts val="0"/>
              </a:spcBef>
              <a:spcAft>
                <a:spcPts val="0"/>
              </a:spcAft>
              <a:buFont typeface="Arial" panose="020B0604020202020204" pitchFamily="34" charset="0"/>
              <a:buNone/>
              <a:defRPr sz="9300" b="0" cap="all" baseline="0">
                <a:solidFill>
                  <a:schemeClr val="tx2"/>
                </a:solidFill>
              </a:defRPr>
            </a:lvl5pPr>
            <a:lvl6pPr marL="0" indent="0">
              <a:lnSpc>
                <a:spcPts val="8590"/>
              </a:lnSpc>
              <a:spcBef>
                <a:spcPts val="0"/>
              </a:spcBef>
              <a:spcAft>
                <a:spcPts val="0"/>
              </a:spcAft>
              <a:buFont typeface="Arial" panose="020B0604020202020204" pitchFamily="34" charset="0"/>
              <a:buNone/>
              <a:defRPr sz="9300" b="0" cap="all" baseline="0">
                <a:solidFill>
                  <a:schemeClr val="tx2"/>
                </a:solidFill>
              </a:defRPr>
            </a:lvl6pPr>
            <a:lvl7pPr marL="0" indent="0">
              <a:lnSpc>
                <a:spcPts val="8590"/>
              </a:lnSpc>
              <a:spcBef>
                <a:spcPts val="0"/>
              </a:spcBef>
              <a:spcAft>
                <a:spcPts val="0"/>
              </a:spcAft>
              <a:buFont typeface="Arial" panose="020B0604020202020204" pitchFamily="34" charset="0"/>
              <a:buNone/>
              <a:defRPr sz="9300" b="0" cap="all" baseline="0">
                <a:solidFill>
                  <a:schemeClr val="tx2"/>
                </a:solidFill>
              </a:defRPr>
            </a:lvl7pPr>
            <a:lvl8pPr marL="0" indent="0">
              <a:lnSpc>
                <a:spcPts val="8590"/>
              </a:lnSpc>
              <a:spcBef>
                <a:spcPts val="0"/>
              </a:spcBef>
              <a:spcAft>
                <a:spcPts val="0"/>
              </a:spcAft>
              <a:buFont typeface="Arial" panose="020B0604020202020204" pitchFamily="34" charset="0"/>
              <a:buNone/>
              <a:defRPr sz="9300" b="0" cap="all" baseline="0">
                <a:solidFill>
                  <a:schemeClr val="tx2"/>
                </a:solidFill>
              </a:defRPr>
            </a:lvl8pPr>
            <a:lvl9pPr marL="0" indent="0">
              <a:lnSpc>
                <a:spcPts val="8590"/>
              </a:lnSpc>
              <a:spcBef>
                <a:spcPts val="0"/>
              </a:spcBef>
              <a:spcAft>
                <a:spcPts val="0"/>
              </a:spcAft>
              <a:buNone/>
              <a:defRPr sz="9300" b="0" cap="all" baseline="0">
                <a:solidFill>
                  <a:schemeClr val="tx2"/>
                </a:solidFill>
              </a:defRPr>
            </a:lvl9pPr>
          </a:lstStyle>
          <a:p>
            <a:pPr lvl="0"/>
            <a:r>
              <a:rPr lang="en-US" dirty="0"/>
              <a:t>#</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Tree>
    <p:extLst>
      <p:ext uri="{BB962C8B-B14F-4D97-AF65-F5344CB8AC3E}">
        <p14:creationId xmlns:p14="http://schemas.microsoft.com/office/powerpoint/2010/main" val="2368436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Divider Slide_Team Members">
    <p:spTree>
      <p:nvGrpSpPr>
        <p:cNvPr id="1" name=""/>
        <p:cNvGrpSpPr/>
        <p:nvPr/>
      </p:nvGrpSpPr>
      <p:grpSpPr>
        <a:xfrm>
          <a:off x="0" y="0"/>
          <a:ext cx="0" cy="0"/>
          <a:chOff x="0" y="0"/>
          <a:chExt cx="0" cy="0"/>
        </a:xfrm>
      </p:grpSpPr>
      <p:sp>
        <p:nvSpPr>
          <p:cNvPr id="9" name="Title 8"/>
          <p:cNvSpPr>
            <a:spLocks noGrp="1"/>
          </p:cNvSpPr>
          <p:nvPr>
            <p:ph type="title"/>
          </p:nvPr>
        </p:nvSpPr>
        <p:spPr>
          <a:xfrm>
            <a:off x="1744416" y="2204449"/>
            <a:ext cx="8313352" cy="982505"/>
          </a:xfrm>
        </p:spPr>
        <p:txBody>
          <a:bodyPr>
            <a:noAutofit/>
          </a:bodyPr>
          <a:lstStyle>
            <a:lvl1pPr>
              <a:lnSpc>
                <a:spcPts val="3681"/>
              </a:lnSpc>
              <a:defRPr sz="4200">
                <a:solidFill>
                  <a:srgbClr val="00AFD7"/>
                </a:solidFill>
              </a:defRPr>
            </a:lvl1pPr>
          </a:lstStyle>
          <a:p>
            <a:r>
              <a:rPr lang="en-US" dirty="0"/>
              <a:t>Click to edit Master </a:t>
            </a:r>
            <a:r>
              <a:rPr lang="en-US"/>
              <a:t>title style</a:t>
            </a:r>
            <a:endParaRPr lang="en-GB" dirty="0"/>
          </a:p>
        </p:txBody>
      </p:sp>
      <p:sp>
        <p:nvSpPr>
          <p:cNvPr id="5" name="Rectangle 4"/>
          <p:cNvSpPr/>
          <p:nvPr userDrawn="1"/>
        </p:nvSpPr>
        <p:spPr>
          <a:xfrm>
            <a:off x="1" y="0"/>
            <a:ext cx="1541929" cy="68580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8" name="Text Placeholder 7"/>
          <p:cNvSpPr>
            <a:spLocks noGrp="1"/>
          </p:cNvSpPr>
          <p:nvPr>
            <p:ph type="body" sz="quarter" idx="13" hasCustomPrompt="1"/>
          </p:nvPr>
        </p:nvSpPr>
        <p:spPr>
          <a:xfrm>
            <a:off x="196332" y="5487874"/>
            <a:ext cx="1149264" cy="1224552"/>
          </a:xfrm>
        </p:spPr>
        <p:txBody>
          <a:bodyPr>
            <a:noAutofit/>
          </a:bodyPr>
          <a:lstStyle>
            <a:lvl1pPr marL="0" indent="0">
              <a:lnSpc>
                <a:spcPts val="8590"/>
              </a:lnSpc>
              <a:spcBef>
                <a:spcPts val="0"/>
              </a:spcBef>
              <a:spcAft>
                <a:spcPts val="0"/>
              </a:spcAft>
              <a:buFont typeface="Arial" panose="020B0604020202020204" pitchFamily="34" charset="0"/>
              <a:buNone/>
              <a:defRPr sz="9300" b="0" cap="all" baseline="0">
                <a:solidFill>
                  <a:schemeClr val="bg1"/>
                </a:solidFill>
              </a:defRPr>
            </a:lvl1pPr>
            <a:lvl2pPr marL="0" indent="0">
              <a:lnSpc>
                <a:spcPts val="8590"/>
              </a:lnSpc>
              <a:spcBef>
                <a:spcPts val="0"/>
              </a:spcBef>
              <a:spcAft>
                <a:spcPts val="0"/>
              </a:spcAft>
              <a:buFont typeface="Arial" panose="020B0604020202020204" pitchFamily="34" charset="0"/>
              <a:buNone/>
              <a:defRPr sz="9300" b="0" cap="all" baseline="0">
                <a:solidFill>
                  <a:schemeClr val="tx2"/>
                </a:solidFill>
              </a:defRPr>
            </a:lvl2pPr>
            <a:lvl3pPr marL="0" indent="0">
              <a:lnSpc>
                <a:spcPts val="8590"/>
              </a:lnSpc>
              <a:spcBef>
                <a:spcPts val="0"/>
              </a:spcBef>
              <a:spcAft>
                <a:spcPts val="0"/>
              </a:spcAft>
              <a:buNone/>
              <a:defRPr sz="9300" b="0" cap="all" baseline="0">
                <a:solidFill>
                  <a:schemeClr val="tx2"/>
                </a:solidFill>
              </a:defRPr>
            </a:lvl3pPr>
            <a:lvl4pPr marL="0" indent="0">
              <a:lnSpc>
                <a:spcPts val="8590"/>
              </a:lnSpc>
              <a:spcBef>
                <a:spcPts val="0"/>
              </a:spcBef>
              <a:spcAft>
                <a:spcPts val="0"/>
              </a:spcAft>
              <a:buNone/>
              <a:defRPr sz="9300" b="0" cap="all" baseline="0">
                <a:solidFill>
                  <a:schemeClr val="tx2"/>
                </a:solidFill>
              </a:defRPr>
            </a:lvl4pPr>
            <a:lvl5pPr marL="0" indent="0">
              <a:lnSpc>
                <a:spcPts val="8590"/>
              </a:lnSpc>
              <a:spcBef>
                <a:spcPts val="0"/>
              </a:spcBef>
              <a:spcAft>
                <a:spcPts val="0"/>
              </a:spcAft>
              <a:buFont typeface="Arial" panose="020B0604020202020204" pitchFamily="34" charset="0"/>
              <a:buNone/>
              <a:defRPr sz="9300" b="0" cap="all" baseline="0">
                <a:solidFill>
                  <a:schemeClr val="tx2"/>
                </a:solidFill>
              </a:defRPr>
            </a:lvl5pPr>
            <a:lvl6pPr marL="0" indent="0">
              <a:lnSpc>
                <a:spcPts val="8590"/>
              </a:lnSpc>
              <a:spcBef>
                <a:spcPts val="0"/>
              </a:spcBef>
              <a:spcAft>
                <a:spcPts val="0"/>
              </a:spcAft>
              <a:buFont typeface="Arial" panose="020B0604020202020204" pitchFamily="34" charset="0"/>
              <a:buNone/>
              <a:defRPr sz="9300" b="0" cap="all" baseline="0">
                <a:solidFill>
                  <a:schemeClr val="tx2"/>
                </a:solidFill>
              </a:defRPr>
            </a:lvl6pPr>
            <a:lvl7pPr marL="0" indent="0">
              <a:lnSpc>
                <a:spcPts val="8590"/>
              </a:lnSpc>
              <a:spcBef>
                <a:spcPts val="0"/>
              </a:spcBef>
              <a:spcAft>
                <a:spcPts val="0"/>
              </a:spcAft>
              <a:buFont typeface="Arial" panose="020B0604020202020204" pitchFamily="34" charset="0"/>
              <a:buNone/>
              <a:defRPr sz="9300" b="0" cap="all" baseline="0">
                <a:solidFill>
                  <a:schemeClr val="tx2"/>
                </a:solidFill>
              </a:defRPr>
            </a:lvl7pPr>
            <a:lvl8pPr marL="0" indent="0">
              <a:lnSpc>
                <a:spcPts val="8590"/>
              </a:lnSpc>
              <a:spcBef>
                <a:spcPts val="0"/>
              </a:spcBef>
              <a:spcAft>
                <a:spcPts val="0"/>
              </a:spcAft>
              <a:buFont typeface="Arial" panose="020B0604020202020204" pitchFamily="34" charset="0"/>
              <a:buNone/>
              <a:defRPr sz="9300" b="0" cap="all" baseline="0">
                <a:solidFill>
                  <a:schemeClr val="tx2"/>
                </a:solidFill>
              </a:defRPr>
            </a:lvl8pPr>
            <a:lvl9pPr marL="0" indent="0">
              <a:lnSpc>
                <a:spcPts val="8590"/>
              </a:lnSpc>
              <a:spcBef>
                <a:spcPts val="0"/>
              </a:spcBef>
              <a:spcAft>
                <a:spcPts val="0"/>
              </a:spcAft>
              <a:buNone/>
              <a:defRPr sz="9300" b="0" cap="all" baseline="0">
                <a:solidFill>
                  <a:schemeClr val="tx2"/>
                </a:solidFill>
              </a:defRPr>
            </a:lvl9pPr>
          </a:lstStyle>
          <a:p>
            <a:pPr lvl="0"/>
            <a:r>
              <a:rPr lang="en-US" dirty="0"/>
              <a:t>#</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Tree>
    <p:extLst>
      <p:ext uri="{BB962C8B-B14F-4D97-AF65-F5344CB8AC3E}">
        <p14:creationId xmlns:p14="http://schemas.microsoft.com/office/powerpoint/2010/main" val="42770620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able of Contents Slide_NEW">
    <p:spTree>
      <p:nvGrpSpPr>
        <p:cNvPr id="1" name=""/>
        <p:cNvGrpSpPr/>
        <p:nvPr/>
      </p:nvGrpSpPr>
      <p:grpSpPr>
        <a:xfrm>
          <a:off x="0" y="0"/>
          <a:ext cx="0" cy="0"/>
          <a:chOff x="0" y="0"/>
          <a:chExt cx="0" cy="0"/>
        </a:xfrm>
      </p:grpSpPr>
      <p:sp>
        <p:nvSpPr>
          <p:cNvPr id="2" name="Rectangle 1"/>
          <p:cNvSpPr/>
          <p:nvPr userDrawn="1"/>
        </p:nvSpPr>
        <p:spPr>
          <a:xfrm>
            <a:off x="1" y="0"/>
            <a:ext cx="1541929" cy="68580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3" name="Content Placeholder 2"/>
          <p:cNvSpPr>
            <a:spLocks noGrp="1"/>
          </p:cNvSpPr>
          <p:nvPr>
            <p:ph idx="1" hasCustomPrompt="1"/>
          </p:nvPr>
        </p:nvSpPr>
        <p:spPr>
          <a:xfrm>
            <a:off x="1919933" y="1485758"/>
            <a:ext cx="7726091" cy="4866689"/>
          </a:xfrm>
        </p:spPr>
        <p:txBody>
          <a:bodyPr/>
          <a:lstStyle>
            <a:lvl1pPr algn="l">
              <a:tabLst>
                <a:tab pos="5583864" algn="r"/>
              </a:tabLst>
              <a:defRPr sz="1800" b="0" cap="all" baseline="0"/>
            </a:lvl1pPr>
            <a:lvl2pPr marL="0" indent="0">
              <a:spcAft>
                <a:spcPts val="0"/>
              </a:spcAft>
              <a:buFont typeface="Arial" panose="020B0604020202020204" pitchFamily="34" charset="0"/>
              <a:buNone/>
              <a:tabLst>
                <a:tab pos="5583864" algn="r"/>
              </a:tabLst>
              <a:defRPr/>
            </a:lvl2pPr>
            <a:lvl3pPr marL="0" indent="0">
              <a:spcAft>
                <a:spcPts val="0"/>
              </a:spcAft>
              <a:buNone/>
              <a:tabLst>
                <a:tab pos="5583864" algn="r"/>
              </a:tabLst>
              <a:defRPr/>
            </a:lvl3pPr>
            <a:lvl4pPr marL="0" indent="0">
              <a:spcAft>
                <a:spcPts val="0"/>
              </a:spcAft>
              <a:buNone/>
              <a:tabLst>
                <a:tab pos="5583864" algn="r"/>
              </a:tabLst>
              <a:defRPr/>
            </a:lvl4pPr>
            <a:lvl5pPr marL="0" indent="0">
              <a:spcAft>
                <a:spcPts val="0"/>
              </a:spcAft>
              <a:buFont typeface="Arial" panose="020B0604020202020204" pitchFamily="34" charset="0"/>
              <a:buNone/>
              <a:tabLst>
                <a:tab pos="5583864" algn="r"/>
              </a:tabLst>
              <a:defRPr/>
            </a:lvl5pPr>
            <a:lvl6pPr marL="0" indent="0">
              <a:spcAft>
                <a:spcPts val="0"/>
              </a:spcAft>
              <a:buFont typeface="Arial" panose="020B0604020202020204" pitchFamily="34" charset="0"/>
              <a:buNone/>
              <a:tabLst>
                <a:tab pos="5583864" algn="r"/>
              </a:tabLst>
              <a:defRPr/>
            </a:lvl6pPr>
            <a:lvl7pPr marL="0" indent="0">
              <a:spcAft>
                <a:spcPts val="0"/>
              </a:spcAft>
              <a:buFont typeface="Arial" panose="020B0604020202020204" pitchFamily="34" charset="0"/>
              <a:buNone/>
              <a:tabLst>
                <a:tab pos="5583864" algn="r"/>
              </a:tabLst>
              <a:defRPr/>
            </a:lvl7pPr>
            <a:lvl8pPr marL="0" indent="0">
              <a:spcAft>
                <a:spcPts val="0"/>
              </a:spcAft>
              <a:buFont typeface="Arial" panose="020B0604020202020204" pitchFamily="34" charset="0"/>
              <a:buNone/>
              <a:tabLst>
                <a:tab pos="5583864" algn="r"/>
              </a:tabLst>
              <a:defRPr/>
            </a:lvl8pPr>
            <a:lvl9pPr marL="0" indent="0">
              <a:spcAft>
                <a:spcPts val="0"/>
              </a:spcAft>
              <a:buFont typeface="Arial" panose="020B0604020202020204" pitchFamily="34" charset="0"/>
              <a:buNone/>
              <a:tabLst>
                <a:tab pos="5583864" algn="r"/>
              </a:tabLst>
              <a:defRPr/>
            </a:lvl9pPr>
          </a:lstStyle>
          <a:p>
            <a:pPr lvl="0"/>
            <a:r>
              <a:rPr lang="en-US" dirty="0"/>
              <a:t>Click to edit Master text styles	1</a:t>
            </a:r>
          </a:p>
          <a:p>
            <a:pPr lvl="1"/>
            <a:r>
              <a:rPr lang="en-US" dirty="0"/>
              <a:t>Second level	1</a:t>
            </a:r>
          </a:p>
        </p:txBody>
      </p:sp>
      <p:sp>
        <p:nvSpPr>
          <p:cNvPr id="14" name="TextBox 13"/>
          <p:cNvSpPr txBox="1"/>
          <p:nvPr userDrawn="1"/>
        </p:nvSpPr>
        <p:spPr>
          <a:xfrm rot="16200000">
            <a:off x="-1913248" y="3640744"/>
            <a:ext cx="5321171" cy="553998"/>
          </a:xfrm>
          <a:prstGeom prst="rect">
            <a:avLst/>
          </a:prstGeom>
          <a:noFill/>
        </p:spPr>
        <p:txBody>
          <a:bodyPr wrap="square" lIns="0" tIns="0" rIns="0" bIns="0" rtlCol="0">
            <a:spAutoFit/>
          </a:bodyPr>
          <a:lstStyle/>
          <a:p>
            <a:pPr defTabSz="914239"/>
            <a:r>
              <a:rPr lang="en-GB" sz="3600" dirty="0">
                <a:solidFill>
                  <a:srgbClr val="FFFFFF"/>
                </a:solidFill>
              </a:rPr>
              <a:t>TABLE OF CONTENTS</a:t>
            </a:r>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Tree>
    <p:extLst>
      <p:ext uri="{BB962C8B-B14F-4D97-AF65-F5344CB8AC3E}">
        <p14:creationId xmlns:p14="http://schemas.microsoft.com/office/powerpoint/2010/main" val="2588294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60466904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_One Column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555" y="1262521"/>
            <a:ext cx="8129532"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157073" y="66555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solidFill>
                  <a:srgbClr val="0C2340"/>
                </a:solidFill>
              </a:rPr>
              <a:pPr/>
              <a:t>‹#›</a:t>
            </a:fld>
            <a:endParaRPr lang="en-GB" dirty="0">
              <a:solidFill>
                <a:srgbClr val="0C2340"/>
              </a:solidFill>
            </a:endParaRPr>
          </a:p>
        </p:txBody>
      </p:sp>
      <p:sp>
        <p:nvSpPr>
          <p:cNvPr id="8"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tx2"/>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cxnSp>
        <p:nvCxnSpPr>
          <p:cNvPr id="12" name="Straight Connector 11"/>
          <p:cNvCxnSpPr/>
          <p:nvPr userDrawn="1"/>
        </p:nvCxnSpPr>
        <p:spPr>
          <a:xfrm>
            <a:off x="0" y="6562990"/>
            <a:ext cx="12192000" cy="1196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 name="Title 1"/>
          <p:cNvSpPr>
            <a:spLocks noGrp="1"/>
          </p:cNvSpPr>
          <p:nvPr>
            <p:ph type="title"/>
          </p:nvPr>
        </p:nvSpPr>
        <p:spPr>
          <a:xfrm>
            <a:off x="717630" y="169459"/>
            <a:ext cx="4568143" cy="281464"/>
          </a:xfrm>
        </p:spPr>
        <p:txBody>
          <a:bodyPr/>
          <a:lstStyle>
            <a:lvl1pPr algn="ctr">
              <a:defRPr sz="1800">
                <a:solidFill>
                  <a:schemeClr val="bg1"/>
                </a:solidFill>
              </a:defRPr>
            </a:lvl1pPr>
          </a:lstStyle>
          <a:p>
            <a:r>
              <a:rPr lang="en-US"/>
              <a:t>Click to edit Master title style</a:t>
            </a: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Tree>
    <p:extLst>
      <p:ext uri="{BB962C8B-B14F-4D97-AF65-F5344CB8AC3E}">
        <p14:creationId xmlns:p14="http://schemas.microsoft.com/office/powerpoint/2010/main" val="35787635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Two Column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555" y="1262521"/>
            <a:ext cx="7438663"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157073" y="66555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solidFill>
                  <a:srgbClr val="0C2340"/>
                </a:solidFill>
              </a:rPr>
              <a:pPr/>
              <a:t>‹#›</a:t>
            </a:fld>
            <a:endParaRPr lang="en-GB" dirty="0">
              <a:solidFill>
                <a:srgbClr val="0C2340"/>
              </a:solidFill>
            </a:endParaRPr>
          </a:p>
        </p:txBody>
      </p:sp>
      <p:sp>
        <p:nvSpPr>
          <p:cNvPr id="8"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tx2"/>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cxnSp>
        <p:nvCxnSpPr>
          <p:cNvPr id="12" name="Straight Connector 11"/>
          <p:cNvCxnSpPr/>
          <p:nvPr userDrawn="1"/>
        </p:nvCxnSpPr>
        <p:spPr>
          <a:xfrm>
            <a:off x="0" y="6562990"/>
            <a:ext cx="12192000" cy="1196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 name="Title 1"/>
          <p:cNvSpPr>
            <a:spLocks noGrp="1"/>
          </p:cNvSpPr>
          <p:nvPr>
            <p:ph type="title"/>
          </p:nvPr>
        </p:nvSpPr>
        <p:spPr>
          <a:xfrm>
            <a:off x="717630" y="169459"/>
            <a:ext cx="4568143" cy="281464"/>
          </a:xfrm>
        </p:spPr>
        <p:txBody>
          <a:bodyPr/>
          <a:lstStyle>
            <a:lvl1pPr algn="ctr">
              <a:defRPr sz="1800">
                <a:solidFill>
                  <a:schemeClr val="bg1"/>
                </a:solidFill>
              </a:defRPr>
            </a:lvl1pPr>
          </a:lstStyle>
          <a:p>
            <a:r>
              <a:rPr lang="en-US"/>
              <a:t>Click to edit Master title style</a:t>
            </a: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
        <p:nvSpPr>
          <p:cNvPr id="10" name="Content Placeholder 2"/>
          <p:cNvSpPr>
            <a:spLocks noGrp="1"/>
          </p:cNvSpPr>
          <p:nvPr>
            <p:ph idx="14"/>
          </p:nvPr>
        </p:nvSpPr>
        <p:spPr>
          <a:xfrm>
            <a:off x="8189994" y="1262521"/>
            <a:ext cx="3596197"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982984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Two Column Slide - Same Width">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556" y="1262521"/>
            <a:ext cx="5537843"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157073" y="66555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solidFill>
                  <a:srgbClr val="0C2340"/>
                </a:solidFill>
              </a:rPr>
              <a:pPr/>
              <a:t>‹#›</a:t>
            </a:fld>
            <a:endParaRPr lang="en-GB" dirty="0">
              <a:solidFill>
                <a:srgbClr val="0C2340"/>
              </a:solidFill>
            </a:endParaRPr>
          </a:p>
        </p:txBody>
      </p:sp>
      <p:sp>
        <p:nvSpPr>
          <p:cNvPr id="8"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tx2"/>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cxnSp>
        <p:nvCxnSpPr>
          <p:cNvPr id="12" name="Straight Connector 11"/>
          <p:cNvCxnSpPr/>
          <p:nvPr userDrawn="1"/>
        </p:nvCxnSpPr>
        <p:spPr>
          <a:xfrm>
            <a:off x="0" y="6562990"/>
            <a:ext cx="12192000" cy="1196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 name="Title 1"/>
          <p:cNvSpPr>
            <a:spLocks noGrp="1"/>
          </p:cNvSpPr>
          <p:nvPr>
            <p:ph type="title"/>
          </p:nvPr>
        </p:nvSpPr>
        <p:spPr>
          <a:xfrm>
            <a:off x="717630" y="169459"/>
            <a:ext cx="4568143" cy="281464"/>
          </a:xfrm>
        </p:spPr>
        <p:txBody>
          <a:bodyPr/>
          <a:lstStyle>
            <a:lvl1pPr algn="ctr">
              <a:defRPr sz="1800">
                <a:solidFill>
                  <a:schemeClr val="bg1"/>
                </a:solidFill>
              </a:defRPr>
            </a:lvl1pPr>
          </a:lstStyle>
          <a:p>
            <a:r>
              <a:rPr lang="en-US"/>
              <a:t>Click to edit Master title style</a:t>
            </a: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
        <p:nvSpPr>
          <p:cNvPr id="13" name="Content Placeholder 2"/>
          <p:cNvSpPr>
            <a:spLocks noGrp="1"/>
          </p:cNvSpPr>
          <p:nvPr>
            <p:ph idx="14"/>
          </p:nvPr>
        </p:nvSpPr>
        <p:spPr>
          <a:xfrm>
            <a:off x="6263780" y="1262521"/>
            <a:ext cx="5537843"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4645094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6_Three Column Slide">
    <p:spTree>
      <p:nvGrpSpPr>
        <p:cNvPr id="1" name=""/>
        <p:cNvGrpSpPr/>
        <p:nvPr/>
      </p:nvGrpSpPr>
      <p:grpSpPr>
        <a:xfrm>
          <a:off x="0" y="0"/>
          <a:ext cx="0" cy="0"/>
          <a:chOff x="0" y="0"/>
          <a:chExt cx="0" cy="0"/>
        </a:xfrm>
      </p:grpSpPr>
      <p:sp>
        <p:nvSpPr>
          <p:cNvPr id="3" name="Content Placeholder 2"/>
          <p:cNvSpPr>
            <a:spLocks noGrp="1"/>
          </p:cNvSpPr>
          <p:nvPr>
            <p:ph idx="1"/>
          </p:nvPr>
        </p:nvSpPr>
        <p:spPr>
          <a:xfrm>
            <a:off x="447556" y="1262521"/>
            <a:ext cx="3597851"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157073" y="66555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solidFill>
                  <a:srgbClr val="0C2340"/>
                </a:solidFill>
              </a:rPr>
              <a:pPr/>
              <a:t>‹#›</a:t>
            </a:fld>
            <a:endParaRPr lang="en-GB" dirty="0">
              <a:solidFill>
                <a:srgbClr val="0C2340"/>
              </a:solidFill>
            </a:endParaRPr>
          </a:p>
        </p:txBody>
      </p:sp>
      <p:sp>
        <p:nvSpPr>
          <p:cNvPr id="8"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tx2"/>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cxnSp>
        <p:nvCxnSpPr>
          <p:cNvPr id="12" name="Straight Connector 11"/>
          <p:cNvCxnSpPr/>
          <p:nvPr userDrawn="1"/>
        </p:nvCxnSpPr>
        <p:spPr>
          <a:xfrm>
            <a:off x="0" y="6562990"/>
            <a:ext cx="12192000" cy="1196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 name="Title 1"/>
          <p:cNvSpPr>
            <a:spLocks noGrp="1"/>
          </p:cNvSpPr>
          <p:nvPr>
            <p:ph type="title"/>
          </p:nvPr>
        </p:nvSpPr>
        <p:spPr>
          <a:xfrm>
            <a:off x="717630" y="169459"/>
            <a:ext cx="4568143" cy="281464"/>
          </a:xfrm>
        </p:spPr>
        <p:txBody>
          <a:bodyPr/>
          <a:lstStyle>
            <a:lvl1pPr algn="ctr">
              <a:defRPr sz="1800">
                <a:solidFill>
                  <a:schemeClr val="bg1"/>
                </a:solidFill>
              </a:defRPr>
            </a:lvl1pPr>
          </a:lstStyle>
          <a:p>
            <a:r>
              <a:rPr lang="en-US"/>
              <a:t>Click to edit Master title style</a:t>
            </a: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
        <p:nvSpPr>
          <p:cNvPr id="13" name="Content Placeholder 2"/>
          <p:cNvSpPr>
            <a:spLocks noGrp="1"/>
          </p:cNvSpPr>
          <p:nvPr>
            <p:ph idx="14"/>
          </p:nvPr>
        </p:nvSpPr>
        <p:spPr>
          <a:xfrm>
            <a:off x="4297075" y="1262521"/>
            <a:ext cx="3597851"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2"/>
          <p:cNvSpPr>
            <a:spLocks noGrp="1"/>
          </p:cNvSpPr>
          <p:nvPr>
            <p:ph idx="15"/>
          </p:nvPr>
        </p:nvSpPr>
        <p:spPr>
          <a:xfrm>
            <a:off x="8140056" y="1262521"/>
            <a:ext cx="3597851" cy="51151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7200105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7_Four Box Slide">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157073" y="66555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a:xfrm>
            <a:off x="11786190" y="6655590"/>
            <a:ext cx="246271" cy="130607"/>
          </a:xfrm>
        </p:spPr>
        <p:txBody>
          <a:bodyPr/>
          <a:lstStyle/>
          <a:p>
            <a:fld id="{70679C6C-715F-44F3-8DA3-2EC5FBAAEB7F}" type="slidenum">
              <a:rPr lang="en-GB" smtClean="0">
                <a:solidFill>
                  <a:srgbClr val="0C2340"/>
                </a:solidFill>
              </a:rPr>
              <a:pPr/>
              <a:t>‹#›</a:t>
            </a:fld>
            <a:endParaRPr lang="en-GB" dirty="0">
              <a:solidFill>
                <a:srgbClr val="0C2340"/>
              </a:solidFill>
            </a:endParaRPr>
          </a:p>
        </p:txBody>
      </p:sp>
      <p:sp>
        <p:nvSpPr>
          <p:cNvPr id="8"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tx2"/>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cxnSp>
        <p:nvCxnSpPr>
          <p:cNvPr id="12" name="Straight Connector 11"/>
          <p:cNvCxnSpPr/>
          <p:nvPr userDrawn="1"/>
        </p:nvCxnSpPr>
        <p:spPr>
          <a:xfrm>
            <a:off x="0" y="6562990"/>
            <a:ext cx="12192000" cy="1196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Rectangle 3"/>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 name="Title 1"/>
          <p:cNvSpPr>
            <a:spLocks noGrp="1"/>
          </p:cNvSpPr>
          <p:nvPr>
            <p:ph type="title"/>
          </p:nvPr>
        </p:nvSpPr>
        <p:spPr>
          <a:xfrm>
            <a:off x="717630" y="169459"/>
            <a:ext cx="4568143" cy="281464"/>
          </a:xfrm>
        </p:spPr>
        <p:txBody>
          <a:bodyPr/>
          <a:lstStyle>
            <a:lvl1pPr algn="ctr">
              <a:defRPr sz="1800">
                <a:solidFill>
                  <a:schemeClr val="bg1"/>
                </a:solidFill>
              </a:defRPr>
            </a:lvl1pPr>
          </a:lstStyle>
          <a:p>
            <a:r>
              <a:rPr lang="en-US"/>
              <a:t>Click to edit Master title style</a:t>
            </a:r>
            <a:endParaRPr lang="en-GB"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
        <p:nvSpPr>
          <p:cNvPr id="15" name="Content Placeholder 2"/>
          <p:cNvSpPr>
            <a:spLocks noGrp="1"/>
          </p:cNvSpPr>
          <p:nvPr>
            <p:ph idx="1"/>
          </p:nvPr>
        </p:nvSpPr>
        <p:spPr>
          <a:xfrm>
            <a:off x="447556" y="1262521"/>
            <a:ext cx="5537843" cy="23719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2"/>
          <p:cNvSpPr>
            <a:spLocks noGrp="1"/>
          </p:cNvSpPr>
          <p:nvPr>
            <p:ph idx="14"/>
          </p:nvPr>
        </p:nvSpPr>
        <p:spPr>
          <a:xfrm>
            <a:off x="6263780" y="1262521"/>
            <a:ext cx="5537843" cy="23719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Content Placeholder 2"/>
          <p:cNvSpPr>
            <a:spLocks noGrp="1"/>
          </p:cNvSpPr>
          <p:nvPr>
            <p:ph idx="15"/>
          </p:nvPr>
        </p:nvSpPr>
        <p:spPr>
          <a:xfrm>
            <a:off x="432122" y="3866067"/>
            <a:ext cx="5537843" cy="23719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2"/>
          <p:cNvSpPr>
            <a:spLocks noGrp="1"/>
          </p:cNvSpPr>
          <p:nvPr>
            <p:ph idx="16"/>
          </p:nvPr>
        </p:nvSpPr>
        <p:spPr>
          <a:xfrm>
            <a:off x="6248346" y="3866067"/>
            <a:ext cx="5537843" cy="2371930"/>
          </a:xfrm>
        </p:spPr>
        <p:txBody>
          <a:bodyPr/>
          <a:lstStyle>
            <a:lvl1pPr>
              <a:defRPr>
                <a:solidFill>
                  <a:srgbClr val="0C2340"/>
                </a:solidFill>
              </a:defRPr>
            </a:lvl1pPr>
            <a:lvl2pPr>
              <a:defRPr sz="1200">
                <a:solidFill>
                  <a:srgbClr val="0C2340"/>
                </a:solidFill>
              </a:defRPr>
            </a:lvl2pPr>
            <a:lvl3pPr>
              <a:defRPr sz="1200">
                <a:solidFill>
                  <a:srgbClr val="0C2340"/>
                </a:solidFill>
              </a:defRPr>
            </a:lvl3pPr>
            <a:lvl4pPr>
              <a:defRPr sz="1200">
                <a:solidFill>
                  <a:srgbClr val="0C2340"/>
                </a:solidFill>
              </a:defRPr>
            </a:lvl4pPr>
            <a:lvl5pP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56169570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se Study example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5342961" y="856071"/>
            <a:ext cx="6272809" cy="540365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1739169" y="6562990"/>
            <a:ext cx="7270675" cy="130607"/>
          </a:xfrm>
        </p:spPr>
        <p:txBody>
          <a:bodyPr/>
          <a:lstStyle/>
          <a:p>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12"/>
          </p:nvPr>
        </p:nvSpPr>
        <p:spPr/>
        <p:txBody>
          <a:bodyPr/>
          <a:lstStyle/>
          <a:p>
            <a:fld id="{70679C6C-715F-44F3-8DA3-2EC5FBAAEB7F}" type="slidenum">
              <a:rPr lang="en-GB" smtClean="0">
                <a:solidFill>
                  <a:srgbClr val="0C2340"/>
                </a:solidFill>
              </a:rPr>
              <a:pPr/>
              <a:t>‹#›</a:t>
            </a:fld>
            <a:endParaRPr lang="en-GB">
              <a:solidFill>
                <a:srgbClr val="0C2340"/>
              </a:solid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cxnSp>
        <p:nvCxnSpPr>
          <p:cNvPr id="7" name="Straight Connector 6"/>
          <p:cNvCxnSpPr/>
          <p:nvPr userDrawn="1"/>
        </p:nvCxnSpPr>
        <p:spPr>
          <a:xfrm>
            <a:off x="4984376" y="856071"/>
            <a:ext cx="0" cy="5403659"/>
          </a:xfrm>
          <a:prstGeom prst="line">
            <a:avLst/>
          </a:prstGeom>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idx="13"/>
          </p:nvPr>
        </p:nvSpPr>
        <p:spPr>
          <a:xfrm>
            <a:off x="1748116" y="2756648"/>
            <a:ext cx="3030072" cy="350308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1" name="Rectangle 20"/>
          <p:cNvSpPr/>
          <p:nvPr userDrawn="1"/>
        </p:nvSpPr>
        <p:spPr>
          <a:xfrm>
            <a:off x="1" y="0"/>
            <a:ext cx="1541929" cy="6858000"/>
          </a:xfrm>
          <a:prstGeom prst="rect">
            <a:avLst/>
          </a:prstGeom>
          <a:solidFill>
            <a:srgbClr val="00AF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22" name="TextBox 21"/>
          <p:cNvSpPr txBox="1"/>
          <p:nvPr userDrawn="1"/>
        </p:nvSpPr>
        <p:spPr>
          <a:xfrm rot="16200000">
            <a:off x="-1913248" y="3640744"/>
            <a:ext cx="5321171" cy="553998"/>
          </a:xfrm>
          <a:prstGeom prst="rect">
            <a:avLst/>
          </a:prstGeom>
          <a:noFill/>
        </p:spPr>
        <p:txBody>
          <a:bodyPr wrap="square" lIns="0" tIns="0" rIns="0" bIns="0" rtlCol="0">
            <a:spAutoFit/>
          </a:bodyPr>
          <a:lstStyle/>
          <a:p>
            <a:pPr defTabSz="914239"/>
            <a:r>
              <a:rPr lang="en-GB" sz="3600" dirty="0">
                <a:solidFill>
                  <a:srgbClr val="FFFFFF"/>
                </a:solidFill>
              </a:rPr>
              <a:t>CASE STUDY</a:t>
            </a:r>
          </a:p>
        </p:txBody>
      </p:sp>
      <p:sp>
        <p:nvSpPr>
          <p:cNvPr id="28" name="Rectangle 27"/>
          <p:cNvSpPr/>
          <p:nvPr userDrawn="1"/>
        </p:nvSpPr>
        <p:spPr>
          <a:xfrm>
            <a:off x="1541930" y="1831930"/>
            <a:ext cx="3442447" cy="723011"/>
          </a:xfrm>
          <a:prstGeom prst="rect">
            <a:avLst/>
          </a:prstGeom>
          <a:solidFill>
            <a:srgbClr val="616A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30" name="Content Placeholder 2"/>
          <p:cNvSpPr>
            <a:spLocks noGrp="1"/>
          </p:cNvSpPr>
          <p:nvPr>
            <p:ph idx="14"/>
          </p:nvPr>
        </p:nvSpPr>
        <p:spPr>
          <a:xfrm>
            <a:off x="1739169" y="1928397"/>
            <a:ext cx="3030072" cy="518592"/>
          </a:xfrm>
        </p:spPr>
        <p:txBody>
          <a:bodyPr/>
          <a:lstStyle>
            <a:lvl1pPr>
              <a:defRPr>
                <a:solidFill>
                  <a:schemeClr val="bg1"/>
                </a:solidFill>
              </a:defRPr>
            </a:lvl1pPr>
          </a:lstStyle>
          <a:p>
            <a:pPr lvl="0"/>
            <a:r>
              <a:rPr lang="en-US" dirty="0"/>
              <a:t>Click to edit Master </a:t>
            </a:r>
            <a:r>
              <a:rPr lang="en-US"/>
              <a:t>text styles</a:t>
            </a:r>
            <a:endParaRPr lang="en-GB" dirty="0"/>
          </a:p>
        </p:txBody>
      </p:sp>
    </p:spTree>
    <p:extLst>
      <p:ext uri="{BB962C8B-B14F-4D97-AF65-F5344CB8AC3E}">
        <p14:creationId xmlns:p14="http://schemas.microsoft.com/office/powerpoint/2010/main" val="14263632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One Column Slide">
    <p:bg>
      <p:bgPr>
        <a:solidFill>
          <a:srgbClr val="01122B"/>
        </a:solidFill>
        <a:effectLst/>
      </p:bgPr>
    </p:bg>
    <p:spTree>
      <p:nvGrpSpPr>
        <p:cNvPr id="1" name=""/>
        <p:cNvGrpSpPr/>
        <p:nvPr/>
      </p:nvGrpSpPr>
      <p:grpSpPr>
        <a:xfrm>
          <a:off x="0" y="0"/>
          <a:ext cx="0" cy="0"/>
          <a:chOff x="0" y="0"/>
          <a:chExt cx="0" cy="0"/>
        </a:xfrm>
      </p:grpSpPr>
      <p:sp>
        <p:nvSpPr>
          <p:cNvPr id="13" name="Rectangle 12"/>
          <p:cNvSpPr/>
          <p:nvPr userDrawn="1"/>
        </p:nvSpPr>
        <p:spPr>
          <a:xfrm>
            <a:off x="447555" y="0"/>
            <a:ext cx="5108293" cy="6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15" name="Title 1"/>
          <p:cNvSpPr>
            <a:spLocks noGrp="1"/>
          </p:cNvSpPr>
          <p:nvPr>
            <p:ph type="title"/>
          </p:nvPr>
        </p:nvSpPr>
        <p:spPr>
          <a:xfrm>
            <a:off x="717630" y="201930"/>
            <a:ext cx="4568143" cy="216523"/>
          </a:xfrm>
        </p:spPr>
        <p:txBody>
          <a:bodyPr/>
          <a:lstStyle>
            <a:lvl1pPr algn="ctr">
              <a:defRPr sz="1800">
                <a:solidFill>
                  <a:srgbClr val="0C2340"/>
                </a:solidFill>
              </a:defRPr>
            </a:lvl1pPr>
          </a:lstStyle>
          <a:p>
            <a:r>
              <a:rPr lang="en-US" dirty="0"/>
              <a:t>Click to edit Master title style</a:t>
            </a:r>
            <a:endParaRPr lang="en-GB"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4135" y="259151"/>
            <a:ext cx="1583888" cy="439559"/>
          </a:xfrm>
          <a:prstGeom prst="rect">
            <a:avLst/>
          </a:prstGeom>
        </p:spPr>
      </p:pic>
      <p:sp>
        <p:nvSpPr>
          <p:cNvPr id="12" name="Content Placeholder 2"/>
          <p:cNvSpPr>
            <a:spLocks noGrp="1"/>
          </p:cNvSpPr>
          <p:nvPr>
            <p:ph idx="1"/>
          </p:nvPr>
        </p:nvSpPr>
        <p:spPr>
          <a:xfrm>
            <a:off x="447555" y="1262521"/>
            <a:ext cx="8129532" cy="5115130"/>
          </a:xfrm>
        </p:spPr>
        <p:txBody>
          <a:bodyPr/>
          <a:lstStyle>
            <a:lvl1pPr>
              <a:defRPr>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7"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bg1"/>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spTree>
    <p:extLst>
      <p:ext uri="{BB962C8B-B14F-4D97-AF65-F5344CB8AC3E}">
        <p14:creationId xmlns:p14="http://schemas.microsoft.com/office/powerpoint/2010/main" val="243282200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One Column Slide">
    <p:bg>
      <p:bgPr>
        <a:solidFill>
          <a:srgbClr val="BF0D3E"/>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034135" y="259151"/>
            <a:ext cx="1583888" cy="439559"/>
          </a:xfrm>
          <a:prstGeom prst="rect">
            <a:avLst/>
          </a:prstGeom>
        </p:spPr>
      </p:pic>
      <p:sp>
        <p:nvSpPr>
          <p:cNvPr id="12" name="Rectangle 11"/>
          <p:cNvSpPr/>
          <p:nvPr userDrawn="1"/>
        </p:nvSpPr>
        <p:spPr>
          <a:xfrm>
            <a:off x="447555" y="0"/>
            <a:ext cx="5108293" cy="6203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14" name="Title 1"/>
          <p:cNvSpPr>
            <a:spLocks noGrp="1"/>
          </p:cNvSpPr>
          <p:nvPr>
            <p:ph type="title"/>
          </p:nvPr>
        </p:nvSpPr>
        <p:spPr>
          <a:xfrm>
            <a:off x="717630" y="201930"/>
            <a:ext cx="4568143" cy="216523"/>
          </a:xfrm>
        </p:spPr>
        <p:txBody>
          <a:bodyPr/>
          <a:lstStyle>
            <a:lvl1pPr algn="ctr">
              <a:defRPr sz="1800">
                <a:solidFill>
                  <a:srgbClr val="0C2340"/>
                </a:solidFill>
              </a:defRPr>
            </a:lvl1pPr>
          </a:lstStyle>
          <a:p>
            <a:r>
              <a:rPr lang="en-US" dirty="0"/>
              <a:t>Click to edit Master title style</a:t>
            </a:r>
            <a:endParaRPr lang="en-GB" dirty="0"/>
          </a:p>
        </p:txBody>
      </p:sp>
      <p:sp>
        <p:nvSpPr>
          <p:cNvPr id="15" name="Content Placeholder 2"/>
          <p:cNvSpPr>
            <a:spLocks noGrp="1"/>
          </p:cNvSpPr>
          <p:nvPr>
            <p:ph idx="1"/>
          </p:nvPr>
        </p:nvSpPr>
        <p:spPr>
          <a:xfrm>
            <a:off x="447555" y="1262521"/>
            <a:ext cx="8129532" cy="5115130"/>
          </a:xfrm>
        </p:spPr>
        <p:txBody>
          <a:bodyPr/>
          <a:lstStyle>
            <a:lvl1pPr>
              <a:defRPr>
                <a:solidFill>
                  <a:schemeClr val="bg1"/>
                </a:solidFill>
              </a:defRPr>
            </a:lvl1pPr>
            <a:lvl2pPr>
              <a:defRPr sz="1200">
                <a:solidFill>
                  <a:schemeClr val="bg1"/>
                </a:solidFill>
              </a:defRPr>
            </a:lvl2pPr>
            <a:lvl3pPr>
              <a:defRPr sz="1200">
                <a:solidFill>
                  <a:schemeClr val="bg1"/>
                </a:solidFill>
              </a:defRPr>
            </a:lvl3pPr>
            <a:lvl4pPr>
              <a:defRPr sz="1200">
                <a:solidFill>
                  <a:schemeClr val="bg1"/>
                </a:solidFill>
              </a:defRPr>
            </a:lvl4pPr>
            <a:lvl5pPr>
              <a:defRPr sz="12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chemeClr val="bg1"/>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spTree>
    <p:extLst>
      <p:ext uri="{BB962C8B-B14F-4D97-AF65-F5344CB8AC3E}">
        <p14:creationId xmlns:p14="http://schemas.microsoft.com/office/powerpoint/2010/main" val="19557930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4_One Column Slide">
    <p:bg>
      <p:bgPr>
        <a:solidFill>
          <a:schemeClr val="bg1"/>
        </a:solidFill>
        <a:effectLst/>
      </p:bgPr>
    </p:bg>
    <p:spTree>
      <p:nvGrpSpPr>
        <p:cNvPr id="1" name=""/>
        <p:cNvGrpSpPr/>
        <p:nvPr/>
      </p:nvGrpSpPr>
      <p:grpSpPr>
        <a:xfrm>
          <a:off x="0" y="0"/>
          <a:ext cx="0" cy="0"/>
          <a:chOff x="0" y="0"/>
          <a:chExt cx="0" cy="0"/>
        </a:xfrm>
      </p:grpSpPr>
      <p:sp>
        <p:nvSpPr>
          <p:cNvPr id="12" name="Rectangle 11"/>
          <p:cNvSpPr/>
          <p:nvPr userDrawn="1"/>
        </p:nvSpPr>
        <p:spPr>
          <a:xfrm>
            <a:off x="447555" y="0"/>
            <a:ext cx="5108293" cy="620382"/>
          </a:xfrm>
          <a:prstGeom prst="rect">
            <a:avLst/>
          </a:prstGeom>
          <a:solidFill>
            <a:srgbClr val="0C23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39"/>
            <a:endParaRPr lang="en-US" sz="1100" dirty="0">
              <a:solidFill>
                <a:srgbClr val="FFFFFF"/>
              </a:solidFill>
            </a:endParaRPr>
          </a:p>
        </p:txBody>
      </p:sp>
      <p:sp>
        <p:nvSpPr>
          <p:cNvPr id="14" name="Title 1"/>
          <p:cNvSpPr>
            <a:spLocks noGrp="1"/>
          </p:cNvSpPr>
          <p:nvPr>
            <p:ph type="title"/>
          </p:nvPr>
        </p:nvSpPr>
        <p:spPr>
          <a:xfrm>
            <a:off x="717630" y="201930"/>
            <a:ext cx="4568143" cy="216523"/>
          </a:xfrm>
        </p:spPr>
        <p:txBody>
          <a:bodyPr/>
          <a:lstStyle>
            <a:lvl1pPr algn="ctr">
              <a:defRPr sz="1800">
                <a:solidFill>
                  <a:schemeClr val="bg1"/>
                </a:solidFill>
              </a:defRPr>
            </a:lvl1pPr>
          </a:lstStyle>
          <a:p>
            <a:r>
              <a:rPr lang="en-US" dirty="0"/>
              <a:t>Click to edit Master title style</a:t>
            </a:r>
            <a:endParaRPr lang="en-GB" dirty="0"/>
          </a:p>
        </p:txBody>
      </p:sp>
      <p:sp>
        <p:nvSpPr>
          <p:cNvPr id="15" name="Content Placeholder 2"/>
          <p:cNvSpPr>
            <a:spLocks noGrp="1"/>
          </p:cNvSpPr>
          <p:nvPr>
            <p:ph idx="1"/>
          </p:nvPr>
        </p:nvSpPr>
        <p:spPr>
          <a:xfrm>
            <a:off x="447555" y="1262521"/>
            <a:ext cx="8129532" cy="5115130"/>
          </a:xfrm>
        </p:spPr>
        <p:txBody>
          <a:bodyPr/>
          <a:lstStyle>
            <a:lvl1pPr>
              <a:buClr>
                <a:srgbClr val="BF0D3E"/>
              </a:buClr>
              <a:defRPr>
                <a:solidFill>
                  <a:srgbClr val="0C2340"/>
                </a:solidFill>
              </a:defRPr>
            </a:lvl1pPr>
            <a:lvl2pPr>
              <a:buClr>
                <a:srgbClr val="BF0D3E"/>
              </a:buClr>
              <a:defRPr sz="1200">
                <a:solidFill>
                  <a:srgbClr val="0C2340"/>
                </a:solidFill>
              </a:defRPr>
            </a:lvl2pPr>
            <a:lvl3pPr>
              <a:buClr>
                <a:srgbClr val="BF0D3E"/>
              </a:buClr>
              <a:defRPr sz="1200">
                <a:solidFill>
                  <a:srgbClr val="0C2340"/>
                </a:solidFill>
              </a:defRPr>
            </a:lvl3pPr>
            <a:lvl4pPr>
              <a:buClr>
                <a:srgbClr val="BF0D3E"/>
              </a:buClr>
              <a:defRPr sz="1200">
                <a:solidFill>
                  <a:srgbClr val="0C2340"/>
                </a:solidFill>
              </a:defRPr>
            </a:lvl4pPr>
            <a:lvl5pPr>
              <a:buClr>
                <a:srgbClr val="BF0D3E"/>
              </a:buClr>
              <a:defRPr sz="1200">
                <a:solidFill>
                  <a:srgbClr val="0C234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7"/>
          <p:cNvSpPr>
            <a:spLocks noGrp="1"/>
          </p:cNvSpPr>
          <p:nvPr>
            <p:ph type="body" sz="quarter" idx="13" hasCustomPrompt="1"/>
          </p:nvPr>
        </p:nvSpPr>
        <p:spPr>
          <a:xfrm>
            <a:off x="447555" y="794519"/>
            <a:ext cx="4464388" cy="293865"/>
          </a:xfrm>
        </p:spPr>
        <p:txBody>
          <a:bodyPr>
            <a:noAutofit/>
          </a:bodyPr>
          <a:lstStyle>
            <a:lvl1pPr marL="0" indent="0">
              <a:lnSpc>
                <a:spcPct val="100000"/>
              </a:lnSpc>
              <a:spcBef>
                <a:spcPts val="0"/>
              </a:spcBef>
              <a:spcAft>
                <a:spcPts val="0"/>
              </a:spcAft>
              <a:buFont typeface="Arial" panose="020B0604020202020204" pitchFamily="34" charset="0"/>
              <a:buNone/>
              <a:defRPr sz="1600" b="0" cap="none" baseline="0">
                <a:solidFill>
                  <a:srgbClr val="0C2340"/>
                </a:solidFill>
              </a:defRPr>
            </a:lvl1pPr>
            <a:lvl2pPr marL="0" indent="0">
              <a:lnSpc>
                <a:spcPct val="100000"/>
              </a:lnSpc>
              <a:spcBef>
                <a:spcPts val="0"/>
              </a:spcBef>
              <a:spcAft>
                <a:spcPts val="0"/>
              </a:spcAft>
              <a:buFont typeface="Arial" panose="020B0604020202020204" pitchFamily="34" charset="0"/>
              <a:buNone/>
              <a:defRPr sz="1800" b="0" cap="all" baseline="0">
                <a:solidFill>
                  <a:schemeClr val="tx2"/>
                </a:solidFill>
              </a:defRPr>
            </a:lvl2pPr>
            <a:lvl3pPr marL="0" indent="0">
              <a:lnSpc>
                <a:spcPct val="100000"/>
              </a:lnSpc>
              <a:spcBef>
                <a:spcPts val="0"/>
              </a:spcBef>
              <a:spcAft>
                <a:spcPts val="0"/>
              </a:spcAft>
              <a:buNone/>
              <a:defRPr sz="1800" b="0" cap="all" baseline="0">
                <a:solidFill>
                  <a:schemeClr val="tx2"/>
                </a:solidFill>
              </a:defRPr>
            </a:lvl3pPr>
            <a:lvl4pPr marL="0" indent="0">
              <a:lnSpc>
                <a:spcPct val="100000"/>
              </a:lnSpc>
              <a:spcBef>
                <a:spcPts val="0"/>
              </a:spcBef>
              <a:spcAft>
                <a:spcPts val="0"/>
              </a:spcAft>
              <a:buNone/>
              <a:defRPr sz="1800" b="0" cap="all" baseline="0">
                <a:solidFill>
                  <a:schemeClr val="tx2"/>
                </a:solidFill>
              </a:defRPr>
            </a:lvl4pPr>
            <a:lvl5pPr marL="0" indent="0">
              <a:lnSpc>
                <a:spcPct val="100000"/>
              </a:lnSpc>
              <a:spcBef>
                <a:spcPts val="0"/>
              </a:spcBef>
              <a:spcAft>
                <a:spcPts val="0"/>
              </a:spcAft>
              <a:buFont typeface="Arial" panose="020B0604020202020204" pitchFamily="34" charset="0"/>
              <a:buNone/>
              <a:defRPr sz="1800" b="0" cap="all" baseline="0">
                <a:solidFill>
                  <a:schemeClr val="tx2"/>
                </a:solidFill>
              </a:defRPr>
            </a:lvl5pPr>
            <a:lvl6pPr marL="0" indent="0">
              <a:lnSpc>
                <a:spcPct val="100000"/>
              </a:lnSpc>
              <a:spcBef>
                <a:spcPts val="0"/>
              </a:spcBef>
              <a:spcAft>
                <a:spcPts val="0"/>
              </a:spcAft>
              <a:buFont typeface="Arial" panose="020B0604020202020204" pitchFamily="34" charset="0"/>
              <a:buNone/>
              <a:defRPr sz="1800" b="0" cap="all" baseline="0">
                <a:solidFill>
                  <a:schemeClr val="tx2"/>
                </a:solidFill>
              </a:defRPr>
            </a:lvl6pPr>
            <a:lvl7pPr marL="0" indent="0">
              <a:lnSpc>
                <a:spcPct val="100000"/>
              </a:lnSpc>
              <a:spcBef>
                <a:spcPts val="0"/>
              </a:spcBef>
              <a:spcAft>
                <a:spcPts val="0"/>
              </a:spcAft>
              <a:buFont typeface="Arial" panose="020B0604020202020204" pitchFamily="34" charset="0"/>
              <a:buNone/>
              <a:defRPr sz="1800" b="0" cap="all" baseline="0">
                <a:solidFill>
                  <a:schemeClr val="tx2"/>
                </a:solidFill>
              </a:defRPr>
            </a:lvl7pPr>
            <a:lvl8pPr marL="0" indent="0">
              <a:lnSpc>
                <a:spcPct val="100000"/>
              </a:lnSpc>
              <a:spcBef>
                <a:spcPts val="0"/>
              </a:spcBef>
              <a:spcAft>
                <a:spcPts val="0"/>
              </a:spcAft>
              <a:buFont typeface="Arial" panose="020B0604020202020204" pitchFamily="34" charset="0"/>
              <a:buNone/>
              <a:defRPr sz="1800" b="0" cap="all" baseline="0">
                <a:solidFill>
                  <a:schemeClr val="tx2"/>
                </a:solidFill>
              </a:defRPr>
            </a:lvl8pPr>
            <a:lvl9pPr marL="0" indent="0">
              <a:lnSpc>
                <a:spcPct val="100000"/>
              </a:lnSpc>
              <a:spcBef>
                <a:spcPts val="0"/>
              </a:spcBef>
              <a:spcAft>
                <a:spcPts val="0"/>
              </a:spcAft>
              <a:buNone/>
              <a:defRPr sz="1800" b="0" cap="all" baseline="0">
                <a:solidFill>
                  <a:schemeClr val="tx2"/>
                </a:solidFill>
              </a:defRPr>
            </a:lvl9pPr>
          </a:lstStyle>
          <a:p>
            <a:pPr lvl="0"/>
            <a:r>
              <a:rPr lang="en-US" dirty="0"/>
              <a:t>Subtitle</a:t>
            </a:r>
            <a:endParaRPr lang="en-GB" dirty="0"/>
          </a:p>
        </p:txBody>
      </p:sp>
      <p:pic>
        <p:nvPicPr>
          <p:cNvPr id="7" name="Picture 6"/>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57768" y="254647"/>
            <a:ext cx="1560256" cy="444063"/>
          </a:xfrm>
          <a:prstGeom prst="rect">
            <a:avLst/>
          </a:prstGeom>
        </p:spPr>
      </p:pic>
    </p:spTree>
    <p:extLst>
      <p:ext uri="{BB962C8B-B14F-4D97-AF65-F5344CB8AC3E}">
        <p14:creationId xmlns:p14="http://schemas.microsoft.com/office/powerpoint/2010/main" val="11297521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Contacts and Disclaimer">
    <p:spTree>
      <p:nvGrpSpPr>
        <p:cNvPr id="1" name=""/>
        <p:cNvGrpSpPr/>
        <p:nvPr/>
      </p:nvGrpSpPr>
      <p:grpSpPr>
        <a:xfrm>
          <a:off x="0" y="0"/>
          <a:ext cx="0" cy="0"/>
          <a:chOff x="0" y="0"/>
          <a:chExt cx="0" cy="0"/>
        </a:xfrm>
      </p:grpSpPr>
      <p:pic>
        <p:nvPicPr>
          <p:cNvPr id="6" name="Picture 5"/>
          <p:cNvPicPr>
            <a:picLocks noChangeAspect="1"/>
          </p:cNvPicPr>
          <p:nvPr userDrawn="1">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2089" y="1"/>
            <a:ext cx="12189909" cy="6859175"/>
          </a:xfrm>
          <a:prstGeom prst="rect">
            <a:avLst/>
          </a:prstGeom>
        </p:spPr>
      </p:pic>
      <p:sp>
        <p:nvSpPr>
          <p:cNvPr id="5" name="Text Placeholder 4"/>
          <p:cNvSpPr>
            <a:spLocks noGrp="1"/>
          </p:cNvSpPr>
          <p:nvPr>
            <p:ph type="body" sz="quarter" idx="23"/>
            <p:custDataLst>
              <p:tags r:id="rId2"/>
            </p:custDataLst>
          </p:nvPr>
        </p:nvSpPr>
        <p:spPr>
          <a:xfrm>
            <a:off x="573765" y="1500322"/>
            <a:ext cx="5359337" cy="2221686"/>
          </a:xfrm>
        </p:spPr>
        <p:txBody>
          <a:bodyPr/>
          <a:lstStyle>
            <a:lvl1pPr marL="0" indent="0">
              <a:spcBef>
                <a:spcPts val="0"/>
              </a:spcBef>
              <a:buFont typeface="Arial" panose="020B0604020202020204" pitchFamily="34" charset="0"/>
              <a:buNone/>
              <a:defRPr sz="1200" b="1">
                <a:solidFill>
                  <a:schemeClr val="accent2"/>
                </a:solidFill>
              </a:defRPr>
            </a:lvl1pPr>
            <a:lvl2pPr marL="0" indent="0">
              <a:spcBef>
                <a:spcPts val="0"/>
              </a:spcBef>
              <a:buFont typeface="Arial" panose="020B0604020202020204" pitchFamily="34" charset="0"/>
              <a:buNone/>
              <a:defRPr sz="1200"/>
            </a:lvl2pPr>
            <a:lvl3pPr marL="0" indent="0">
              <a:spcBef>
                <a:spcPts val="0"/>
              </a:spcBef>
              <a:buFont typeface="Arial" panose="020B0604020202020204" pitchFamily="34" charset="0"/>
              <a:buNone/>
              <a:defRPr sz="1200"/>
            </a:lvl3pPr>
            <a:lvl4pPr marL="0" indent="0">
              <a:spcBef>
                <a:spcPts val="0"/>
              </a:spcBef>
              <a:buFont typeface="Arial" panose="020B0604020202020204" pitchFamily="34" charset="0"/>
              <a:buNone/>
              <a:defRPr sz="1200"/>
            </a:lvl4pPr>
            <a:lvl5pPr marL="0" indent="0">
              <a:spcBef>
                <a:spcPts val="0"/>
              </a:spcBef>
              <a:buFont typeface="Arial" panose="020B0604020202020204" pitchFamily="34" charset="0"/>
              <a:buNone/>
              <a:defRPr sz="1200"/>
            </a:lvl5pPr>
            <a:lvl6pPr marL="0" indent="0">
              <a:buNone/>
              <a:defRPr sz="1200"/>
            </a:lvl6pPr>
            <a:lvl7pPr marL="0" indent="0">
              <a:buNone/>
              <a:defRPr sz="1200" baseline="0"/>
            </a:lvl7pPr>
            <a:lvl8pPr marL="0" indent="0">
              <a:buNone/>
              <a:defRPr sz="1200" baseline="0"/>
            </a:lvl8pPr>
            <a:lvl9pPr marL="0" indent="0">
              <a:buNone/>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1" name="Text Placeholder 4"/>
          <p:cNvSpPr>
            <a:spLocks noGrp="1"/>
          </p:cNvSpPr>
          <p:nvPr>
            <p:ph type="body" sz="quarter" idx="24"/>
            <p:custDataLst>
              <p:tags r:id="rId3"/>
            </p:custDataLst>
          </p:nvPr>
        </p:nvSpPr>
        <p:spPr>
          <a:xfrm>
            <a:off x="6258899" y="1500322"/>
            <a:ext cx="5359340" cy="2221686"/>
          </a:xfrm>
        </p:spPr>
        <p:txBody>
          <a:bodyPr/>
          <a:lstStyle>
            <a:lvl1pPr marL="0" indent="0">
              <a:spcBef>
                <a:spcPts val="0"/>
              </a:spcBef>
              <a:spcAft>
                <a:spcPts val="263"/>
              </a:spcAft>
              <a:buFont typeface="Arial" panose="020B0604020202020204" pitchFamily="34" charset="0"/>
              <a:buNone/>
              <a:defRPr sz="900" b="1">
                <a:solidFill>
                  <a:schemeClr val="tx1"/>
                </a:solidFill>
              </a:defRPr>
            </a:lvl1pPr>
            <a:lvl2pPr marL="0" indent="0">
              <a:spcBef>
                <a:spcPts val="0"/>
              </a:spcBef>
              <a:spcAft>
                <a:spcPts val="263"/>
              </a:spcAft>
              <a:buFont typeface="Arial" panose="020B0604020202020204" pitchFamily="34" charset="0"/>
              <a:buNone/>
              <a:defRPr sz="900">
                <a:solidFill>
                  <a:schemeClr val="tx1"/>
                </a:solidFill>
              </a:defRPr>
            </a:lvl2pPr>
            <a:lvl3pPr marL="0" indent="0">
              <a:spcBef>
                <a:spcPts val="0"/>
              </a:spcBef>
              <a:spcAft>
                <a:spcPts val="263"/>
              </a:spcAft>
              <a:buFont typeface="Arial" panose="020B0604020202020204" pitchFamily="34" charset="0"/>
              <a:buNone/>
              <a:defRPr sz="900">
                <a:solidFill>
                  <a:schemeClr val="tx1"/>
                </a:solidFill>
              </a:defRPr>
            </a:lvl3pPr>
            <a:lvl4pPr marL="0" indent="0">
              <a:spcBef>
                <a:spcPts val="0"/>
              </a:spcBef>
              <a:spcAft>
                <a:spcPts val="263"/>
              </a:spcAft>
              <a:buFont typeface="Arial" panose="020B0604020202020204" pitchFamily="34" charset="0"/>
              <a:buNone/>
              <a:defRPr sz="900">
                <a:solidFill>
                  <a:schemeClr val="tx1"/>
                </a:solidFill>
              </a:defRPr>
            </a:lvl4pPr>
            <a:lvl5pPr marL="0" indent="0">
              <a:spcBef>
                <a:spcPts val="0"/>
              </a:spcBef>
              <a:spcAft>
                <a:spcPts val="263"/>
              </a:spcAft>
              <a:buFont typeface="Arial" panose="020B0604020202020204" pitchFamily="34" charset="0"/>
              <a:buNone/>
              <a:defRPr sz="900">
                <a:solidFill>
                  <a:schemeClr val="tx1"/>
                </a:solidFill>
              </a:defRPr>
            </a:lvl5pPr>
            <a:lvl6pPr marL="0" indent="0">
              <a:spcAft>
                <a:spcPts val="263"/>
              </a:spcAft>
              <a:buNone/>
              <a:defRPr sz="900">
                <a:solidFill>
                  <a:schemeClr val="tx1"/>
                </a:solidFill>
              </a:defRPr>
            </a:lvl6pPr>
            <a:lvl7pPr marL="0" indent="0">
              <a:spcAft>
                <a:spcPts val="263"/>
              </a:spcAft>
              <a:buNone/>
              <a:defRPr sz="900" baseline="0">
                <a:solidFill>
                  <a:schemeClr val="tx1"/>
                </a:solidFill>
              </a:defRPr>
            </a:lvl7pPr>
            <a:lvl8pPr marL="0" indent="0">
              <a:spcAft>
                <a:spcPts val="263"/>
              </a:spcAft>
              <a:buNone/>
              <a:defRPr sz="900" baseline="0">
                <a:solidFill>
                  <a:schemeClr val="tx1"/>
                </a:solidFill>
              </a:defRPr>
            </a:lvl8pPr>
            <a:lvl9pPr marL="0" indent="0">
              <a:spcAft>
                <a:spcPts val="263"/>
              </a:spcAft>
              <a:buNone/>
              <a:defRPr sz="900" baseline="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3" name="Text Placeholder 4"/>
          <p:cNvSpPr>
            <a:spLocks noGrp="1"/>
          </p:cNvSpPr>
          <p:nvPr>
            <p:ph type="body" sz="quarter" idx="25"/>
            <p:custDataLst>
              <p:tags r:id="rId4"/>
            </p:custDataLst>
          </p:nvPr>
        </p:nvSpPr>
        <p:spPr>
          <a:xfrm>
            <a:off x="573763" y="3982622"/>
            <a:ext cx="11041140" cy="2221686"/>
          </a:xfrm>
        </p:spPr>
        <p:txBody>
          <a:bodyPr anchor="b"/>
          <a:lstStyle>
            <a:lvl1pPr marL="0" indent="0">
              <a:spcBef>
                <a:spcPts val="0"/>
              </a:spcBef>
              <a:spcAft>
                <a:spcPts val="0"/>
              </a:spcAft>
              <a:buFont typeface="Arial" panose="020B0604020202020204" pitchFamily="34" charset="0"/>
              <a:buNone/>
              <a:defRPr sz="700" b="1">
                <a:solidFill>
                  <a:schemeClr val="tx1"/>
                </a:solidFill>
              </a:defRPr>
            </a:lvl1pPr>
            <a:lvl2pPr marL="0" indent="0">
              <a:spcBef>
                <a:spcPts val="0"/>
              </a:spcBef>
              <a:spcAft>
                <a:spcPts val="526"/>
              </a:spcAft>
              <a:buFont typeface="Arial" panose="020B0604020202020204" pitchFamily="34" charset="0"/>
              <a:buNone/>
              <a:defRPr sz="700">
                <a:solidFill>
                  <a:schemeClr val="tx1"/>
                </a:solidFill>
              </a:defRPr>
            </a:lvl2pPr>
            <a:lvl3pPr marL="0" indent="0">
              <a:spcBef>
                <a:spcPts val="0"/>
              </a:spcBef>
              <a:spcAft>
                <a:spcPts val="526"/>
              </a:spcAft>
              <a:buFont typeface="Arial" panose="020B0604020202020204" pitchFamily="34" charset="0"/>
              <a:buNone/>
              <a:defRPr sz="700">
                <a:solidFill>
                  <a:schemeClr val="tx1"/>
                </a:solidFill>
              </a:defRPr>
            </a:lvl3pPr>
            <a:lvl4pPr marL="252432" indent="0">
              <a:spcBef>
                <a:spcPts val="0"/>
              </a:spcBef>
              <a:spcAft>
                <a:spcPts val="526"/>
              </a:spcAft>
              <a:buFont typeface="Arial" panose="020B0604020202020204" pitchFamily="34" charset="0"/>
              <a:buNone/>
              <a:defRPr sz="700">
                <a:solidFill>
                  <a:schemeClr val="tx1"/>
                </a:solidFill>
              </a:defRPr>
            </a:lvl4pPr>
            <a:lvl5pPr marL="504864" indent="0">
              <a:spcBef>
                <a:spcPts val="0"/>
              </a:spcBef>
              <a:spcAft>
                <a:spcPts val="526"/>
              </a:spcAft>
              <a:buFont typeface="Arial" panose="020B0604020202020204" pitchFamily="34" charset="0"/>
              <a:buNone/>
              <a:defRPr sz="700">
                <a:solidFill>
                  <a:schemeClr val="tx1"/>
                </a:solidFill>
              </a:defRPr>
            </a:lvl5pPr>
            <a:lvl6pPr marL="504864" indent="0">
              <a:spcAft>
                <a:spcPts val="526"/>
              </a:spcAft>
              <a:buNone/>
              <a:defRPr sz="700">
                <a:solidFill>
                  <a:schemeClr val="tx1"/>
                </a:solidFill>
              </a:defRPr>
            </a:lvl6pPr>
            <a:lvl7pPr marL="504864" indent="0">
              <a:spcAft>
                <a:spcPts val="526"/>
              </a:spcAft>
              <a:buNone/>
              <a:defRPr sz="700" baseline="0">
                <a:solidFill>
                  <a:schemeClr val="tx1"/>
                </a:solidFill>
              </a:defRPr>
            </a:lvl7pPr>
            <a:lvl8pPr marL="504864" indent="0">
              <a:spcAft>
                <a:spcPts val="526"/>
              </a:spcAft>
              <a:buNone/>
              <a:defRPr sz="700" baseline="0">
                <a:solidFill>
                  <a:schemeClr val="tx1"/>
                </a:solidFill>
              </a:defRPr>
            </a:lvl8pPr>
            <a:lvl9pPr marL="504864" indent="0">
              <a:spcAft>
                <a:spcPts val="526"/>
              </a:spcAft>
              <a:buNone/>
              <a:defRPr sz="700" baseline="0">
                <a:solidFill>
                  <a:schemeClr val="tx1"/>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custDataLst>
              <p:tags r:id="rId5"/>
            </p:custDataLst>
          </p:nvPr>
        </p:nvSpPr>
        <p:spPr>
          <a:xfrm>
            <a:off x="573763" y="615365"/>
            <a:ext cx="9146752" cy="326607"/>
          </a:xfrm>
        </p:spPr>
        <p:txBody>
          <a:bodyPr/>
          <a:lstStyle/>
          <a:p>
            <a:r>
              <a:rPr lang="en-US"/>
              <a:t>Click to edit Master title style</a:t>
            </a:r>
            <a:endParaRPr lang="en-GB" dirty="0"/>
          </a:p>
        </p:txBody>
      </p:sp>
    </p:spTree>
    <p:extLst>
      <p:ext uri="{BB962C8B-B14F-4D97-AF65-F5344CB8AC3E}">
        <p14:creationId xmlns:p14="http://schemas.microsoft.com/office/powerpoint/2010/main" val="25815008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59599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29932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64156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7602695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51485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smtClean="0"/>
              <a:pPr/>
              <a:t>7/20/2017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66263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theme" Target="../theme/theme2.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7/20/2017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90481"/>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70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4631" y="424472"/>
            <a:ext cx="9144855" cy="391820"/>
          </a:xfrm>
          <a:prstGeom prst="rect">
            <a:avLst/>
          </a:prstGeom>
        </p:spPr>
        <p:txBody>
          <a:bodyPr vert="horz" lIns="0" tIns="0" rIns="0" bIns="0" rtlCol="0" anchor="t"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573763" y="1337620"/>
            <a:ext cx="11042008" cy="4865102"/>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Footer Placeholder 4"/>
          <p:cNvSpPr>
            <a:spLocks noGrp="1"/>
          </p:cNvSpPr>
          <p:nvPr>
            <p:ph type="ftr" sz="quarter" idx="3"/>
          </p:nvPr>
        </p:nvSpPr>
        <p:spPr>
          <a:xfrm>
            <a:off x="573762" y="6562990"/>
            <a:ext cx="7270675" cy="130607"/>
          </a:xfrm>
          <a:prstGeom prst="rect">
            <a:avLst/>
          </a:prstGeom>
        </p:spPr>
        <p:txBody>
          <a:bodyPr vert="horz" lIns="0" tIns="0" rIns="0" bIns="0" rtlCol="0" anchor="t" anchorCtr="0"/>
          <a:lstStyle>
            <a:lvl1pPr algn="l">
              <a:defRPr sz="800">
                <a:solidFill>
                  <a:schemeClr val="tx1"/>
                </a:solidFill>
              </a:defRPr>
            </a:lvl1pPr>
          </a:lstStyle>
          <a:p>
            <a:pPr defTabSz="914239"/>
            <a:r>
              <a:rPr lang="en-US">
                <a:solidFill>
                  <a:srgbClr val="0C2340"/>
                </a:solidFill>
              </a:rPr>
              <a:t>JLT Specialty USA | Client Name | Month Year</a:t>
            </a:r>
            <a:endParaRPr lang="en-GB" dirty="0">
              <a:solidFill>
                <a:srgbClr val="0C2340"/>
              </a:solidFill>
            </a:endParaRPr>
          </a:p>
        </p:txBody>
      </p:sp>
      <p:sp>
        <p:nvSpPr>
          <p:cNvPr id="6" name="Slide Number Placeholder 5"/>
          <p:cNvSpPr>
            <a:spLocks noGrp="1"/>
          </p:cNvSpPr>
          <p:nvPr>
            <p:ph type="sldNum" sz="quarter" idx="4"/>
          </p:nvPr>
        </p:nvSpPr>
        <p:spPr>
          <a:xfrm>
            <a:off x="11369501" y="6562990"/>
            <a:ext cx="246271" cy="130607"/>
          </a:xfrm>
          <a:prstGeom prst="rect">
            <a:avLst/>
          </a:prstGeom>
        </p:spPr>
        <p:txBody>
          <a:bodyPr vert="horz" lIns="0" tIns="0" rIns="0" bIns="0" rtlCol="0" anchor="t" anchorCtr="0"/>
          <a:lstStyle>
            <a:lvl1pPr algn="r">
              <a:defRPr sz="800">
                <a:solidFill>
                  <a:schemeClr val="tx1"/>
                </a:solidFill>
              </a:defRPr>
            </a:lvl1pPr>
          </a:lstStyle>
          <a:p>
            <a:pPr defTabSz="914239"/>
            <a:fld id="{70679C6C-715F-44F3-8DA3-2EC5FBAAEB7F}" type="slidenum">
              <a:rPr lang="en-GB" smtClean="0">
                <a:solidFill>
                  <a:srgbClr val="0C2340"/>
                </a:solidFill>
              </a:rPr>
              <a:pPr defTabSz="914239"/>
              <a:t>‹#›</a:t>
            </a:fld>
            <a:endParaRPr lang="en-GB" dirty="0">
              <a:solidFill>
                <a:srgbClr val="0C2340"/>
              </a:solidFill>
            </a:endParaRPr>
          </a:p>
        </p:txBody>
      </p:sp>
    </p:spTree>
    <p:extLst>
      <p:ext uri="{BB962C8B-B14F-4D97-AF65-F5344CB8AC3E}">
        <p14:creationId xmlns:p14="http://schemas.microsoft.com/office/powerpoint/2010/main" val="31762250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Lst>
  <p:hf hdr="0" dt="0"/>
  <p:txStyles>
    <p:titleStyle>
      <a:lvl1pPr algn="l" defTabSz="914239" rtl="0" eaLnBrk="1" latinLnBrk="0" hangingPunct="1">
        <a:spcBef>
          <a:spcPct val="0"/>
        </a:spcBef>
        <a:buNone/>
        <a:defRPr sz="2300" kern="1200" cap="all" baseline="0">
          <a:solidFill>
            <a:schemeClr val="tx1"/>
          </a:solidFill>
          <a:latin typeface="+mj-lt"/>
          <a:ea typeface="+mj-ea"/>
          <a:cs typeface="+mj-cs"/>
        </a:defRPr>
      </a:lvl1pPr>
    </p:titleStyle>
    <p:bodyStyle>
      <a:lvl1pPr marL="0" indent="0" algn="l" defTabSz="914239" rtl="0" eaLnBrk="1" latinLnBrk="0" hangingPunct="1">
        <a:lnSpc>
          <a:spcPts val="1841"/>
        </a:lnSpc>
        <a:spcBef>
          <a:spcPts val="0"/>
        </a:spcBef>
        <a:buFont typeface="Arial" panose="020B0604020202020204" pitchFamily="34" charset="0"/>
        <a:buNone/>
        <a:defRPr sz="1400" b="1" kern="1200">
          <a:solidFill>
            <a:schemeClr val="tx2"/>
          </a:solidFill>
          <a:latin typeface="+mn-lt"/>
          <a:ea typeface="+mn-ea"/>
          <a:cs typeface="+mn-cs"/>
        </a:defRPr>
      </a:lvl1pPr>
      <a:lvl2pPr marL="0" indent="0" algn="l" defTabSz="914239" rtl="0" eaLnBrk="1" latinLnBrk="0" hangingPunct="1">
        <a:lnSpc>
          <a:spcPts val="1841"/>
        </a:lnSpc>
        <a:spcBef>
          <a:spcPts val="0"/>
        </a:spcBef>
        <a:spcAft>
          <a:spcPts val="0"/>
        </a:spcAft>
        <a:buFont typeface="Arial" panose="020B0604020202020204" pitchFamily="34" charset="0"/>
        <a:buNone/>
        <a:defRPr sz="1400" kern="1200">
          <a:solidFill>
            <a:schemeClr val="tx1"/>
          </a:solidFill>
          <a:latin typeface="+mn-lt"/>
          <a:ea typeface="+mn-ea"/>
          <a:cs typeface="+mn-cs"/>
        </a:defRPr>
      </a:lvl2pPr>
      <a:lvl3pPr marL="283986" indent="-283986" algn="l" defTabSz="914239" rtl="0" eaLnBrk="1" latinLnBrk="0" hangingPunct="1">
        <a:lnSpc>
          <a:spcPts val="1841"/>
        </a:lnSpc>
        <a:spcBef>
          <a:spcPts val="0"/>
        </a:spcBef>
        <a:buClr>
          <a:schemeClr val="tx2"/>
        </a:buClr>
        <a:buFont typeface="Arial" panose="020B0604020202020204" pitchFamily="34" charset="0"/>
        <a:buChar char="•"/>
        <a:defRPr sz="1400" kern="1200">
          <a:solidFill>
            <a:schemeClr val="tx1"/>
          </a:solidFill>
          <a:latin typeface="+mn-lt"/>
          <a:ea typeface="+mn-ea"/>
          <a:cs typeface="+mn-cs"/>
        </a:defRPr>
      </a:lvl3pPr>
      <a:lvl4pPr marL="504864" indent="-204543" algn="l" defTabSz="914239" rtl="0" eaLnBrk="1" latinLnBrk="0" hangingPunct="1">
        <a:lnSpc>
          <a:spcPts val="1841"/>
        </a:lnSpc>
        <a:spcBef>
          <a:spcPts val="0"/>
        </a:spcBef>
        <a:buClr>
          <a:schemeClr val="tx2"/>
        </a:buClr>
        <a:buFont typeface="Arial" panose="020B0604020202020204" pitchFamily="34" charset="0"/>
        <a:buChar char="-"/>
        <a:defRPr sz="1400" kern="1200">
          <a:solidFill>
            <a:schemeClr val="tx1"/>
          </a:solidFill>
          <a:latin typeface="+mn-lt"/>
          <a:ea typeface="+mn-ea"/>
          <a:cs typeface="+mn-cs"/>
        </a:defRPr>
      </a:lvl4pPr>
      <a:lvl5pPr marL="283986" indent="-283986" algn="l" defTabSz="914239" rtl="0" eaLnBrk="1" latinLnBrk="0" hangingPunct="1">
        <a:lnSpc>
          <a:spcPts val="1841"/>
        </a:lnSpc>
        <a:spcBef>
          <a:spcPts val="0"/>
        </a:spcBef>
        <a:buClr>
          <a:schemeClr val="tx2"/>
        </a:buClr>
        <a:buFont typeface="+mj-lt"/>
        <a:buAutoNum type="arabicPeriod"/>
        <a:defRPr sz="1400" kern="1200" baseline="0">
          <a:solidFill>
            <a:schemeClr val="tx1"/>
          </a:solidFill>
          <a:latin typeface="+mn-lt"/>
          <a:ea typeface="+mn-ea"/>
          <a:cs typeface="+mn-cs"/>
        </a:defRPr>
      </a:lvl5pPr>
      <a:lvl6pPr marL="504864" indent="-205101" algn="l" defTabSz="914239" rtl="0" eaLnBrk="1" latinLnBrk="0" hangingPunct="1">
        <a:lnSpc>
          <a:spcPts val="1841"/>
        </a:lnSpc>
        <a:spcBef>
          <a:spcPts val="0"/>
        </a:spcBef>
        <a:buClr>
          <a:schemeClr val="tx2"/>
        </a:buClr>
        <a:buFont typeface="+mj-lt"/>
        <a:buAutoNum type="alphaLcPeriod"/>
        <a:defRPr sz="1400" kern="1200" baseline="0">
          <a:solidFill>
            <a:schemeClr val="tx1"/>
          </a:solidFill>
          <a:latin typeface="+mn-lt"/>
          <a:ea typeface="+mn-ea"/>
          <a:cs typeface="+mn-cs"/>
        </a:defRPr>
      </a:lvl6pPr>
      <a:lvl7pPr marL="504864" indent="-205101" algn="l" defTabSz="914239" rtl="0" eaLnBrk="1" latinLnBrk="0" hangingPunct="1">
        <a:lnSpc>
          <a:spcPts val="1841"/>
        </a:lnSpc>
        <a:spcBef>
          <a:spcPts val="0"/>
        </a:spcBef>
        <a:buClr>
          <a:schemeClr val="tx2"/>
        </a:buClr>
        <a:buFont typeface="+mj-lt"/>
        <a:buAutoNum type="alphaLcPeriod"/>
        <a:defRPr sz="1400" kern="1200" baseline="0">
          <a:solidFill>
            <a:schemeClr val="tx1"/>
          </a:solidFill>
          <a:latin typeface="+mn-lt"/>
          <a:ea typeface="+mn-ea"/>
          <a:cs typeface="+mn-cs"/>
        </a:defRPr>
      </a:lvl7pPr>
      <a:lvl8pPr marL="504864" indent="-205101" algn="l" defTabSz="914239" rtl="0" eaLnBrk="1" latinLnBrk="0" hangingPunct="1">
        <a:lnSpc>
          <a:spcPts val="1841"/>
        </a:lnSpc>
        <a:spcBef>
          <a:spcPts val="0"/>
        </a:spcBef>
        <a:buClr>
          <a:schemeClr val="tx2"/>
        </a:buClr>
        <a:buFont typeface="+mj-lt"/>
        <a:buAutoNum type="alphaLcPeriod"/>
        <a:defRPr sz="1400" kern="1200" baseline="0">
          <a:solidFill>
            <a:schemeClr val="tx1"/>
          </a:solidFill>
          <a:latin typeface="+mn-lt"/>
          <a:ea typeface="+mn-ea"/>
          <a:cs typeface="+mn-cs"/>
        </a:defRPr>
      </a:lvl8pPr>
      <a:lvl9pPr marL="504864" indent="-205101" algn="l" defTabSz="914239" rtl="0" eaLnBrk="1" latinLnBrk="0" hangingPunct="1">
        <a:lnSpc>
          <a:spcPts val="1841"/>
        </a:lnSpc>
        <a:spcBef>
          <a:spcPts val="0"/>
        </a:spcBef>
        <a:buClr>
          <a:schemeClr val="tx2"/>
        </a:buClr>
        <a:buFont typeface="+mj-lt"/>
        <a:buAutoNum type="alphaLcPeriod"/>
        <a:defRPr sz="1400" kern="1200">
          <a:solidFill>
            <a:schemeClr val="tx1"/>
          </a:solidFill>
          <a:latin typeface="+mn-lt"/>
          <a:ea typeface="+mn-ea"/>
          <a:cs typeface="+mn-cs"/>
        </a:defRPr>
      </a:lvl9pPr>
    </p:bodyStyle>
    <p:otherStyle>
      <a:defPPr>
        <a:defRPr lang="en-US"/>
      </a:defPPr>
      <a:lvl1pPr marL="0" algn="l" defTabSz="914239" rtl="0" eaLnBrk="1" latinLnBrk="0" hangingPunct="1">
        <a:defRPr sz="1800" kern="1200">
          <a:solidFill>
            <a:schemeClr val="tx1"/>
          </a:solidFill>
          <a:latin typeface="+mn-lt"/>
          <a:ea typeface="+mn-ea"/>
          <a:cs typeface="+mn-cs"/>
        </a:defRPr>
      </a:lvl1pPr>
      <a:lvl2pPr marL="457119" algn="l" defTabSz="914239" rtl="0" eaLnBrk="1" latinLnBrk="0" hangingPunct="1">
        <a:defRPr sz="1800" kern="1200">
          <a:solidFill>
            <a:schemeClr val="tx1"/>
          </a:solidFill>
          <a:latin typeface="+mn-lt"/>
          <a:ea typeface="+mn-ea"/>
          <a:cs typeface="+mn-cs"/>
        </a:defRPr>
      </a:lvl2pPr>
      <a:lvl3pPr marL="914239" algn="l" defTabSz="914239" rtl="0" eaLnBrk="1" latinLnBrk="0" hangingPunct="1">
        <a:defRPr sz="1800" kern="1200">
          <a:solidFill>
            <a:schemeClr val="tx1"/>
          </a:solidFill>
          <a:latin typeface="+mn-lt"/>
          <a:ea typeface="+mn-ea"/>
          <a:cs typeface="+mn-cs"/>
        </a:defRPr>
      </a:lvl3pPr>
      <a:lvl4pPr marL="1371358" algn="l" defTabSz="914239" rtl="0" eaLnBrk="1" latinLnBrk="0" hangingPunct="1">
        <a:defRPr sz="1800" kern="1200">
          <a:solidFill>
            <a:schemeClr val="tx1"/>
          </a:solidFill>
          <a:latin typeface="+mn-lt"/>
          <a:ea typeface="+mn-ea"/>
          <a:cs typeface="+mn-cs"/>
        </a:defRPr>
      </a:lvl4pPr>
      <a:lvl5pPr marL="1828477" algn="l" defTabSz="914239" rtl="0" eaLnBrk="1" latinLnBrk="0" hangingPunct="1">
        <a:defRPr sz="1800" kern="1200">
          <a:solidFill>
            <a:schemeClr val="tx1"/>
          </a:solidFill>
          <a:latin typeface="+mn-lt"/>
          <a:ea typeface="+mn-ea"/>
          <a:cs typeface="+mn-cs"/>
        </a:defRPr>
      </a:lvl5pPr>
      <a:lvl6pPr marL="2285596" algn="l" defTabSz="914239" rtl="0" eaLnBrk="1" latinLnBrk="0" hangingPunct="1">
        <a:defRPr sz="1800" kern="1200">
          <a:solidFill>
            <a:schemeClr val="tx1"/>
          </a:solidFill>
          <a:latin typeface="+mn-lt"/>
          <a:ea typeface="+mn-ea"/>
          <a:cs typeface="+mn-cs"/>
        </a:defRPr>
      </a:lvl6pPr>
      <a:lvl7pPr marL="2742716" algn="l" defTabSz="914239" rtl="0" eaLnBrk="1" latinLnBrk="0" hangingPunct="1">
        <a:defRPr sz="1800" kern="1200">
          <a:solidFill>
            <a:schemeClr val="tx1"/>
          </a:solidFill>
          <a:latin typeface="+mn-lt"/>
          <a:ea typeface="+mn-ea"/>
          <a:cs typeface="+mn-cs"/>
        </a:defRPr>
      </a:lvl7pPr>
      <a:lvl8pPr marL="3199835" algn="l" defTabSz="914239" rtl="0" eaLnBrk="1" latinLnBrk="0" hangingPunct="1">
        <a:defRPr sz="1800" kern="1200">
          <a:solidFill>
            <a:schemeClr val="tx1"/>
          </a:solidFill>
          <a:latin typeface="+mn-lt"/>
          <a:ea typeface="+mn-ea"/>
          <a:cs typeface="+mn-cs"/>
        </a:defRPr>
      </a:lvl8pPr>
      <a:lvl9pPr marL="3656954" algn="l" defTabSz="9142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4.xml"/><Relationship Id="rId6" Type="http://schemas.openxmlformats.org/officeDocument/2006/relationships/image" Target="../media/image21.jpg"/><Relationship Id="rId5" Type="http://schemas.openxmlformats.org/officeDocument/2006/relationships/image" Target="../media/image20.jpg"/><Relationship Id="rId4" Type="http://schemas.openxmlformats.org/officeDocument/2006/relationships/image" Target="../media/image19.jpg"/></Relationships>
</file>

<file path=ppt/slides/_rels/slide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9454" y="2724911"/>
            <a:ext cx="9812594" cy="3602737"/>
          </a:xfrm>
        </p:spPr>
        <p:txBody>
          <a:bodyPr>
            <a:normAutofit fontScale="90000"/>
          </a:bodyPr>
          <a:lstStyle/>
          <a:p>
            <a:r>
              <a:rPr lang="en-US" sz="8400" b="1" dirty="0"/>
              <a:t>BIG DATA:</a:t>
            </a:r>
            <a:br>
              <a:rPr lang="en-US" sz="8900" b="1" dirty="0"/>
            </a:br>
            <a:r>
              <a:rPr lang="en-US" b="1" dirty="0"/>
              <a:t>What Is It and How Can We Use It To Solve Relevant C-suite Problems?</a:t>
            </a:r>
          </a:p>
        </p:txBody>
      </p:sp>
      <p:pic>
        <p:nvPicPr>
          <p:cNvPr id="1026" name="Picture 2"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23534" y="0"/>
            <a:ext cx="6843253" cy="26448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82322" y="6060591"/>
            <a:ext cx="1843435" cy="694182"/>
          </a:xfrm>
          <a:prstGeom prst="rect">
            <a:avLst/>
          </a:prstGeom>
        </p:spPr>
      </p:pic>
    </p:spTree>
    <p:extLst>
      <p:ext uri="{BB962C8B-B14F-4D97-AF65-F5344CB8AC3E}">
        <p14:creationId xmlns:p14="http://schemas.microsoft.com/office/powerpoint/2010/main" val="79170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
            <a:ext cx="10515600" cy="867747"/>
          </a:xfrm>
        </p:spPr>
        <p:txBody>
          <a:bodyPr>
            <a:noAutofit/>
          </a:bodyPr>
          <a:lstStyle/>
          <a:p>
            <a:pPr marL="0" indent="0" algn="ctr"/>
            <a:r>
              <a:rPr lang="en-US" sz="2400" b="1" dirty="0">
                <a:latin typeface="+mn-lt"/>
              </a:rPr>
              <a:t>Moderator </a:t>
            </a:r>
            <a:br>
              <a:rPr lang="en-US" sz="2400" b="1" dirty="0">
                <a:latin typeface="+mn-lt"/>
              </a:rPr>
            </a:br>
            <a:r>
              <a:rPr lang="en-US" sz="2400" b="1" dirty="0">
                <a:latin typeface="+mn-lt"/>
              </a:rPr>
              <a:t>John Kline </a:t>
            </a:r>
            <a:br>
              <a:rPr lang="en-US" sz="2000" dirty="0">
                <a:latin typeface="+mn-lt"/>
              </a:rPr>
            </a:br>
            <a:r>
              <a:rPr lang="en-US" sz="2000" dirty="0">
                <a:latin typeface="+mn-lt"/>
              </a:rPr>
              <a:t>Director, Risk &amp; Insurance Management </a:t>
            </a:r>
            <a:br>
              <a:rPr lang="en-US" sz="2000" dirty="0">
                <a:latin typeface="+mn-lt"/>
              </a:rPr>
            </a:br>
            <a:r>
              <a:rPr lang="en-US" sz="2000" dirty="0">
                <a:latin typeface="+mn-lt"/>
              </a:rPr>
              <a:t>Discover Financial Services</a:t>
            </a:r>
            <a:br>
              <a:rPr lang="en-US" sz="2000" dirty="0"/>
            </a:br>
            <a:endParaRPr lang="en-US" sz="2000" dirty="0"/>
          </a:p>
        </p:txBody>
      </p:sp>
      <p:sp>
        <p:nvSpPr>
          <p:cNvPr id="3" name="Content Placeholder 2"/>
          <p:cNvSpPr>
            <a:spLocks noGrp="1"/>
          </p:cNvSpPr>
          <p:nvPr>
            <p:ph sz="half" idx="1"/>
          </p:nvPr>
        </p:nvSpPr>
        <p:spPr>
          <a:xfrm>
            <a:off x="914400" y="1511560"/>
            <a:ext cx="5181600" cy="5337296"/>
          </a:xfrm>
        </p:spPr>
        <p:txBody>
          <a:bodyPr>
            <a:normAutofit/>
          </a:bodyPr>
          <a:lstStyle/>
          <a:p>
            <a:pPr marL="0" indent="0">
              <a:lnSpc>
                <a:spcPct val="100000"/>
              </a:lnSpc>
              <a:spcBef>
                <a:spcPts val="0"/>
              </a:spcBef>
              <a:buNone/>
            </a:pPr>
            <a:r>
              <a:rPr lang="en-US" b="1" dirty="0"/>
              <a:t>Chris Najim, </a:t>
            </a:r>
            <a:r>
              <a:rPr lang="en-US" sz="2400" b="1" dirty="0"/>
              <a:t>PhD, FCAS, MAAA</a:t>
            </a:r>
          </a:p>
          <a:p>
            <a:pPr marL="0" indent="0">
              <a:lnSpc>
                <a:spcPct val="100000"/>
              </a:lnSpc>
              <a:spcBef>
                <a:spcPts val="0"/>
              </a:spcBef>
              <a:buNone/>
            </a:pPr>
            <a:r>
              <a:rPr lang="en-US" sz="2400" dirty="0"/>
              <a:t>SVP, Analytics and Consulting</a:t>
            </a:r>
          </a:p>
          <a:p>
            <a:pPr marL="0" indent="0">
              <a:lnSpc>
                <a:spcPct val="100000"/>
              </a:lnSpc>
              <a:spcBef>
                <a:spcPts val="0"/>
              </a:spcBef>
              <a:buNone/>
            </a:pPr>
            <a:r>
              <a:rPr lang="en-US" sz="2400" dirty="0"/>
              <a:t>JLT Specialty USA</a:t>
            </a:r>
          </a:p>
          <a:p>
            <a:pPr marL="0" indent="0">
              <a:lnSpc>
                <a:spcPct val="100000"/>
              </a:lnSpc>
              <a:spcBef>
                <a:spcPts val="0"/>
              </a:spcBef>
              <a:buNone/>
            </a:pPr>
            <a:endParaRPr lang="en-US" sz="2400" dirty="0"/>
          </a:p>
          <a:p>
            <a:pPr marL="0" indent="0">
              <a:lnSpc>
                <a:spcPct val="100000"/>
              </a:lnSpc>
              <a:spcBef>
                <a:spcPts val="0"/>
              </a:spcBef>
              <a:buNone/>
            </a:pPr>
            <a:endParaRPr lang="en-US" sz="1000"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b="1" dirty="0"/>
          </a:p>
          <a:p>
            <a:pPr marL="0" indent="0">
              <a:lnSpc>
                <a:spcPct val="100000"/>
              </a:lnSpc>
              <a:spcBef>
                <a:spcPts val="0"/>
              </a:spcBef>
              <a:buNone/>
            </a:pPr>
            <a:r>
              <a:rPr lang="en-US" b="1" dirty="0"/>
              <a:t>Michael Paczolt, </a:t>
            </a:r>
            <a:r>
              <a:rPr lang="en-US" sz="2400" b="1" dirty="0"/>
              <a:t>FCAS, MAAA</a:t>
            </a:r>
          </a:p>
          <a:p>
            <a:pPr marL="0" indent="0">
              <a:lnSpc>
                <a:spcPct val="100000"/>
              </a:lnSpc>
              <a:spcBef>
                <a:spcPts val="0"/>
              </a:spcBef>
              <a:buNone/>
            </a:pPr>
            <a:r>
              <a:rPr lang="en-US" sz="2400" dirty="0"/>
              <a:t>Consulting Actuary</a:t>
            </a:r>
          </a:p>
          <a:p>
            <a:pPr marL="0" indent="0">
              <a:lnSpc>
                <a:spcPct val="100000"/>
              </a:lnSpc>
              <a:spcBef>
                <a:spcPts val="0"/>
              </a:spcBef>
              <a:buNone/>
            </a:pPr>
            <a:r>
              <a:rPr lang="en-US" sz="2400" dirty="0" err="1"/>
              <a:t>Milliman</a:t>
            </a:r>
            <a:endParaRPr lang="en-US" sz="2400" dirty="0"/>
          </a:p>
          <a:p>
            <a:pPr marL="0" indent="0">
              <a:lnSpc>
                <a:spcPct val="100000"/>
              </a:lnSpc>
              <a:spcBef>
                <a:spcPts val="0"/>
              </a:spcBef>
              <a:buNone/>
            </a:pPr>
            <a:endParaRPr lang="en-US" sz="1000" dirty="0"/>
          </a:p>
          <a:p>
            <a:pPr marL="0" indent="0">
              <a:lnSpc>
                <a:spcPct val="100000"/>
              </a:lnSpc>
              <a:spcBef>
                <a:spcPts val="0"/>
              </a:spcBef>
              <a:buNone/>
            </a:pPr>
            <a:endParaRPr lang="en-US" sz="2400" dirty="0"/>
          </a:p>
          <a:p>
            <a:pPr marL="0" indent="0">
              <a:lnSpc>
                <a:spcPct val="100000"/>
              </a:lnSpc>
              <a:spcBef>
                <a:spcPts val="0"/>
              </a:spcBef>
              <a:buNone/>
            </a:pPr>
            <a:endParaRPr lang="en-US" sz="2400" dirty="0"/>
          </a:p>
        </p:txBody>
      </p:sp>
      <p:sp>
        <p:nvSpPr>
          <p:cNvPr id="4" name="Content Placeholder 3"/>
          <p:cNvSpPr>
            <a:spLocks noGrp="1"/>
          </p:cNvSpPr>
          <p:nvPr>
            <p:ph sz="half" idx="2"/>
          </p:nvPr>
        </p:nvSpPr>
        <p:spPr>
          <a:xfrm>
            <a:off x="6096000" y="1511558"/>
            <a:ext cx="5181600" cy="5108698"/>
          </a:xfrm>
        </p:spPr>
        <p:txBody>
          <a:bodyPr>
            <a:normAutofit/>
          </a:bodyPr>
          <a:lstStyle/>
          <a:p>
            <a:pPr marL="0" indent="0">
              <a:lnSpc>
                <a:spcPct val="100000"/>
              </a:lnSpc>
              <a:spcBef>
                <a:spcPts val="0"/>
              </a:spcBef>
              <a:buNone/>
            </a:pPr>
            <a:r>
              <a:rPr lang="en-US" b="1" dirty="0"/>
              <a:t>Abhishek Sharma, </a:t>
            </a:r>
            <a:r>
              <a:rPr lang="en-US" sz="2400" b="1" dirty="0"/>
              <a:t>MBA</a:t>
            </a:r>
            <a:endParaRPr lang="en-US" sz="2400" dirty="0"/>
          </a:p>
          <a:p>
            <a:pPr marL="0" indent="0">
              <a:lnSpc>
                <a:spcPct val="100000"/>
              </a:lnSpc>
              <a:spcBef>
                <a:spcPts val="0"/>
              </a:spcBef>
              <a:buNone/>
            </a:pPr>
            <a:r>
              <a:rPr lang="en-US" sz="2400" dirty="0"/>
              <a:t>Clinical Professor </a:t>
            </a:r>
          </a:p>
          <a:p>
            <a:pPr marL="0" indent="0">
              <a:lnSpc>
                <a:spcPct val="100000"/>
              </a:lnSpc>
              <a:spcBef>
                <a:spcPts val="0"/>
              </a:spcBef>
              <a:buNone/>
            </a:pPr>
            <a:r>
              <a:rPr lang="en-US" sz="2400" dirty="0"/>
              <a:t>Loyola University Chicago</a:t>
            </a:r>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endParaRPr lang="en-US" sz="1000" b="1" dirty="0"/>
          </a:p>
          <a:p>
            <a:pPr marL="0" indent="0">
              <a:lnSpc>
                <a:spcPct val="100000"/>
              </a:lnSpc>
              <a:spcBef>
                <a:spcPts val="0"/>
              </a:spcBef>
              <a:buNone/>
            </a:pPr>
            <a:r>
              <a:rPr lang="en-US" b="1" dirty="0" err="1"/>
              <a:t>Brion</a:t>
            </a:r>
            <a:r>
              <a:rPr lang="en-US" b="1" dirty="0"/>
              <a:t> </a:t>
            </a:r>
            <a:r>
              <a:rPr lang="en-US" b="1" dirty="0" err="1"/>
              <a:t>Callori</a:t>
            </a:r>
            <a:r>
              <a:rPr lang="en-US" b="1" dirty="0"/>
              <a:t>, </a:t>
            </a:r>
            <a:r>
              <a:rPr lang="en-US" sz="2400" b="1" dirty="0"/>
              <a:t>MBA, ARM</a:t>
            </a:r>
            <a:endParaRPr lang="en-US" sz="2400" dirty="0"/>
          </a:p>
          <a:p>
            <a:pPr marL="0" indent="0">
              <a:lnSpc>
                <a:spcPct val="100000"/>
              </a:lnSpc>
              <a:spcBef>
                <a:spcPts val="0"/>
              </a:spcBef>
              <a:buNone/>
            </a:pPr>
            <a:r>
              <a:rPr lang="en-US" sz="2400" dirty="0"/>
              <a:t>SVP, Engineering &amp; Research</a:t>
            </a:r>
          </a:p>
          <a:p>
            <a:pPr marL="0" indent="0">
              <a:lnSpc>
                <a:spcPct val="100000"/>
              </a:lnSpc>
              <a:spcBef>
                <a:spcPts val="0"/>
              </a:spcBef>
              <a:buNone/>
            </a:pPr>
            <a:r>
              <a:rPr lang="en-US" sz="2400" dirty="0"/>
              <a:t>FM Global </a:t>
            </a:r>
          </a:p>
          <a:p>
            <a:pPr marL="0" indent="0">
              <a:lnSpc>
                <a:spcPct val="100000"/>
              </a:lnSpc>
              <a:spcBef>
                <a:spcPts val="0"/>
              </a:spcBef>
              <a:buNone/>
            </a:pPr>
            <a:endParaRPr lang="en-US" sz="1000"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2322" y="6060591"/>
            <a:ext cx="1843435" cy="694182"/>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536" y="5258142"/>
            <a:ext cx="1246632" cy="1252386"/>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399" y="5258142"/>
            <a:ext cx="1268963" cy="1252386"/>
          </a:xfrm>
          <a:prstGeom prst="rect">
            <a:avLst/>
          </a:prstGeom>
        </p:spPr>
      </p:pic>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4401" y="2737837"/>
            <a:ext cx="1268962" cy="1216152"/>
          </a:xfrm>
          <a:prstGeom prst="rect">
            <a:avLst/>
          </a:prstGeom>
        </p:spPr>
      </p:pic>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93537" y="2734057"/>
            <a:ext cx="1246631" cy="1216152"/>
          </a:xfrm>
          <a:prstGeom prst="rect">
            <a:avLst/>
          </a:prstGeom>
        </p:spPr>
      </p:pic>
    </p:spTree>
    <p:extLst>
      <p:ext uri="{BB962C8B-B14F-4D97-AF65-F5344CB8AC3E}">
        <p14:creationId xmlns:p14="http://schemas.microsoft.com/office/powerpoint/2010/main" val="1732934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 calcmode="lin" valueType="num">
                                      <p:cBhvr additive="base">
                                        <p:cTn id="25"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1" end="1"/>
                                            </p:txEl>
                                          </p:spTgt>
                                        </p:tgtEl>
                                        <p:attrNameLst>
                                          <p:attrName>style.visibility</p:attrName>
                                        </p:attrNameLst>
                                      </p:cBhvr>
                                      <p:to>
                                        <p:strVal val="visible"/>
                                      </p:to>
                                    </p:set>
                                    <p:anim calcmode="lin" valueType="num">
                                      <p:cBhvr additive="base">
                                        <p:cTn id="2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7"/>
                                        </p:tgtEl>
                                        <p:attrNameLst>
                                          <p:attrName>style.visibility</p:attrName>
                                        </p:attrNameLst>
                                      </p:cBhvr>
                                      <p:to>
                                        <p:strVal val="visible"/>
                                      </p:to>
                                    </p:set>
                                    <p:anim calcmode="lin" valueType="num">
                                      <p:cBhvr additive="base">
                                        <p:cTn id="55" dur="500" fill="hold"/>
                                        <p:tgtEl>
                                          <p:spTgt spid="7"/>
                                        </p:tgtEl>
                                        <p:attrNameLst>
                                          <p:attrName>ppt_x</p:attrName>
                                        </p:attrNameLst>
                                      </p:cBhvr>
                                      <p:tavLst>
                                        <p:tav tm="0">
                                          <p:val>
                                            <p:strVal val="#ppt_x"/>
                                          </p:val>
                                        </p:tav>
                                        <p:tav tm="100000">
                                          <p:val>
                                            <p:strVal val="#ppt_x"/>
                                          </p:val>
                                        </p:tav>
                                      </p:tavLst>
                                    </p:anim>
                                    <p:anim calcmode="lin" valueType="num">
                                      <p:cBhvr additive="base">
                                        <p:cTn id="5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11" end="11"/>
                                            </p:txEl>
                                          </p:spTgt>
                                        </p:tgtEl>
                                        <p:attrNameLst>
                                          <p:attrName>style.visibility</p:attrName>
                                        </p:attrNameLst>
                                      </p:cBhvr>
                                      <p:to>
                                        <p:strVal val="visible"/>
                                      </p:to>
                                    </p:set>
                                    <p:anim calcmode="lin" valueType="num">
                                      <p:cBhvr additive="base">
                                        <p:cTn id="61"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11" end="11"/>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
                                            <p:txEl>
                                              <p:pRg st="12" end="12"/>
                                            </p:txEl>
                                          </p:spTgt>
                                        </p:tgtEl>
                                        <p:attrNameLst>
                                          <p:attrName>style.visibility</p:attrName>
                                        </p:attrNameLst>
                                      </p:cBhvr>
                                      <p:to>
                                        <p:strVal val="visible"/>
                                      </p:to>
                                    </p:set>
                                    <p:anim calcmode="lin" valueType="num">
                                      <p:cBhvr additive="base">
                                        <p:cTn id="65"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12" end="12"/>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4">
                                            <p:txEl>
                                              <p:pRg st="13" end="13"/>
                                            </p:txEl>
                                          </p:spTgt>
                                        </p:tgtEl>
                                        <p:attrNameLst>
                                          <p:attrName>style.visibility</p:attrName>
                                        </p:attrNameLst>
                                      </p:cBhvr>
                                      <p:to>
                                        <p:strVal val="visible"/>
                                      </p:to>
                                    </p:set>
                                    <p:anim calcmode="lin" valueType="num">
                                      <p:cBhvr additive="base">
                                        <p:cTn id="69"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4">
                                            <p:txEl>
                                              <p:pRg st="13" end="13"/>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6"/>
                                        </p:tgtEl>
                                        <p:attrNameLst>
                                          <p:attrName>style.visibility</p:attrName>
                                        </p:attrNameLst>
                                      </p:cBhvr>
                                      <p:to>
                                        <p:strVal val="visible"/>
                                      </p:to>
                                    </p:set>
                                    <p:anim calcmode="lin" valueType="num">
                                      <p:cBhvr additive="base">
                                        <p:cTn id="73" dur="500" fill="hold"/>
                                        <p:tgtEl>
                                          <p:spTgt spid="6"/>
                                        </p:tgtEl>
                                        <p:attrNameLst>
                                          <p:attrName>ppt_x</p:attrName>
                                        </p:attrNameLst>
                                      </p:cBhvr>
                                      <p:tavLst>
                                        <p:tav tm="0">
                                          <p:val>
                                            <p:strVal val="#ppt_x"/>
                                          </p:val>
                                        </p:tav>
                                        <p:tav tm="100000">
                                          <p:val>
                                            <p:strVal val="#ppt_x"/>
                                          </p:val>
                                        </p:tav>
                                      </p:tavLst>
                                    </p:anim>
                                    <p:anim calcmode="lin" valueType="num">
                                      <p:cBhvr additive="base">
                                        <p:cTn id="7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p:cNvCxnSpPr/>
          <p:nvPr/>
        </p:nvCxnSpPr>
        <p:spPr>
          <a:xfrm flipV="1">
            <a:off x="2219326" y="863565"/>
            <a:ext cx="7598259" cy="4415539"/>
          </a:xfrm>
          <a:prstGeom prst="line">
            <a:avLst/>
          </a:prstGeom>
          <a:ln w="139700">
            <a:gradFill>
              <a:gsLst>
                <a:gs pos="0">
                  <a:srgbClr val="FF0000"/>
                </a:gs>
                <a:gs pos="54000">
                  <a:srgbClr val="FFFF00"/>
                </a:gs>
                <a:gs pos="54000">
                  <a:srgbClr val="B5CFE2"/>
                </a:gs>
                <a:gs pos="100000">
                  <a:srgbClr val="00B050"/>
                </a:gs>
              </a:gsLst>
              <a:lin ang="5400000" scaled="0"/>
            </a:gradFill>
            <a:headEnd type="none"/>
            <a:tailEnd type="triangle"/>
          </a:ln>
        </p:spPr>
        <p:style>
          <a:lnRef idx="1">
            <a:schemeClr val="accent1"/>
          </a:lnRef>
          <a:fillRef idx="0">
            <a:schemeClr val="accent1"/>
          </a:fillRef>
          <a:effectRef idx="0">
            <a:schemeClr val="accent1"/>
          </a:effectRef>
          <a:fontRef idx="minor">
            <a:schemeClr val="tx1"/>
          </a:fontRef>
        </p:style>
      </p:cxnSp>
      <p:sp>
        <p:nvSpPr>
          <p:cNvPr id="8" name="Oval 7"/>
          <p:cNvSpPr>
            <a:spLocks noChangeAspect="1"/>
          </p:cNvSpPr>
          <p:nvPr/>
        </p:nvSpPr>
        <p:spPr>
          <a:xfrm>
            <a:off x="2523211" y="4351670"/>
            <a:ext cx="724278" cy="870882"/>
          </a:xfrm>
          <a:prstGeom prst="ellipse">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sz="900" dirty="0">
              <a:solidFill>
                <a:srgbClr val="FFFFFF"/>
              </a:solidFill>
              <a:cs typeface="Arial" panose="020B0604020202020204" pitchFamily="34" charset="0"/>
            </a:endParaRPr>
          </a:p>
        </p:txBody>
      </p:sp>
      <p:sp>
        <p:nvSpPr>
          <p:cNvPr id="9" name="TextBox 8"/>
          <p:cNvSpPr txBox="1"/>
          <p:nvPr/>
        </p:nvSpPr>
        <p:spPr>
          <a:xfrm>
            <a:off x="1144637" y="3151341"/>
            <a:ext cx="2653821" cy="1200329"/>
          </a:xfrm>
          <a:prstGeom prst="rect">
            <a:avLst/>
          </a:prstGeom>
          <a:noFill/>
        </p:spPr>
        <p:txBody>
          <a:bodyPr wrap="square" rtlCol="0">
            <a:spAutoFit/>
          </a:bodyPr>
          <a:lstStyle/>
          <a:p>
            <a:r>
              <a:rPr lang="en-US" sz="1600" b="1" dirty="0">
                <a:solidFill>
                  <a:srgbClr val="0C2340"/>
                </a:solidFill>
                <a:cs typeface="Arial" panose="020B0604020202020204" pitchFamily="34" charset="0"/>
              </a:rPr>
              <a:t>Gut Instinct</a:t>
            </a:r>
          </a:p>
          <a:p>
            <a:pPr marL="171450" indent="-171450">
              <a:buFont typeface="Arial" panose="020B0604020202020204" pitchFamily="34" charset="0"/>
              <a:buChar char="•"/>
            </a:pPr>
            <a:r>
              <a:rPr lang="en-US" sz="1400" dirty="0">
                <a:solidFill>
                  <a:srgbClr val="0C2340"/>
                </a:solidFill>
                <a:cs typeface="Arial" panose="020B0604020202020204" pitchFamily="34" charset="0"/>
              </a:rPr>
              <a:t>Experiential, Emotional Filler</a:t>
            </a:r>
          </a:p>
          <a:p>
            <a:pPr marL="171450" indent="-171450">
              <a:buFont typeface="Arial" panose="020B0604020202020204" pitchFamily="34" charset="0"/>
              <a:buChar char="•"/>
            </a:pPr>
            <a:r>
              <a:rPr lang="en-US" sz="1400" dirty="0">
                <a:solidFill>
                  <a:srgbClr val="0C2340"/>
                </a:solidFill>
                <a:cs typeface="Arial" panose="020B0604020202020204" pitchFamily="34" charset="0"/>
              </a:rPr>
              <a:t>No Analytical  Support</a:t>
            </a:r>
          </a:p>
          <a:p>
            <a:pPr marL="171450" indent="-171450">
              <a:buFont typeface="Arial" panose="020B0604020202020204" pitchFamily="34" charset="0"/>
              <a:buChar char="•"/>
            </a:pPr>
            <a:r>
              <a:rPr lang="en-US" sz="1400" dirty="0">
                <a:solidFill>
                  <a:srgbClr val="0C2340"/>
                </a:solidFill>
                <a:cs typeface="Arial" panose="020B0604020202020204" pitchFamily="34" charset="0"/>
              </a:rPr>
              <a:t>This intuitive decisioning can be significantly improved</a:t>
            </a:r>
          </a:p>
        </p:txBody>
      </p:sp>
      <p:sp>
        <p:nvSpPr>
          <p:cNvPr id="10" name="Oval 9"/>
          <p:cNvSpPr>
            <a:spLocks noChangeAspect="1"/>
          </p:cNvSpPr>
          <p:nvPr/>
        </p:nvSpPr>
        <p:spPr>
          <a:xfrm>
            <a:off x="4721489" y="3071334"/>
            <a:ext cx="736637" cy="867595"/>
          </a:xfrm>
          <a:prstGeom prst="ellipse">
            <a:avLst/>
          </a:prstGeom>
          <a:solidFill>
            <a:srgbClr val="E87722"/>
          </a:solidFill>
          <a:ln>
            <a:solidFill>
              <a:srgbClr val="E87722"/>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sz="700" dirty="0">
              <a:solidFill>
                <a:srgbClr val="FFFFFF"/>
              </a:solidFill>
              <a:cs typeface="Arial" panose="020B0604020202020204" pitchFamily="34" charset="0"/>
            </a:endParaRPr>
          </a:p>
        </p:txBody>
      </p:sp>
      <p:sp>
        <p:nvSpPr>
          <p:cNvPr id="11" name="TextBox 10"/>
          <p:cNvSpPr txBox="1"/>
          <p:nvPr/>
        </p:nvSpPr>
        <p:spPr>
          <a:xfrm>
            <a:off x="4721489" y="3941910"/>
            <a:ext cx="2445752" cy="1415772"/>
          </a:xfrm>
          <a:prstGeom prst="rect">
            <a:avLst/>
          </a:prstGeom>
          <a:noFill/>
        </p:spPr>
        <p:txBody>
          <a:bodyPr wrap="square" rtlCol="0">
            <a:spAutoFit/>
          </a:bodyPr>
          <a:lstStyle/>
          <a:p>
            <a:r>
              <a:rPr lang="en-US" sz="1600" b="1" dirty="0">
                <a:solidFill>
                  <a:srgbClr val="0C2340"/>
                </a:solidFill>
                <a:cs typeface="Arial" panose="020B0604020202020204" pitchFamily="34" charset="0"/>
              </a:rPr>
              <a:t>Data</a:t>
            </a:r>
          </a:p>
          <a:p>
            <a:pPr marL="171450" indent="-171450">
              <a:buFont typeface="Arial" panose="020B0604020202020204" pitchFamily="34" charset="0"/>
              <a:buChar char="•"/>
            </a:pPr>
            <a:r>
              <a:rPr lang="en-US" sz="1400" dirty="0">
                <a:solidFill>
                  <a:srgbClr val="0C2340"/>
                </a:solidFill>
                <a:cs typeface="Arial" panose="020B0604020202020204" pitchFamily="34" charset="0"/>
              </a:rPr>
              <a:t>Raw</a:t>
            </a:r>
          </a:p>
          <a:p>
            <a:pPr marL="171450" indent="-171450">
              <a:buFont typeface="Arial" panose="020B0604020202020204" pitchFamily="34" charset="0"/>
              <a:buChar char="•"/>
            </a:pPr>
            <a:r>
              <a:rPr lang="en-US" sz="1400" dirty="0">
                <a:solidFill>
                  <a:srgbClr val="0C2340"/>
                </a:solidFill>
                <a:cs typeface="Arial" panose="020B0604020202020204" pitchFamily="34" charset="0"/>
              </a:rPr>
              <a:t>Disparate facts, statistics, random inputs</a:t>
            </a:r>
          </a:p>
          <a:p>
            <a:pPr marL="171450" indent="-171450">
              <a:buFont typeface="Arial" panose="020B0604020202020204" pitchFamily="34" charset="0"/>
              <a:buChar char="•"/>
            </a:pPr>
            <a:r>
              <a:rPr lang="en-US" sz="1400" dirty="0">
                <a:solidFill>
                  <a:srgbClr val="0C2340"/>
                </a:solidFill>
                <a:cs typeface="Arial" panose="020B0604020202020204" pitchFamily="34" charset="0"/>
              </a:rPr>
              <a:t>Decisioning flawed when relying upon</a:t>
            </a:r>
          </a:p>
        </p:txBody>
      </p:sp>
      <p:sp>
        <p:nvSpPr>
          <p:cNvPr id="12" name="TextBox 11"/>
          <p:cNvSpPr txBox="1"/>
          <p:nvPr/>
        </p:nvSpPr>
        <p:spPr>
          <a:xfrm>
            <a:off x="6978235" y="2775073"/>
            <a:ext cx="3326012" cy="1631216"/>
          </a:xfrm>
          <a:prstGeom prst="rect">
            <a:avLst/>
          </a:prstGeom>
          <a:noFill/>
        </p:spPr>
        <p:txBody>
          <a:bodyPr wrap="square" rtlCol="0">
            <a:spAutoFit/>
          </a:bodyPr>
          <a:lstStyle/>
          <a:p>
            <a:r>
              <a:rPr lang="en-US" sz="1600" b="1" dirty="0">
                <a:solidFill>
                  <a:srgbClr val="0C2340"/>
                </a:solidFill>
                <a:cs typeface="Arial" panose="020B0604020202020204" pitchFamily="34" charset="0"/>
              </a:rPr>
              <a:t>Information</a:t>
            </a:r>
          </a:p>
          <a:p>
            <a:pPr marL="171450" indent="-171450">
              <a:buFont typeface="Arial" panose="020B0604020202020204" pitchFamily="34" charset="0"/>
              <a:buChar char="•"/>
            </a:pPr>
            <a:r>
              <a:rPr lang="en-US" sz="1400" dirty="0">
                <a:solidFill>
                  <a:srgbClr val="0C2340"/>
                </a:solidFill>
                <a:cs typeface="Arial" panose="020B0604020202020204" pitchFamily="34" charset="0"/>
              </a:rPr>
              <a:t>An evolved or more complete data set</a:t>
            </a:r>
          </a:p>
          <a:p>
            <a:pPr marL="171450" indent="-171450">
              <a:buFont typeface="Arial" panose="020B0604020202020204" pitchFamily="34" charset="0"/>
              <a:buChar char="•"/>
            </a:pPr>
            <a:r>
              <a:rPr lang="en-US" sz="1400" dirty="0">
                <a:solidFill>
                  <a:srgbClr val="0C2340"/>
                </a:solidFill>
                <a:cs typeface="Arial" panose="020B0604020202020204" pitchFamily="34" charset="0"/>
              </a:rPr>
              <a:t>Derived from a collected of processed data where context/meaning have been added</a:t>
            </a:r>
          </a:p>
          <a:p>
            <a:pPr marL="171450" indent="-171450">
              <a:buFont typeface="Arial" panose="020B0604020202020204" pitchFamily="34" charset="0"/>
              <a:buChar char="•"/>
            </a:pPr>
            <a:r>
              <a:rPr lang="en-US" sz="1400" dirty="0">
                <a:solidFill>
                  <a:srgbClr val="0C2340"/>
                </a:solidFill>
                <a:cs typeface="Arial" panose="020B0604020202020204" pitchFamily="34" charset="0"/>
              </a:rPr>
              <a:t>Allows for more thorough analysis/decisioning</a:t>
            </a:r>
          </a:p>
        </p:txBody>
      </p:sp>
      <p:sp>
        <p:nvSpPr>
          <p:cNvPr id="13" name="TextBox 12"/>
          <p:cNvSpPr txBox="1"/>
          <p:nvPr/>
        </p:nvSpPr>
        <p:spPr>
          <a:xfrm>
            <a:off x="8868352" y="1514098"/>
            <a:ext cx="2252554" cy="1200329"/>
          </a:xfrm>
          <a:prstGeom prst="rect">
            <a:avLst/>
          </a:prstGeom>
          <a:noFill/>
        </p:spPr>
        <p:txBody>
          <a:bodyPr wrap="square" rtlCol="0">
            <a:spAutoFit/>
          </a:bodyPr>
          <a:lstStyle/>
          <a:p>
            <a:r>
              <a:rPr lang="en-US" sz="1600" b="1" dirty="0">
                <a:solidFill>
                  <a:srgbClr val="0C2340"/>
                </a:solidFill>
                <a:cs typeface="Arial" panose="020B0604020202020204" pitchFamily="34" charset="0"/>
              </a:rPr>
              <a:t>Knowledge</a:t>
            </a:r>
          </a:p>
          <a:p>
            <a:pPr marL="171450" indent="-171450">
              <a:buFont typeface="Arial" panose="020B0604020202020204" pitchFamily="34" charset="0"/>
              <a:buChar char="•"/>
            </a:pPr>
            <a:r>
              <a:rPr lang="en-US" sz="1400" dirty="0">
                <a:solidFill>
                  <a:srgbClr val="0C2340"/>
                </a:solidFill>
                <a:cs typeface="Arial" panose="020B0604020202020204" pitchFamily="34" charset="0"/>
              </a:rPr>
              <a:t>Information that has been tested or validated</a:t>
            </a:r>
          </a:p>
          <a:p>
            <a:pPr marL="171450" indent="-171450">
              <a:buFont typeface="Arial" panose="020B0604020202020204" pitchFamily="34" charset="0"/>
              <a:buChar char="•"/>
            </a:pPr>
            <a:r>
              <a:rPr lang="en-US" sz="1400" dirty="0">
                <a:solidFill>
                  <a:srgbClr val="0C2340"/>
                </a:solidFill>
                <a:cs typeface="Arial" panose="020B0604020202020204" pitchFamily="34" charset="0"/>
              </a:rPr>
              <a:t>Actionable with a high degree of accuracy</a:t>
            </a:r>
          </a:p>
        </p:txBody>
      </p:sp>
      <p:sp>
        <p:nvSpPr>
          <p:cNvPr id="14" name="Oval 13"/>
          <p:cNvSpPr>
            <a:spLocks noChangeAspect="1"/>
          </p:cNvSpPr>
          <p:nvPr/>
        </p:nvSpPr>
        <p:spPr>
          <a:xfrm>
            <a:off x="6481476" y="2090674"/>
            <a:ext cx="729466" cy="877164"/>
          </a:xfrm>
          <a:prstGeom prst="ellipse">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sz="700" dirty="0">
              <a:solidFill>
                <a:srgbClr val="FFFFFF">
                  <a:lumMod val="75000"/>
                </a:srgbClr>
              </a:solidFill>
              <a:cs typeface="Arial" panose="020B0604020202020204" pitchFamily="34" charset="0"/>
            </a:endParaRPr>
          </a:p>
        </p:txBody>
      </p:sp>
      <p:sp>
        <p:nvSpPr>
          <p:cNvPr id="15" name="Oval 14"/>
          <p:cNvSpPr>
            <a:spLocks noChangeAspect="1"/>
          </p:cNvSpPr>
          <p:nvPr/>
        </p:nvSpPr>
        <p:spPr>
          <a:xfrm>
            <a:off x="8198830" y="1068444"/>
            <a:ext cx="717610" cy="833815"/>
          </a:xfrm>
          <a:prstGeom prst="ellipse">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en-US" sz="700" dirty="0">
              <a:solidFill>
                <a:srgbClr val="FFFFFF"/>
              </a:solidFill>
              <a:cs typeface="Arial" panose="020B0604020202020204" pitchFamily="34" charset="0"/>
            </a:endParaRPr>
          </a:p>
        </p:txBody>
      </p:sp>
      <p:sp>
        <p:nvSpPr>
          <p:cNvPr id="16" name="TextBox 15"/>
          <p:cNvSpPr txBox="1"/>
          <p:nvPr/>
        </p:nvSpPr>
        <p:spPr>
          <a:xfrm>
            <a:off x="9760433" y="463455"/>
            <a:ext cx="1433322" cy="400110"/>
          </a:xfrm>
          <a:prstGeom prst="rect">
            <a:avLst/>
          </a:prstGeom>
          <a:noFill/>
        </p:spPr>
        <p:txBody>
          <a:bodyPr wrap="square" rtlCol="0">
            <a:spAutoFit/>
          </a:bodyPr>
          <a:lstStyle/>
          <a:p>
            <a:r>
              <a:rPr lang="en-US" sz="2000" b="1" dirty="0">
                <a:solidFill>
                  <a:srgbClr val="0C2340"/>
                </a:solidFill>
              </a:rPr>
              <a:t>OPTIMAL</a:t>
            </a:r>
          </a:p>
        </p:txBody>
      </p:sp>
      <p:sp>
        <p:nvSpPr>
          <p:cNvPr id="17" name="TextBox 16"/>
          <p:cNvSpPr txBox="1"/>
          <p:nvPr/>
        </p:nvSpPr>
        <p:spPr>
          <a:xfrm>
            <a:off x="826653" y="5314435"/>
            <a:ext cx="1762503" cy="400110"/>
          </a:xfrm>
          <a:prstGeom prst="rect">
            <a:avLst/>
          </a:prstGeom>
          <a:noFill/>
        </p:spPr>
        <p:txBody>
          <a:bodyPr wrap="square" rtlCol="0">
            <a:spAutoFit/>
          </a:bodyPr>
          <a:lstStyle/>
          <a:p>
            <a:r>
              <a:rPr lang="en-US" sz="2000" b="1" dirty="0">
                <a:solidFill>
                  <a:srgbClr val="0C2340"/>
                </a:solidFill>
              </a:rPr>
              <a:t>SUB-OPTIMAL</a:t>
            </a:r>
          </a:p>
        </p:txBody>
      </p:sp>
      <p:sp>
        <p:nvSpPr>
          <p:cNvPr id="2" name="Title 1"/>
          <p:cNvSpPr>
            <a:spLocks noGrp="1"/>
          </p:cNvSpPr>
          <p:nvPr>
            <p:ph type="title" idx="4294967295"/>
          </p:nvPr>
        </p:nvSpPr>
        <p:spPr>
          <a:xfrm>
            <a:off x="904497" y="742274"/>
            <a:ext cx="4776975" cy="652339"/>
          </a:xfrm>
        </p:spPr>
        <p:txBody>
          <a:bodyPr>
            <a:noAutofit/>
          </a:bodyPr>
          <a:lstStyle/>
          <a:p>
            <a:r>
              <a:rPr lang="en-US" sz="2800" b="1" dirty="0"/>
              <a:t>DECISION MAKING EVOLUTION</a:t>
            </a:r>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82322" y="6060591"/>
            <a:ext cx="1843435" cy="694182"/>
          </a:xfrm>
          <a:prstGeom prst="rect">
            <a:avLst/>
          </a:prstGeom>
        </p:spPr>
      </p:pic>
    </p:spTree>
    <p:extLst>
      <p:ext uri="{BB962C8B-B14F-4D97-AF65-F5344CB8AC3E}">
        <p14:creationId xmlns:p14="http://schemas.microsoft.com/office/powerpoint/2010/main" val="31614838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P spid="13" grpId="0"/>
      <p:bldP spid="16" grpId="0"/>
      <p:bldP spid="17" grpId="0"/>
    </p:bldLst>
  </p:timing>
</p:sld>
</file>

<file path=ppt/tags/tag1.xml><?xml version="1.0" encoding="utf-8"?>
<p:tagLst xmlns:a="http://schemas.openxmlformats.org/drawingml/2006/main" xmlns:r="http://schemas.openxmlformats.org/officeDocument/2006/relationships" xmlns:p="http://schemas.openxmlformats.org/presentationml/2006/main">
  <p:tag name="MS_PLACEHOLDERID" val="PlaceholderID42822.5172106481039029"/>
</p:tagLst>
</file>

<file path=ppt/tags/tag2.xml><?xml version="1.0" encoding="utf-8"?>
<p:tagLst xmlns:a="http://schemas.openxmlformats.org/drawingml/2006/main" xmlns:r="http://schemas.openxmlformats.org/officeDocument/2006/relationships" xmlns:p="http://schemas.openxmlformats.org/presentationml/2006/main">
  <p:tag name="STYLEXMLFILE" val="Disclaimer Contact"/>
  <p:tag name="MS_PLACEHOLDERID" val="PlaceholderID42284.6440393519054336"/>
</p:tagLst>
</file>

<file path=ppt/tags/tag3.xml><?xml version="1.0" encoding="utf-8"?>
<p:tagLst xmlns:a="http://schemas.openxmlformats.org/drawingml/2006/main" xmlns:r="http://schemas.openxmlformats.org/officeDocument/2006/relationships" xmlns:p="http://schemas.openxmlformats.org/presentationml/2006/main">
  <p:tag name="STYLEXMLFILE" val="Disclaimer Company"/>
  <p:tag name="MS_PLACEHOLDERID" val="PlaceholderID42284.6440393519091616"/>
</p:tagLst>
</file>

<file path=ppt/tags/tag4.xml><?xml version="1.0" encoding="utf-8"?>
<p:tagLst xmlns:a="http://schemas.openxmlformats.org/drawingml/2006/main" xmlns:r="http://schemas.openxmlformats.org/officeDocument/2006/relationships" xmlns:p="http://schemas.openxmlformats.org/presentationml/2006/main">
  <p:tag name="STYLEXMLFILE" val="Disclaimer Styles"/>
  <p:tag name="MS_PLACEHOLDERID" val="PlaceholderID42284.6440393519043026"/>
</p:tagLst>
</file>

<file path=ppt/tags/tag5.xml><?xml version="1.0" encoding="utf-8"?>
<p:tagLst xmlns:a="http://schemas.openxmlformats.org/drawingml/2006/main" xmlns:r="http://schemas.openxmlformats.org/officeDocument/2006/relationships" xmlns:p="http://schemas.openxmlformats.org/presentationml/2006/main">
  <p:tag name="MS_PLACEHOLDERID" val="PlaceholderID42284.6440393519050245"/>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JLT Specialty USA Presentation Template">
  <a:themeElements>
    <a:clrScheme name="_JLT Bright Blue">
      <a:dk1>
        <a:srgbClr val="0C2340"/>
      </a:dk1>
      <a:lt1>
        <a:srgbClr val="FFFFFF"/>
      </a:lt1>
      <a:dk2>
        <a:srgbClr val="00AFD7"/>
      </a:dk2>
      <a:lt2>
        <a:srgbClr val="FFFFFF"/>
      </a:lt2>
      <a:accent1>
        <a:srgbClr val="0C2340"/>
      </a:accent1>
      <a:accent2>
        <a:srgbClr val="00AFD7"/>
      </a:accent2>
      <a:accent3>
        <a:srgbClr val="BF0D3E"/>
      </a:accent3>
      <a:accent4>
        <a:srgbClr val="F2A900"/>
      </a:accent4>
      <a:accent5>
        <a:srgbClr val="E31C79"/>
      </a:accent5>
      <a:accent6>
        <a:srgbClr val="A8AD00"/>
      </a:accent6>
      <a:hlink>
        <a:srgbClr val="616A74"/>
      </a:hlink>
      <a:folHlink>
        <a:srgbClr val="0C2340"/>
      </a:folHlink>
    </a:clrScheme>
    <a:fontScheme name="_JL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solidFill>
        <a:ln>
          <a:noFill/>
        </a:ln>
      </a:spPr>
      <a:bodyPr rtlCol="0" anchor="ctr"/>
      <a:lstStyle>
        <a:defPPr algn="ctr">
          <a:defRPr sz="1100" dirty="0" smtClean="0"/>
        </a:defPPr>
      </a:lstStyle>
      <a:style>
        <a:lnRef idx="2">
          <a:schemeClr val="accent1">
            <a:shade val="50000"/>
          </a:schemeClr>
        </a:lnRef>
        <a:fillRef idx="1">
          <a:schemeClr val="accent1"/>
        </a:fillRef>
        <a:effectRef idx="0">
          <a:schemeClr val="accent1"/>
        </a:effectRef>
        <a:fontRef idx="minor">
          <a:schemeClr val="lt1"/>
        </a:fontRef>
      </a:style>
    </a:spDef>
    <a:txDef>
      <a:spPr>
        <a:solidFill>
          <a:schemeClr val="tx1"/>
        </a:solidFill>
      </a:spPr>
      <a:bodyPr wrap="square" lIns="90000" tIns="90000" rIns="90000" bIns="90000" rtlCol="0" anchor="ctr" anchorCtr="0">
        <a:spAutoFit/>
      </a:bodyPr>
      <a:lstStyle>
        <a:defPPr algn="ctr">
          <a:defRPr sz="1100" dirty="0" err="1"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222</TotalTime>
  <Words>130</Words>
  <Application>Microsoft Office PowerPoint</Application>
  <PresentationFormat>Widescreen</PresentationFormat>
  <Paragraphs>46</Paragraphs>
  <Slides>3</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3</vt:i4>
      </vt:variant>
    </vt:vector>
  </HeadingPairs>
  <TitlesOfParts>
    <vt:vector size="8" baseType="lpstr">
      <vt:lpstr>Arial</vt:lpstr>
      <vt:lpstr>Calibri</vt:lpstr>
      <vt:lpstr>Calibri Light</vt:lpstr>
      <vt:lpstr>Office Theme</vt:lpstr>
      <vt:lpstr>JLT Specialty USA Presentation Template</vt:lpstr>
      <vt:lpstr>BIG DATA: What Is It and How Can We Use It To Solve Relevant C-suite Problems?</vt:lpstr>
      <vt:lpstr>Moderator  John Kline  Director, Risk &amp; Insurance Management  Discover Financial Services </vt:lpstr>
      <vt:lpstr>DECISION MAKING EVOLUTION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It and How Can Risk Managers Use It To Solve The Problems That Are Relevant To The C-suite?</dc:title>
  <dc:creator>Mary Friedl</dc:creator>
  <cp:lastModifiedBy>Maggie Divarco</cp:lastModifiedBy>
  <cp:revision>30</cp:revision>
  <dcterms:created xsi:type="dcterms:W3CDTF">2017-05-10T20:33:28Z</dcterms:created>
  <dcterms:modified xsi:type="dcterms:W3CDTF">2017-07-20T17:31:11Z</dcterms:modified>
</cp:coreProperties>
</file>