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952" r:id="rId1"/>
    <p:sldMasterId id="2147483950" r:id="rId2"/>
  </p:sldMasterIdLst>
  <p:notesMasterIdLst>
    <p:notesMasterId r:id="rId23"/>
  </p:notesMasterIdLst>
  <p:handoutMasterIdLst>
    <p:handoutMasterId r:id="rId24"/>
  </p:handoutMasterIdLst>
  <p:sldIdLst>
    <p:sldId id="516" r:id="rId3"/>
    <p:sldId id="348" r:id="rId4"/>
    <p:sldId id="554" r:id="rId5"/>
    <p:sldId id="537" r:id="rId6"/>
    <p:sldId id="543" r:id="rId7"/>
    <p:sldId id="556" r:id="rId8"/>
    <p:sldId id="553" r:id="rId9"/>
    <p:sldId id="544" r:id="rId10"/>
    <p:sldId id="545" r:id="rId11"/>
    <p:sldId id="548" r:id="rId12"/>
    <p:sldId id="547" r:id="rId13"/>
    <p:sldId id="555" r:id="rId14"/>
    <p:sldId id="546" r:id="rId15"/>
    <p:sldId id="538" r:id="rId16"/>
    <p:sldId id="539" r:id="rId17"/>
    <p:sldId id="540" r:id="rId18"/>
    <p:sldId id="541" r:id="rId19"/>
    <p:sldId id="542" r:id="rId20"/>
    <p:sldId id="549" r:id="rId21"/>
    <p:sldId id="533" r:id="rId22"/>
  </p:sldIdLst>
  <p:sldSz cx="9144000" cy="6858000" type="screen4x3"/>
  <p:notesSz cx="6858000" cy="92964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a:cs typeface="ＭＳ Ｐゴシック"/>
      </a:defRPr>
    </a:lvl1pPr>
    <a:lvl2pPr marL="457200" algn="l" defTabSz="457200" rtl="0" fontAlgn="base">
      <a:spcBef>
        <a:spcPct val="0"/>
      </a:spcBef>
      <a:spcAft>
        <a:spcPct val="0"/>
      </a:spcAft>
      <a:defRPr kern="1200">
        <a:solidFill>
          <a:schemeClr val="tx1"/>
        </a:solidFill>
        <a:latin typeface="Arial" charset="0"/>
        <a:ea typeface="ＭＳ Ｐゴシック"/>
        <a:cs typeface="ＭＳ Ｐゴシック"/>
      </a:defRPr>
    </a:lvl2pPr>
    <a:lvl3pPr marL="914400" algn="l" defTabSz="457200" rtl="0" fontAlgn="base">
      <a:spcBef>
        <a:spcPct val="0"/>
      </a:spcBef>
      <a:spcAft>
        <a:spcPct val="0"/>
      </a:spcAft>
      <a:defRPr kern="1200">
        <a:solidFill>
          <a:schemeClr val="tx1"/>
        </a:solidFill>
        <a:latin typeface="Arial" charset="0"/>
        <a:ea typeface="ＭＳ Ｐゴシック"/>
        <a:cs typeface="ＭＳ Ｐゴシック"/>
      </a:defRPr>
    </a:lvl3pPr>
    <a:lvl4pPr marL="1371600" algn="l" defTabSz="457200" rtl="0" fontAlgn="base">
      <a:spcBef>
        <a:spcPct val="0"/>
      </a:spcBef>
      <a:spcAft>
        <a:spcPct val="0"/>
      </a:spcAft>
      <a:defRPr kern="1200">
        <a:solidFill>
          <a:schemeClr val="tx1"/>
        </a:solidFill>
        <a:latin typeface="Arial" charset="0"/>
        <a:ea typeface="ＭＳ Ｐゴシック"/>
        <a:cs typeface="ＭＳ Ｐゴシック"/>
      </a:defRPr>
    </a:lvl4pPr>
    <a:lvl5pPr marL="1828800" algn="l" defTabSz="457200" rtl="0" fontAlgn="base">
      <a:spcBef>
        <a:spcPct val="0"/>
      </a:spcBef>
      <a:spcAft>
        <a:spcPct val="0"/>
      </a:spcAft>
      <a:defRPr kern="1200">
        <a:solidFill>
          <a:schemeClr val="tx1"/>
        </a:solidFill>
        <a:latin typeface="Arial" charset="0"/>
        <a:ea typeface="ＭＳ Ｐゴシック"/>
        <a:cs typeface="ＭＳ Ｐゴシック"/>
      </a:defRPr>
    </a:lvl5pPr>
    <a:lvl6pPr marL="2286000" algn="l" defTabSz="914400" rtl="0" eaLnBrk="1" latinLnBrk="0" hangingPunct="1">
      <a:defRPr kern="1200">
        <a:solidFill>
          <a:schemeClr val="tx1"/>
        </a:solidFill>
        <a:latin typeface="Arial" charset="0"/>
        <a:ea typeface="ＭＳ Ｐゴシック"/>
        <a:cs typeface="ＭＳ Ｐゴシック"/>
      </a:defRPr>
    </a:lvl6pPr>
    <a:lvl7pPr marL="2743200" algn="l" defTabSz="914400" rtl="0" eaLnBrk="1" latinLnBrk="0" hangingPunct="1">
      <a:defRPr kern="1200">
        <a:solidFill>
          <a:schemeClr val="tx1"/>
        </a:solidFill>
        <a:latin typeface="Arial" charset="0"/>
        <a:ea typeface="ＭＳ Ｐゴシック"/>
        <a:cs typeface="ＭＳ Ｐゴシック"/>
      </a:defRPr>
    </a:lvl7pPr>
    <a:lvl8pPr marL="3200400" algn="l" defTabSz="914400" rtl="0" eaLnBrk="1" latinLnBrk="0" hangingPunct="1">
      <a:defRPr kern="1200">
        <a:solidFill>
          <a:schemeClr val="tx1"/>
        </a:solidFill>
        <a:latin typeface="Arial" charset="0"/>
        <a:ea typeface="ＭＳ Ｐゴシック"/>
        <a:cs typeface="ＭＳ Ｐゴシック"/>
      </a:defRPr>
    </a:lvl8pPr>
    <a:lvl9pPr marL="3657600" algn="l" defTabSz="914400" rtl="0" eaLnBrk="1" latinLnBrk="0" hangingPunct="1">
      <a:defRPr kern="1200">
        <a:solidFill>
          <a:schemeClr val="tx1"/>
        </a:solidFill>
        <a:latin typeface="Arial" charset="0"/>
        <a:ea typeface="ＭＳ Ｐゴシック"/>
        <a:cs typeface="ＭＳ Ｐゴシック"/>
      </a:defRPr>
    </a:lvl9pPr>
  </p:defaultTextStyle>
  <p:modifyVerifier cryptProviderType="rsaFull" cryptAlgorithmClass="hash" cryptAlgorithmType="typeAny" cryptAlgorithmSid="4" spinCount="100000" saltData="CgGOZvB0NH7NMP+JefUk3g==" hashData="klPFFsVG9VE6o3D6yYKCDpD8BD0="/>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showPr>
  <p:clrMru>
    <a:srgbClr val="FFFFFF"/>
    <a:srgbClr val="696969"/>
    <a:srgbClr val="737373"/>
    <a:srgbClr val="DDDDDD"/>
    <a:srgbClr val="FF0000"/>
    <a:srgbClr val="FFF5DD"/>
    <a:srgbClr val="FFE6A7"/>
    <a:srgbClr val="FFF1C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951" autoAdjust="0"/>
    <p:restoredTop sz="94622" autoAdjust="0"/>
  </p:normalViewPr>
  <p:slideViewPr>
    <p:cSldViewPr snapToGrid="0">
      <p:cViewPr>
        <p:scale>
          <a:sx n="150" d="100"/>
          <a:sy n="150" d="100"/>
        </p:scale>
        <p:origin x="-78"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p:scale>
          <a:sx n="100" d="100"/>
          <a:sy n="100" d="100"/>
        </p:scale>
        <p:origin x="-2112" y="1386"/>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EBB396A2-6514-4B5F-8298-2CDB44030995}" type="datetime1">
              <a:rPr lang="en-CA"/>
              <a:pPr>
                <a:defRPr/>
              </a:pPr>
              <a:t>18/11/2013</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3F863C13-BF43-4016-824A-56B3BB283F86}"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84613" y="0"/>
            <a:ext cx="2971800" cy="46513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51458A61-3FBB-4EB0-B4C9-2C62C115AEE0}" type="datetime1">
              <a:rPr lang="en-CA"/>
              <a:pPr>
                <a:defRPr/>
              </a:pPr>
              <a:t>18/11/2013</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CA" noProof="0" smtClean="0"/>
              <a:t>Click to edit Master text styles</a:t>
            </a:r>
          </a:p>
          <a:p>
            <a:pPr lvl="1"/>
            <a:r>
              <a:rPr lang="en-CA" noProof="0" smtClean="0"/>
              <a:t>Second level</a:t>
            </a:r>
          </a:p>
          <a:p>
            <a:pPr lvl="2"/>
            <a:r>
              <a:rPr lang="en-CA" noProof="0" smtClean="0"/>
              <a:t>Third level</a:t>
            </a:r>
          </a:p>
          <a:p>
            <a:pPr lvl="3"/>
            <a:r>
              <a:rPr lang="en-CA" noProof="0" smtClean="0"/>
              <a:t>Fourth level</a:t>
            </a:r>
          </a:p>
          <a:p>
            <a:pPr lvl="4"/>
            <a:r>
              <a:rPr lang="en-CA" noProof="0" smtClean="0"/>
              <a:t>Fifth level</a:t>
            </a:r>
            <a:endParaRPr lang="en-US" noProof="0"/>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ea typeface="ＭＳ Ｐゴシック" pitchFamily="34" charset="-128"/>
                <a:cs typeface="+mn-cs"/>
              </a:defRPr>
            </a:lvl1pPr>
          </a:lstStyle>
          <a:p>
            <a:pPr>
              <a:defRPr/>
            </a:pPr>
            <a:fld id="{D62F88D2-A532-4C6D-82B4-B817EC379F32}"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Arial" pitchFamily="34"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Arial" pitchFamily="34" charset="0"/>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Arial" pitchFamily="34" charset="0"/>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Arial" pitchFamily="34" charset="0"/>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itchFamily="34" charset="-128"/>
        <a:cs typeface="Arial" pitchFamily="34"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28675" name="Slide Number Placeholder 3"/>
          <p:cNvSpPr>
            <a:spLocks noGrp="1"/>
          </p:cNvSpPr>
          <p:nvPr>
            <p:ph type="sldNum" sz="quarter" idx="5"/>
          </p:nvPr>
        </p:nvSpPr>
        <p:spPr bwMode="auto">
          <a:noFill/>
          <a:ln>
            <a:miter lim="800000"/>
            <a:headEnd/>
            <a:tailEnd/>
          </a:ln>
        </p:spPr>
        <p:txBody>
          <a:bodyPr/>
          <a:lstStyle/>
          <a:p>
            <a:fld id="{5893F951-40B2-4C92-92E0-69416E84E7A6}" type="slidenum">
              <a:rPr lang="en-US" smtClean="0">
                <a:ea typeface="ＭＳ Ｐゴシック"/>
                <a:cs typeface="ＭＳ Ｐゴシック"/>
              </a:rPr>
              <a:pPr/>
              <a:t>1</a:t>
            </a:fld>
            <a:endParaRPr lang="en-US" smtClean="0">
              <a:ea typeface="ＭＳ Ｐゴシック"/>
              <a:cs typeface="ＭＳ Ｐゴシック"/>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47107" name="Slide Number Placeholder 3"/>
          <p:cNvSpPr>
            <a:spLocks noGrp="1"/>
          </p:cNvSpPr>
          <p:nvPr>
            <p:ph type="sldNum" sz="quarter" idx="5"/>
          </p:nvPr>
        </p:nvSpPr>
        <p:spPr bwMode="auto">
          <a:noFill/>
          <a:ln>
            <a:miter lim="800000"/>
            <a:headEnd/>
            <a:tailEnd/>
          </a:ln>
        </p:spPr>
        <p:txBody>
          <a:bodyPr/>
          <a:lstStyle/>
          <a:p>
            <a:fld id="{6EF4EEE7-C055-407F-8855-90AFB8DB0734}" type="slidenum">
              <a:rPr lang="en-US" smtClean="0">
                <a:ea typeface="ＭＳ Ｐゴシック"/>
                <a:cs typeface="ＭＳ Ｐゴシック"/>
              </a:rPr>
              <a:pPr/>
              <a:t>10</a:t>
            </a:fld>
            <a:endParaRPr lang="en-US" smtClean="0">
              <a:ea typeface="ＭＳ Ｐゴシック"/>
              <a:cs typeface="ＭＳ Ｐゴシック"/>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49155" name="Slide Number Placeholder 3"/>
          <p:cNvSpPr>
            <a:spLocks noGrp="1"/>
          </p:cNvSpPr>
          <p:nvPr>
            <p:ph type="sldNum" sz="quarter" idx="5"/>
          </p:nvPr>
        </p:nvSpPr>
        <p:spPr bwMode="auto">
          <a:noFill/>
          <a:ln>
            <a:miter lim="800000"/>
            <a:headEnd/>
            <a:tailEnd/>
          </a:ln>
        </p:spPr>
        <p:txBody>
          <a:bodyPr/>
          <a:lstStyle/>
          <a:p>
            <a:fld id="{6F4659D7-617A-4459-A5BA-728E2B33B77B}" type="slidenum">
              <a:rPr lang="en-US" smtClean="0">
                <a:ea typeface="ＭＳ Ｐゴシック"/>
                <a:cs typeface="ＭＳ Ｐゴシック"/>
              </a:rPr>
              <a:pPr/>
              <a:t>11</a:t>
            </a:fld>
            <a:endParaRPr lang="en-US" smtClean="0">
              <a:ea typeface="ＭＳ Ｐゴシック"/>
              <a:cs typeface="ＭＳ Ｐゴシック"/>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51203" name="Slide Number Placeholder 3"/>
          <p:cNvSpPr>
            <a:spLocks noGrp="1"/>
          </p:cNvSpPr>
          <p:nvPr>
            <p:ph type="sldNum" sz="quarter" idx="5"/>
          </p:nvPr>
        </p:nvSpPr>
        <p:spPr bwMode="auto">
          <a:noFill/>
          <a:ln>
            <a:miter lim="800000"/>
            <a:headEnd/>
            <a:tailEnd/>
          </a:ln>
        </p:spPr>
        <p:txBody>
          <a:bodyPr/>
          <a:lstStyle/>
          <a:p>
            <a:fld id="{FFD66322-F41A-43BD-836C-4C65568A4BA4}" type="slidenum">
              <a:rPr lang="en-US" smtClean="0">
                <a:ea typeface="ＭＳ Ｐゴシック"/>
                <a:cs typeface="ＭＳ Ｐゴシック"/>
              </a:rPr>
              <a:pPr/>
              <a:t>12</a:t>
            </a:fld>
            <a:endParaRPr lang="en-US" smtClean="0">
              <a:ea typeface="ＭＳ Ｐゴシック"/>
              <a:cs typeface="ＭＳ Ｐゴシック"/>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53251" name="Slide Number Placeholder 3"/>
          <p:cNvSpPr>
            <a:spLocks noGrp="1"/>
          </p:cNvSpPr>
          <p:nvPr>
            <p:ph type="sldNum" sz="quarter" idx="5"/>
          </p:nvPr>
        </p:nvSpPr>
        <p:spPr bwMode="auto">
          <a:noFill/>
          <a:ln>
            <a:miter lim="800000"/>
            <a:headEnd/>
            <a:tailEnd/>
          </a:ln>
        </p:spPr>
        <p:txBody>
          <a:bodyPr/>
          <a:lstStyle/>
          <a:p>
            <a:fld id="{F2092364-650D-41EC-B1EB-EFD31DE1DE7C}" type="slidenum">
              <a:rPr lang="en-US" smtClean="0">
                <a:ea typeface="ＭＳ Ｐゴシック"/>
                <a:cs typeface="ＭＳ Ｐゴシック"/>
              </a:rPr>
              <a:pPr/>
              <a:t>13</a:t>
            </a:fld>
            <a:endParaRPr lang="en-US" smtClean="0">
              <a:ea typeface="ＭＳ Ｐゴシック"/>
              <a:cs typeface="ＭＳ Ｐゴシック"/>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55299" name="Slide Number Placeholder 3"/>
          <p:cNvSpPr>
            <a:spLocks noGrp="1"/>
          </p:cNvSpPr>
          <p:nvPr>
            <p:ph type="sldNum" sz="quarter" idx="5"/>
          </p:nvPr>
        </p:nvSpPr>
        <p:spPr bwMode="auto">
          <a:noFill/>
          <a:ln>
            <a:miter lim="800000"/>
            <a:headEnd/>
            <a:tailEnd/>
          </a:ln>
        </p:spPr>
        <p:txBody>
          <a:bodyPr/>
          <a:lstStyle/>
          <a:p>
            <a:fld id="{6FCFD98D-E8AD-42F0-862E-6413AA27E73F}" type="slidenum">
              <a:rPr lang="en-US" smtClean="0">
                <a:ea typeface="ＭＳ Ｐゴシック"/>
                <a:cs typeface="ＭＳ Ｐゴシック"/>
              </a:rPr>
              <a:pPr/>
              <a:t>14</a:t>
            </a:fld>
            <a:endParaRPr lang="en-US" smtClean="0">
              <a:ea typeface="ＭＳ Ｐゴシック"/>
              <a:cs typeface="ＭＳ Ｐゴシック"/>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57347" name="Slide Number Placeholder 3"/>
          <p:cNvSpPr>
            <a:spLocks noGrp="1"/>
          </p:cNvSpPr>
          <p:nvPr>
            <p:ph type="sldNum" sz="quarter" idx="5"/>
          </p:nvPr>
        </p:nvSpPr>
        <p:spPr bwMode="auto">
          <a:noFill/>
          <a:ln>
            <a:miter lim="800000"/>
            <a:headEnd/>
            <a:tailEnd/>
          </a:ln>
        </p:spPr>
        <p:txBody>
          <a:bodyPr/>
          <a:lstStyle/>
          <a:p>
            <a:fld id="{3E06C75F-7C07-4EFE-B8A2-0CBFD37B8974}" type="slidenum">
              <a:rPr lang="en-US" smtClean="0">
                <a:ea typeface="ＭＳ Ｐゴシック"/>
                <a:cs typeface="ＭＳ Ｐゴシック"/>
              </a:rPr>
              <a:pPr/>
              <a:t>15</a:t>
            </a:fld>
            <a:endParaRPr lang="en-US" smtClean="0">
              <a:ea typeface="ＭＳ Ｐゴシック"/>
              <a:cs typeface="ＭＳ Ｐゴシック"/>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Slide Image Placeholder 1"/>
          <p:cNvSpPr>
            <a:spLocks noGrp="1" noRot="1" noChangeAspect="1"/>
          </p:cNvSpPr>
          <p:nvPr>
            <p:ph type="sldImg"/>
          </p:nvPr>
        </p:nvSpPr>
        <p:spPr bwMode="auto">
          <a:noFill/>
          <a:ln>
            <a:solidFill>
              <a:srgbClr val="000000"/>
            </a:solidFill>
            <a:miter lim="800000"/>
            <a:headEnd/>
            <a:tailEnd/>
          </a:ln>
        </p:spPr>
      </p:sp>
      <p:sp>
        <p:nvSpPr>
          <p:cNvPr id="5939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a:p>
            <a:endParaRPr lang="en-US" smtClean="0">
              <a:ea typeface="ＭＳ Ｐゴシック"/>
              <a:cs typeface="Arial" charset="0"/>
            </a:endParaRPr>
          </a:p>
        </p:txBody>
      </p:sp>
      <p:sp>
        <p:nvSpPr>
          <p:cNvPr id="59395" name="Slide Number Placeholder 3"/>
          <p:cNvSpPr>
            <a:spLocks noGrp="1"/>
          </p:cNvSpPr>
          <p:nvPr>
            <p:ph type="sldNum" sz="quarter" idx="5"/>
          </p:nvPr>
        </p:nvSpPr>
        <p:spPr bwMode="auto">
          <a:noFill/>
          <a:ln>
            <a:miter lim="800000"/>
            <a:headEnd/>
            <a:tailEnd/>
          </a:ln>
        </p:spPr>
        <p:txBody>
          <a:bodyPr/>
          <a:lstStyle/>
          <a:p>
            <a:fld id="{A7BDD391-CB57-4458-BE9F-AC4E076E7F2A}" type="slidenum">
              <a:rPr lang="en-US" smtClean="0">
                <a:ea typeface="ＭＳ Ｐゴシック"/>
                <a:cs typeface="ＭＳ Ｐゴシック"/>
              </a:rPr>
              <a:pPr/>
              <a:t>16</a:t>
            </a:fld>
            <a:endParaRPr lang="en-US" smtClean="0">
              <a:ea typeface="ＭＳ Ｐゴシック"/>
              <a:cs typeface="ＭＳ Ｐゴシック"/>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Slide Image Placeholder 1"/>
          <p:cNvSpPr>
            <a:spLocks noGrp="1" noRot="1" noChangeAspect="1"/>
          </p:cNvSpPr>
          <p:nvPr>
            <p:ph type="sldImg"/>
          </p:nvPr>
        </p:nvSpPr>
        <p:spPr bwMode="auto">
          <a:noFill/>
          <a:ln>
            <a:solidFill>
              <a:srgbClr val="000000"/>
            </a:solidFill>
            <a:miter lim="800000"/>
            <a:headEnd/>
            <a:tailEnd/>
          </a:ln>
        </p:spPr>
      </p:sp>
      <p:sp>
        <p:nvSpPr>
          <p:cNvPr id="6144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61443" name="Slide Number Placeholder 3"/>
          <p:cNvSpPr>
            <a:spLocks noGrp="1"/>
          </p:cNvSpPr>
          <p:nvPr>
            <p:ph type="sldNum" sz="quarter" idx="5"/>
          </p:nvPr>
        </p:nvSpPr>
        <p:spPr bwMode="auto">
          <a:noFill/>
          <a:ln>
            <a:miter lim="800000"/>
            <a:headEnd/>
            <a:tailEnd/>
          </a:ln>
        </p:spPr>
        <p:txBody>
          <a:bodyPr/>
          <a:lstStyle/>
          <a:p>
            <a:fld id="{D634EDE1-D80F-421A-AF58-21C31ED58CEC}" type="slidenum">
              <a:rPr lang="en-US" smtClean="0">
                <a:ea typeface="ＭＳ Ｐゴシック"/>
                <a:cs typeface="ＭＳ Ｐゴシック"/>
              </a:rPr>
              <a:pPr/>
              <a:t>17</a:t>
            </a:fld>
            <a:endParaRPr lang="en-US" smtClean="0">
              <a:ea typeface="ＭＳ Ｐゴシック"/>
              <a:cs typeface="ＭＳ Ｐゴシック"/>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Slide Image Placeholder 1"/>
          <p:cNvSpPr>
            <a:spLocks noGrp="1" noRot="1" noChangeAspect="1"/>
          </p:cNvSpPr>
          <p:nvPr>
            <p:ph type="sldImg"/>
          </p:nvPr>
        </p:nvSpPr>
        <p:spPr bwMode="auto">
          <a:noFill/>
          <a:ln>
            <a:solidFill>
              <a:srgbClr val="000000"/>
            </a:solidFill>
            <a:miter lim="800000"/>
            <a:headEnd/>
            <a:tailEnd/>
          </a:ln>
        </p:spPr>
      </p:sp>
      <p:sp>
        <p:nvSpPr>
          <p:cNvPr id="6349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63491" name="Slide Number Placeholder 3"/>
          <p:cNvSpPr>
            <a:spLocks noGrp="1"/>
          </p:cNvSpPr>
          <p:nvPr>
            <p:ph type="sldNum" sz="quarter" idx="5"/>
          </p:nvPr>
        </p:nvSpPr>
        <p:spPr bwMode="auto">
          <a:noFill/>
          <a:ln>
            <a:miter lim="800000"/>
            <a:headEnd/>
            <a:tailEnd/>
          </a:ln>
        </p:spPr>
        <p:txBody>
          <a:bodyPr/>
          <a:lstStyle/>
          <a:p>
            <a:fld id="{C55D57AD-213E-46BA-8332-0636B42829EB}" type="slidenum">
              <a:rPr lang="en-US" smtClean="0">
                <a:ea typeface="ＭＳ Ｐゴシック"/>
                <a:cs typeface="ＭＳ Ｐゴシック"/>
              </a:rPr>
              <a:pPr/>
              <a:t>18</a:t>
            </a:fld>
            <a:endParaRPr lang="en-US" smtClean="0">
              <a:ea typeface="ＭＳ Ｐゴシック"/>
              <a:cs typeface="ＭＳ Ｐゴシック"/>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p:spPr>
      </p:sp>
      <p:sp>
        <p:nvSpPr>
          <p:cNvPr id="6553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65539" name="Slide Number Placeholder 3"/>
          <p:cNvSpPr>
            <a:spLocks noGrp="1"/>
          </p:cNvSpPr>
          <p:nvPr>
            <p:ph type="sldNum" sz="quarter" idx="5"/>
          </p:nvPr>
        </p:nvSpPr>
        <p:spPr bwMode="auto">
          <a:noFill/>
          <a:ln>
            <a:miter lim="800000"/>
            <a:headEnd/>
            <a:tailEnd/>
          </a:ln>
        </p:spPr>
        <p:txBody>
          <a:bodyPr/>
          <a:lstStyle/>
          <a:p>
            <a:fld id="{290C9950-C8DC-475E-A501-CB1DC28AE228}" type="slidenum">
              <a:rPr lang="en-US" smtClean="0">
                <a:ea typeface="ＭＳ Ｐゴシック"/>
                <a:cs typeface="ＭＳ Ｐゴシック"/>
              </a:rPr>
              <a:pPr/>
              <a:t>19</a:t>
            </a:fld>
            <a:endParaRPr lang="en-US" smtClean="0">
              <a:ea typeface="ＭＳ Ｐゴシック"/>
              <a:cs typeface="ＭＳ Ｐゴシック"/>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TextEdit="1"/>
          </p:cNvSpPr>
          <p:nvPr>
            <p:ph type="sldImg"/>
          </p:nvPr>
        </p:nvSpPr>
        <p:spPr bwMode="auto">
          <a:noFill/>
          <a:ln>
            <a:solidFill>
              <a:srgbClr val="000000"/>
            </a:solidFill>
            <a:miter lim="800000"/>
            <a:headEnd/>
            <a:tailEnd/>
          </a:ln>
        </p:spPr>
      </p:sp>
      <p:sp>
        <p:nvSpPr>
          <p:cNvPr id="30722"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ea typeface="ＭＳ Ｐゴシック"/>
              <a:cs typeface="Arial"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Rot="1" noChangeAspect="1" noTextEdit="1"/>
          </p:cNvSpPr>
          <p:nvPr>
            <p:ph type="sldImg"/>
          </p:nvPr>
        </p:nvSpPr>
        <p:spPr bwMode="auto">
          <a:noFill/>
          <a:ln>
            <a:solidFill>
              <a:srgbClr val="000000"/>
            </a:solidFill>
            <a:miter lim="800000"/>
            <a:headEnd/>
            <a:tailEnd/>
          </a:ln>
        </p:spPr>
      </p:sp>
      <p:sp>
        <p:nvSpPr>
          <p:cNvPr id="67586"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ea typeface="ＭＳ Ｐゴシック"/>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TextEdit="1"/>
          </p:cNvSpPr>
          <p:nvPr>
            <p:ph type="sldImg"/>
          </p:nvPr>
        </p:nvSpPr>
        <p:spPr bwMode="auto">
          <a:noFill/>
          <a:ln>
            <a:solidFill>
              <a:srgbClr val="000000"/>
            </a:solidFill>
            <a:miter lim="800000"/>
            <a:headEnd/>
            <a:tailEnd/>
          </a:ln>
        </p:spPr>
      </p:sp>
      <p:sp>
        <p:nvSpPr>
          <p:cNvPr id="32770" name="Rectangle 3"/>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ea typeface="ＭＳ Ｐゴシック"/>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34819" name="Slide Number Placeholder 3"/>
          <p:cNvSpPr>
            <a:spLocks noGrp="1"/>
          </p:cNvSpPr>
          <p:nvPr>
            <p:ph type="sldNum" sz="quarter" idx="5"/>
          </p:nvPr>
        </p:nvSpPr>
        <p:spPr bwMode="auto">
          <a:noFill/>
          <a:ln>
            <a:miter lim="800000"/>
            <a:headEnd/>
            <a:tailEnd/>
          </a:ln>
        </p:spPr>
        <p:txBody>
          <a:bodyPr/>
          <a:lstStyle/>
          <a:p>
            <a:fld id="{68195197-6951-4CB5-82D4-689860A17438}" type="slidenum">
              <a:rPr lang="en-US" smtClean="0">
                <a:ea typeface="ＭＳ Ｐゴシック"/>
                <a:cs typeface="ＭＳ Ｐゴシック"/>
              </a:rPr>
              <a:pPr/>
              <a:t>4</a:t>
            </a:fld>
            <a:endParaRPr lang="en-US" smtClean="0">
              <a:ea typeface="ＭＳ Ｐゴシック"/>
              <a:cs typeface="ＭＳ Ｐゴシック"/>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36867" name="Slide Number Placeholder 3"/>
          <p:cNvSpPr>
            <a:spLocks noGrp="1"/>
          </p:cNvSpPr>
          <p:nvPr>
            <p:ph type="sldNum" sz="quarter" idx="5"/>
          </p:nvPr>
        </p:nvSpPr>
        <p:spPr bwMode="auto">
          <a:noFill/>
          <a:ln>
            <a:miter lim="800000"/>
            <a:headEnd/>
            <a:tailEnd/>
          </a:ln>
        </p:spPr>
        <p:txBody>
          <a:bodyPr/>
          <a:lstStyle/>
          <a:p>
            <a:fld id="{E6E12EBC-E999-4578-A29B-59544F7141D2}" type="slidenum">
              <a:rPr lang="en-US" smtClean="0">
                <a:ea typeface="ＭＳ Ｐゴシック"/>
                <a:cs typeface="ＭＳ Ｐゴシック"/>
              </a:rPr>
              <a:pPr/>
              <a:t>5</a:t>
            </a:fld>
            <a:endParaRPr lang="en-US" smtClean="0">
              <a:ea typeface="ＭＳ Ｐゴシック"/>
              <a:cs typeface="ＭＳ Ｐゴシック"/>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38915" name="Slide Number Placeholder 3"/>
          <p:cNvSpPr>
            <a:spLocks noGrp="1"/>
          </p:cNvSpPr>
          <p:nvPr>
            <p:ph type="sldNum" sz="quarter" idx="5"/>
          </p:nvPr>
        </p:nvSpPr>
        <p:spPr bwMode="auto">
          <a:noFill/>
          <a:ln>
            <a:miter lim="800000"/>
            <a:headEnd/>
            <a:tailEnd/>
          </a:ln>
        </p:spPr>
        <p:txBody>
          <a:bodyPr/>
          <a:lstStyle/>
          <a:p>
            <a:fld id="{997D626D-622A-4C88-9EF0-B12A855B2896}" type="slidenum">
              <a:rPr lang="en-US" smtClean="0">
                <a:ea typeface="ＭＳ Ｐゴシック"/>
                <a:cs typeface="ＭＳ Ｐゴシック"/>
              </a:rPr>
              <a:pPr/>
              <a:t>6</a:t>
            </a:fld>
            <a:endParaRPr lang="en-US" smtClean="0">
              <a:ea typeface="ＭＳ Ｐゴシック"/>
              <a:cs typeface="ＭＳ Ｐゴシック"/>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40963" name="Slide Number Placeholder 3"/>
          <p:cNvSpPr>
            <a:spLocks noGrp="1"/>
          </p:cNvSpPr>
          <p:nvPr>
            <p:ph type="sldNum" sz="quarter" idx="5"/>
          </p:nvPr>
        </p:nvSpPr>
        <p:spPr bwMode="auto">
          <a:noFill/>
          <a:ln>
            <a:miter lim="800000"/>
            <a:headEnd/>
            <a:tailEnd/>
          </a:ln>
        </p:spPr>
        <p:txBody>
          <a:bodyPr/>
          <a:lstStyle/>
          <a:p>
            <a:fld id="{07E9B07F-016E-430B-B85E-B2933D274895}" type="slidenum">
              <a:rPr lang="en-US" smtClean="0">
                <a:ea typeface="ＭＳ Ｐゴシック"/>
                <a:cs typeface="ＭＳ Ｐゴシック"/>
              </a:rPr>
              <a:pPr/>
              <a:t>7</a:t>
            </a:fld>
            <a:endParaRPr lang="en-US" smtClean="0">
              <a:ea typeface="ＭＳ Ｐゴシック"/>
              <a:cs typeface="ＭＳ Ｐゴシック"/>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43011" name="Slide Number Placeholder 3"/>
          <p:cNvSpPr>
            <a:spLocks noGrp="1"/>
          </p:cNvSpPr>
          <p:nvPr>
            <p:ph type="sldNum" sz="quarter" idx="5"/>
          </p:nvPr>
        </p:nvSpPr>
        <p:spPr bwMode="auto">
          <a:noFill/>
          <a:ln>
            <a:miter lim="800000"/>
            <a:headEnd/>
            <a:tailEnd/>
          </a:ln>
        </p:spPr>
        <p:txBody>
          <a:bodyPr/>
          <a:lstStyle/>
          <a:p>
            <a:fld id="{18894C78-3815-4925-A06C-3535E898DD5B}" type="slidenum">
              <a:rPr lang="en-US" smtClean="0">
                <a:ea typeface="ＭＳ Ｐゴシック"/>
                <a:cs typeface="ＭＳ Ｐゴシック"/>
              </a:rPr>
              <a:pPr/>
              <a:t>8</a:t>
            </a:fld>
            <a:endParaRPr lang="en-US" smtClean="0">
              <a:ea typeface="ＭＳ Ｐゴシック"/>
              <a:cs typeface="ＭＳ Ｐゴシック"/>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ea typeface="ＭＳ Ｐゴシック"/>
              <a:cs typeface="Arial" charset="0"/>
            </a:endParaRPr>
          </a:p>
        </p:txBody>
      </p:sp>
      <p:sp>
        <p:nvSpPr>
          <p:cNvPr id="45059" name="Slide Number Placeholder 3"/>
          <p:cNvSpPr>
            <a:spLocks noGrp="1"/>
          </p:cNvSpPr>
          <p:nvPr>
            <p:ph type="sldNum" sz="quarter" idx="5"/>
          </p:nvPr>
        </p:nvSpPr>
        <p:spPr bwMode="auto">
          <a:noFill/>
          <a:ln>
            <a:miter lim="800000"/>
            <a:headEnd/>
            <a:tailEnd/>
          </a:ln>
        </p:spPr>
        <p:txBody>
          <a:bodyPr/>
          <a:lstStyle/>
          <a:p>
            <a:fld id="{383CA13C-5806-4D4F-A098-31C1AD936BC2}" type="slidenum">
              <a:rPr lang="en-US" smtClean="0">
                <a:ea typeface="ＭＳ Ｐゴシック"/>
                <a:cs typeface="ＭＳ Ｐゴシック"/>
              </a:rPr>
              <a:pPr/>
              <a:t>9</a:t>
            </a:fld>
            <a:endParaRPr lang="en-US" smtClean="0">
              <a:ea typeface="ＭＳ Ｐゴシック"/>
              <a:cs typeface="ＭＳ Ｐゴシック"/>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8"/>
          <p:cNvGrpSpPr>
            <a:grpSpLocks/>
          </p:cNvGrpSpPr>
          <p:nvPr/>
        </p:nvGrpSpPr>
        <p:grpSpPr bwMode="auto">
          <a:xfrm flipH="1">
            <a:off x="8039100" y="0"/>
            <a:ext cx="1104900" cy="1119188"/>
            <a:chOff x="1440543" y="1418168"/>
            <a:chExt cx="769056" cy="769056"/>
          </a:xfrm>
        </p:grpSpPr>
        <p:sp>
          <p:nvSpPr>
            <p:cNvPr id="5" name="Rectangle 5"/>
            <p:cNvSpPr>
              <a:spLocks noChangeArrowheads="1"/>
            </p:cNvSpPr>
            <p:nvPr userDrawn="1"/>
          </p:nvSpPr>
          <p:spPr bwMode="gray">
            <a:xfrm rot="5400000">
              <a:off x="1701804" y="1156907"/>
              <a:ext cx="246534" cy="769056"/>
            </a:xfrm>
            <a:prstGeom prst="rect">
              <a:avLst/>
            </a:prstGeom>
            <a:solidFill>
              <a:srgbClr val="0095DC"/>
            </a:solidFill>
            <a:ln w="9525">
              <a:noFill/>
              <a:miter lim="800000"/>
              <a:headEnd/>
              <a:tailEnd/>
            </a:ln>
          </p:spPr>
          <p:txBody>
            <a:bodyPr vert="eaVert"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6" name="Rectangle 6"/>
            <p:cNvSpPr>
              <a:spLocks noChangeArrowheads="1"/>
            </p:cNvSpPr>
            <p:nvPr userDrawn="1"/>
          </p:nvSpPr>
          <p:spPr bwMode="gray">
            <a:xfrm>
              <a:off x="1440543" y="1418168"/>
              <a:ext cx="246407" cy="769056"/>
            </a:xfrm>
            <a:prstGeom prst="rect">
              <a:avLst/>
            </a:prstGeom>
            <a:solidFill>
              <a:srgbClr val="0095DC"/>
            </a:solidFill>
            <a:ln w="9525">
              <a:noFill/>
              <a:miter lim="800000"/>
              <a:headEnd/>
              <a:tailEnd/>
            </a:ln>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grpSp>
      <p:pic>
        <p:nvPicPr>
          <p:cNvPr id="7" name="Picture 5" descr="AIG_PRI_pms2995.jpg"/>
          <p:cNvPicPr>
            <a:picLocks noChangeAspect="1"/>
          </p:cNvPicPr>
          <p:nvPr/>
        </p:nvPicPr>
        <p:blipFill>
          <a:blip r:embed="rId2"/>
          <a:srcRect/>
          <a:stretch>
            <a:fillRect/>
          </a:stretch>
        </p:blipFill>
        <p:spPr bwMode="gray">
          <a:xfrm>
            <a:off x="609600" y="685800"/>
            <a:ext cx="1387475" cy="749300"/>
          </a:xfrm>
          <a:prstGeom prst="rect">
            <a:avLst/>
          </a:prstGeom>
          <a:noFill/>
          <a:ln w="9525">
            <a:noFill/>
            <a:miter lim="800000"/>
            <a:headEnd/>
            <a:tailEnd/>
          </a:ln>
        </p:spPr>
      </p:pic>
      <p:sp>
        <p:nvSpPr>
          <p:cNvPr id="123906" name="Title Placeholder 22"/>
          <p:cNvSpPr>
            <a:spLocks noGrp="1"/>
          </p:cNvSpPr>
          <p:nvPr>
            <p:ph type="ctrTitle"/>
          </p:nvPr>
        </p:nvSpPr>
        <p:spPr>
          <a:xfrm>
            <a:off x="609600" y="1919288"/>
            <a:ext cx="6581775" cy="1279525"/>
          </a:xfrm>
        </p:spPr>
        <p:txBody>
          <a:bodyPr wrap="square"/>
          <a:lstStyle>
            <a:lvl1pPr>
              <a:defRPr sz="3600">
                <a:solidFill>
                  <a:srgbClr val="0073AE"/>
                </a:solidFill>
              </a:defRPr>
            </a:lvl1pPr>
          </a:lstStyle>
          <a:p>
            <a:r>
              <a:rPr lang="en-US" smtClean="0"/>
              <a:t>Click to edit Master title style</a:t>
            </a:r>
            <a:endParaRPr lang="en-US"/>
          </a:p>
        </p:txBody>
      </p:sp>
      <p:sp>
        <p:nvSpPr>
          <p:cNvPr id="24" name="Text Placeholder 23"/>
          <p:cNvSpPr>
            <a:spLocks noGrp="1"/>
          </p:cNvSpPr>
          <p:nvPr>
            <p:ph type="subTitle" idx="1"/>
          </p:nvPr>
        </p:nvSpPr>
        <p:spPr bwMode="black">
          <a:xfrm>
            <a:off x="609600" y="3262313"/>
            <a:ext cx="6581775" cy="639762"/>
          </a:xfrm>
        </p:spPr>
        <p:txBody>
          <a:bodyPr/>
          <a:lstStyle>
            <a:lvl1pPr marL="0" indent="0">
              <a:buFont typeface="Wingdings" pitchFamily="2" charset="2"/>
              <a:buNone/>
              <a:defRPr sz="1800">
                <a:solidFill>
                  <a:srgbClr val="00A4E4"/>
                </a:solidFill>
              </a:defRPr>
            </a:lvl1pPr>
          </a:lstStyle>
          <a:p>
            <a:r>
              <a:rPr lang="en-US" smtClean="0"/>
              <a:t>Click to edit Master subtitle style</a:t>
            </a:r>
            <a:endParaRPr lang="en-US"/>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3363" y="552450"/>
            <a:ext cx="2011362" cy="5437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9275" y="552450"/>
            <a:ext cx="5881688" cy="54371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solidFill>
          <a:srgbClr val="808080"/>
        </a:solidFill>
        <a:effectLst/>
      </p:bgPr>
    </p:bg>
    <p:spTree>
      <p:nvGrpSpPr>
        <p:cNvPr id="1" name=""/>
        <p:cNvGrpSpPr/>
        <p:nvPr/>
      </p:nvGrpSpPr>
      <p:grpSpPr>
        <a:xfrm>
          <a:off x="0" y="0"/>
          <a:ext cx="0" cy="0"/>
          <a:chOff x="0" y="0"/>
          <a:chExt cx="0" cy="0"/>
        </a:xfrm>
      </p:grpSpPr>
      <p:sp>
        <p:nvSpPr>
          <p:cNvPr id="4" name="TextBox 3"/>
          <p:cNvSpPr txBox="1">
            <a:spLocks noChangeArrowheads="1"/>
          </p:cNvSpPr>
          <p:nvPr/>
        </p:nvSpPr>
        <p:spPr bwMode="gray">
          <a:xfrm>
            <a:off x="2435225" y="6611938"/>
            <a:ext cx="4273550" cy="246062"/>
          </a:xfrm>
          <a:prstGeom prst="rect">
            <a:avLst/>
          </a:prstGeom>
          <a:noFill/>
          <a:ln w="9525">
            <a:noFill/>
            <a:miter lim="800000"/>
            <a:headEnd/>
            <a:tailEnd/>
          </a:ln>
        </p:spPr>
        <p:txBody>
          <a:bodyPr>
            <a:spAutoFit/>
          </a:bodyPr>
          <a:lstStyle/>
          <a:p>
            <a:pPr>
              <a:defRPr/>
            </a:pPr>
            <a:r>
              <a:rPr lang="en-US" sz="1000">
                <a:solidFill>
                  <a:srgbClr val="FFFFFF"/>
                </a:solidFill>
                <a:latin typeface="AIG Futura Medium" charset="0"/>
                <a:ea typeface="ＭＳ Ｐゴシック" pitchFamily="34" charset="-128"/>
                <a:cs typeface="+mn-cs"/>
              </a:rPr>
              <a:t>Optional disclaimer area – i.e. FOR INTERNAL PURPOSES ONLY</a:t>
            </a:r>
          </a:p>
        </p:txBody>
      </p:sp>
      <p:pic>
        <p:nvPicPr>
          <p:cNvPr id="5" name="Picture 9" descr="logo_white_0-02.eps"/>
          <p:cNvPicPr>
            <a:picLocks noChangeAspect="1"/>
          </p:cNvPicPr>
          <p:nvPr/>
        </p:nvPicPr>
        <p:blipFill>
          <a:blip r:embed="rId2"/>
          <a:srcRect/>
          <a:stretch>
            <a:fillRect/>
          </a:stretch>
        </p:blipFill>
        <p:spPr bwMode="gray">
          <a:xfrm>
            <a:off x="446088" y="6230938"/>
            <a:ext cx="673100" cy="365125"/>
          </a:xfrm>
          <a:prstGeom prst="rect">
            <a:avLst/>
          </a:prstGeom>
          <a:noFill/>
          <a:ln w="9525">
            <a:noFill/>
            <a:miter lim="800000"/>
            <a:headEnd/>
            <a:tailEnd/>
          </a:ln>
        </p:spPr>
      </p:pic>
      <p:grpSp>
        <p:nvGrpSpPr>
          <p:cNvPr id="6" name="Group 8"/>
          <p:cNvGrpSpPr>
            <a:grpSpLocks/>
          </p:cNvGrpSpPr>
          <p:nvPr/>
        </p:nvGrpSpPr>
        <p:grpSpPr bwMode="auto">
          <a:xfrm flipH="1">
            <a:off x="8039100" y="0"/>
            <a:ext cx="1104900" cy="1119188"/>
            <a:chOff x="1440543" y="1418168"/>
            <a:chExt cx="769056" cy="769056"/>
          </a:xfrm>
        </p:grpSpPr>
        <p:sp>
          <p:nvSpPr>
            <p:cNvPr id="7" name="Rectangle 6"/>
            <p:cNvSpPr>
              <a:spLocks noChangeArrowheads="1"/>
            </p:cNvSpPr>
            <p:nvPr userDrawn="1"/>
          </p:nvSpPr>
          <p:spPr bwMode="gray">
            <a:xfrm rot="5400000">
              <a:off x="1701804" y="1156907"/>
              <a:ext cx="246534" cy="769056"/>
            </a:xfrm>
            <a:prstGeom prst="rect">
              <a:avLst/>
            </a:prstGeom>
            <a:solidFill>
              <a:srgbClr val="696969"/>
            </a:solidFill>
            <a:ln w="9525">
              <a:noFill/>
              <a:miter lim="800000"/>
              <a:headEnd/>
              <a:tailEnd/>
            </a:ln>
          </p:spPr>
          <p:txBody>
            <a:bodyPr vert="eaVert"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8" name="Rectangle 7"/>
            <p:cNvSpPr>
              <a:spLocks noChangeArrowheads="1"/>
            </p:cNvSpPr>
            <p:nvPr userDrawn="1"/>
          </p:nvSpPr>
          <p:spPr bwMode="gray">
            <a:xfrm>
              <a:off x="1440543" y="1418168"/>
              <a:ext cx="246407" cy="769056"/>
            </a:xfrm>
            <a:prstGeom prst="rect">
              <a:avLst/>
            </a:prstGeom>
            <a:solidFill>
              <a:srgbClr val="696969"/>
            </a:solidFill>
            <a:ln w="9525">
              <a:noFill/>
              <a:miter lim="800000"/>
              <a:headEnd/>
              <a:tailEnd/>
            </a:ln>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grpSp>
      <p:sp>
        <p:nvSpPr>
          <p:cNvPr id="70658" name="Title Placeholder 22"/>
          <p:cNvSpPr>
            <a:spLocks noGrp="1"/>
          </p:cNvSpPr>
          <p:nvPr>
            <p:ph type="ctrTitle"/>
          </p:nvPr>
        </p:nvSpPr>
        <p:spPr bwMode="gray">
          <a:xfrm>
            <a:off x="615950" y="1911350"/>
            <a:ext cx="6581775" cy="1279525"/>
          </a:xfrm>
        </p:spPr>
        <p:txBody>
          <a:bodyPr wrap="square"/>
          <a:lstStyle>
            <a:lvl1pPr>
              <a:defRPr sz="3600">
                <a:solidFill>
                  <a:srgbClr val="FFFFFF"/>
                </a:solidFill>
              </a:defRPr>
            </a:lvl1pPr>
          </a:lstStyle>
          <a:p>
            <a:r>
              <a:rPr lang="en-US"/>
              <a:t>Click to edit Master title style</a:t>
            </a:r>
          </a:p>
        </p:txBody>
      </p:sp>
      <p:sp>
        <p:nvSpPr>
          <p:cNvPr id="24" name="Text Placeholder 23"/>
          <p:cNvSpPr>
            <a:spLocks noGrp="1"/>
          </p:cNvSpPr>
          <p:nvPr>
            <p:ph type="subTitle" idx="1"/>
          </p:nvPr>
        </p:nvSpPr>
        <p:spPr>
          <a:xfrm>
            <a:off x="615950" y="3262313"/>
            <a:ext cx="6581775" cy="639762"/>
          </a:xfrm>
        </p:spPr>
        <p:txBody>
          <a:bodyPr/>
          <a:lstStyle>
            <a:lvl1pPr marL="0" indent="0">
              <a:buFont typeface="Wingdings" pitchFamily="2" charset="2"/>
              <a:buNone/>
              <a:defRPr sz="1800">
                <a:solidFill>
                  <a:srgbClr val="FFFFFF"/>
                </a:solidFill>
              </a:defRPr>
            </a:lvl1pPr>
          </a:lstStyle>
          <a:p>
            <a:r>
              <a:rPr lang="en-US"/>
              <a:t>Click to edit Master subtitle style</a:t>
            </a:r>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9275" y="1352550"/>
            <a:ext cx="3946525" cy="4637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52550"/>
            <a:ext cx="3948113" cy="4637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4950" y="552450"/>
            <a:ext cx="2011363" cy="5437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49275" y="552450"/>
            <a:ext cx="5883275" cy="543718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49275" y="1352550"/>
            <a:ext cx="3946525" cy="4637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52550"/>
            <a:ext cx="3946525" cy="4637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1026" name="Text Placeholder 23"/>
          <p:cNvSpPr>
            <a:spLocks noGrp="1"/>
          </p:cNvSpPr>
          <p:nvPr>
            <p:ph type="body" idx="1"/>
          </p:nvPr>
        </p:nvSpPr>
        <p:spPr bwMode="gray">
          <a:xfrm>
            <a:off x="549275" y="1352550"/>
            <a:ext cx="8045450" cy="46370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5" name="Slide Number Placeholder 5"/>
          <p:cNvSpPr txBox="1">
            <a:spLocks/>
          </p:cNvSpPr>
          <p:nvPr/>
        </p:nvSpPr>
        <p:spPr bwMode="gray">
          <a:xfrm>
            <a:off x="8312150" y="6480175"/>
            <a:ext cx="282575" cy="127000"/>
          </a:xfrm>
          <a:prstGeom prst="rect">
            <a:avLst/>
          </a:prstGeom>
          <a:noFill/>
        </p:spPr>
        <p:txBody>
          <a:bodyPr lIns="0" tIns="0" rIns="0" bIns="0" anchor="ctr"/>
          <a:lstStyle/>
          <a:p>
            <a:pPr algn="r">
              <a:defRPr/>
            </a:pPr>
            <a:fld id="{C31831F8-6CDF-4682-A588-0EE36C88FC96}" type="slidenum">
              <a:rPr lang="en-US" sz="800">
                <a:solidFill>
                  <a:srgbClr val="00A4E4"/>
                </a:solidFill>
                <a:latin typeface="Arial" pitchFamily="34" charset="0"/>
                <a:ea typeface="ＭＳ Ｐゴシック" pitchFamily="34" charset="-128"/>
                <a:cs typeface="+mn-cs"/>
              </a:rPr>
              <a:pPr algn="r">
                <a:defRPr/>
              </a:pPr>
              <a:t>‹#›</a:t>
            </a:fld>
            <a:endParaRPr lang="en-US" sz="800">
              <a:solidFill>
                <a:srgbClr val="00A4E4"/>
              </a:solidFill>
              <a:latin typeface="Arial" pitchFamily="34" charset="0"/>
              <a:ea typeface="ＭＳ Ｐゴシック" pitchFamily="34" charset="-128"/>
              <a:cs typeface="+mn-cs"/>
            </a:endParaRPr>
          </a:p>
        </p:txBody>
      </p:sp>
      <p:sp>
        <p:nvSpPr>
          <p:cNvPr id="1028" name="Title Placeholder 22"/>
          <p:cNvSpPr>
            <a:spLocks noGrp="1"/>
          </p:cNvSpPr>
          <p:nvPr>
            <p:ph type="title"/>
          </p:nvPr>
        </p:nvSpPr>
        <p:spPr bwMode="black">
          <a:xfrm>
            <a:off x="549275" y="552450"/>
            <a:ext cx="8045450" cy="307975"/>
          </a:xfrm>
          <a:prstGeom prst="rect">
            <a:avLst/>
          </a:prstGeom>
          <a:noFill/>
          <a:ln w="9525">
            <a:noFill/>
            <a:miter lim="800000"/>
            <a:headEnd/>
            <a:tailEnd/>
          </a:ln>
        </p:spPr>
        <p:txBody>
          <a:bodyPr vert="horz" wrap="none" lIns="0" tIns="0" rIns="0" bIns="0" numCol="1" anchor="b" anchorCtr="0" compatLnSpc="1">
            <a:prstTxWarp prst="textNoShape">
              <a:avLst/>
            </a:prstTxWarp>
          </a:bodyPr>
          <a:lstStyle/>
          <a:p>
            <a:pPr lvl="0"/>
            <a:r>
              <a:rPr lang="en-US" smtClean="0"/>
              <a:t>Click to edit Master title style</a:t>
            </a:r>
          </a:p>
        </p:txBody>
      </p:sp>
      <p:pic>
        <p:nvPicPr>
          <p:cNvPr id="1029" name="Picture 7" descr="AIG_PRI_pms2995.jpg"/>
          <p:cNvPicPr>
            <a:picLocks noChangeAspect="1"/>
          </p:cNvPicPr>
          <p:nvPr/>
        </p:nvPicPr>
        <p:blipFill>
          <a:blip r:embed="rId13"/>
          <a:srcRect/>
          <a:stretch>
            <a:fillRect/>
          </a:stretch>
        </p:blipFill>
        <p:spPr bwMode="gray">
          <a:xfrm>
            <a:off x="457200" y="6246813"/>
            <a:ext cx="674688" cy="365125"/>
          </a:xfrm>
          <a:prstGeom prst="rect">
            <a:avLst/>
          </a:prstGeom>
          <a:noFill/>
          <a:ln w="9525">
            <a:noFill/>
            <a:miter lim="800000"/>
            <a:headEnd/>
            <a:tailEnd/>
          </a:ln>
        </p:spPr>
      </p:pic>
      <p:grpSp>
        <p:nvGrpSpPr>
          <p:cNvPr id="1030" name="Group 8"/>
          <p:cNvGrpSpPr>
            <a:grpSpLocks/>
          </p:cNvGrpSpPr>
          <p:nvPr/>
        </p:nvGrpSpPr>
        <p:grpSpPr bwMode="auto">
          <a:xfrm flipH="1">
            <a:off x="8039100" y="0"/>
            <a:ext cx="1104900" cy="1119188"/>
            <a:chOff x="1440543" y="1418168"/>
            <a:chExt cx="769056" cy="769056"/>
          </a:xfrm>
        </p:grpSpPr>
        <p:sp>
          <p:nvSpPr>
            <p:cNvPr id="16" name="Rectangle 15"/>
            <p:cNvSpPr>
              <a:spLocks noChangeArrowheads="1"/>
            </p:cNvSpPr>
            <p:nvPr userDrawn="1"/>
          </p:nvSpPr>
          <p:spPr bwMode="gray">
            <a:xfrm rot="5400000">
              <a:off x="1701804" y="1156907"/>
              <a:ext cx="246534" cy="769056"/>
            </a:xfrm>
            <a:prstGeom prst="rect">
              <a:avLst/>
            </a:prstGeom>
            <a:solidFill>
              <a:schemeClr val="bg1"/>
            </a:solidFill>
            <a:ln w="9525">
              <a:noFill/>
              <a:miter lim="800000"/>
              <a:headEnd/>
              <a:tailEnd/>
            </a:ln>
          </p:spPr>
          <p:txBody>
            <a:bodyPr vert="eaVert" anchor="ctr"/>
            <a:lstStyle/>
            <a:p>
              <a:pPr algn="ctr" fontAlgn="auto">
                <a:spcBef>
                  <a:spcPts val="0"/>
                </a:spcBef>
                <a:spcAft>
                  <a:spcPts val="0"/>
                </a:spcAft>
                <a:defRPr/>
              </a:pPr>
              <a:endParaRPr lang="en-US">
                <a:solidFill>
                  <a:schemeClr val="lt1"/>
                </a:solidFill>
                <a:latin typeface="+mn-lt"/>
                <a:ea typeface="+mn-ea"/>
                <a:cs typeface="+mn-cs"/>
              </a:endParaRPr>
            </a:p>
          </p:txBody>
        </p:sp>
        <p:sp>
          <p:nvSpPr>
            <p:cNvPr id="17" name="Rectangle 16"/>
            <p:cNvSpPr>
              <a:spLocks noChangeArrowheads="1"/>
            </p:cNvSpPr>
            <p:nvPr userDrawn="1"/>
          </p:nvSpPr>
          <p:spPr bwMode="gray">
            <a:xfrm>
              <a:off x="1440543" y="1418168"/>
              <a:ext cx="246407" cy="769056"/>
            </a:xfrm>
            <a:prstGeom prst="rect">
              <a:avLst/>
            </a:prstGeom>
            <a:solidFill>
              <a:schemeClr val="bg1"/>
            </a:solidFill>
            <a:ln w="9525">
              <a:noFill/>
              <a:miter lim="800000"/>
              <a:headEnd/>
              <a:tailEnd/>
            </a:ln>
          </p:spPr>
          <p:txBody>
            <a:bodyPr anchor="ctr"/>
            <a:lstStyle/>
            <a:p>
              <a:pPr algn="ctr" fontAlgn="auto">
                <a:spcBef>
                  <a:spcPts val="0"/>
                </a:spcBef>
                <a:spcAft>
                  <a:spcPts val="0"/>
                </a:spcAft>
                <a:defRPr/>
              </a:pPr>
              <a:endParaRPr lang="en-US">
                <a:solidFill>
                  <a:schemeClr val="lt1"/>
                </a:solidFill>
                <a:latin typeface="+mn-lt"/>
                <a:ea typeface="+mn-ea"/>
                <a:cs typeface="+mn-cs"/>
              </a:endParaRPr>
            </a:p>
          </p:txBody>
        </p:sp>
      </p:grpSp>
    </p:spTree>
  </p:cSld>
  <p:clrMap bg1="lt1" tx1="dk1" bg2="lt2" tx2="dk2" accent1="accent1" accent2="accent2" accent3="accent3" accent4="accent4" accent5="accent5" accent6="accent6" hlink="hlink" folHlink="folHlink"/>
  <p:sldLayoutIdLst>
    <p:sldLayoutId id="2147483975"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timing>
    <p:tnLst>
      <p:par>
        <p:cTn id="1" dur="indefinite" restart="never" nodeType="tmRoot"/>
      </p:par>
    </p:tnLst>
  </p:timing>
  <p:hf hdr="0" ftr="0" dt="0"/>
  <p:txStyles>
    <p:titleStyle>
      <a:lvl1pPr algn="l" defTabSz="457200" rtl="0" eaLnBrk="0" fontAlgn="base" hangingPunct="0">
        <a:spcBef>
          <a:spcPct val="0"/>
        </a:spcBef>
        <a:spcAft>
          <a:spcPct val="0"/>
        </a:spcAft>
        <a:defRPr sz="2000">
          <a:solidFill>
            <a:schemeClr val="accent1"/>
          </a:solidFill>
          <a:latin typeface="+mj-lt"/>
          <a:ea typeface="+mj-ea"/>
          <a:cs typeface="+mj-cs"/>
        </a:defRPr>
      </a:lvl1pPr>
      <a:lvl2pPr algn="l" defTabSz="457200" rtl="0" eaLnBrk="0" fontAlgn="base" hangingPunct="0">
        <a:spcBef>
          <a:spcPct val="0"/>
        </a:spcBef>
        <a:spcAft>
          <a:spcPct val="0"/>
        </a:spcAft>
        <a:defRPr sz="2000">
          <a:solidFill>
            <a:schemeClr val="accent1"/>
          </a:solidFill>
          <a:latin typeface="Arial" pitchFamily="34" charset="0"/>
          <a:ea typeface="ＭＳ Ｐゴシック" pitchFamily="34" charset="-128"/>
          <a:cs typeface="Arial" pitchFamily="34" charset="0"/>
        </a:defRPr>
      </a:lvl2pPr>
      <a:lvl3pPr algn="l" defTabSz="457200" rtl="0" eaLnBrk="0" fontAlgn="base" hangingPunct="0">
        <a:spcBef>
          <a:spcPct val="0"/>
        </a:spcBef>
        <a:spcAft>
          <a:spcPct val="0"/>
        </a:spcAft>
        <a:defRPr sz="2000">
          <a:solidFill>
            <a:schemeClr val="accent1"/>
          </a:solidFill>
          <a:latin typeface="Arial" pitchFamily="34" charset="0"/>
          <a:ea typeface="ＭＳ Ｐゴシック" pitchFamily="34" charset="-128"/>
          <a:cs typeface="Arial" pitchFamily="34" charset="0"/>
        </a:defRPr>
      </a:lvl3pPr>
      <a:lvl4pPr algn="l" defTabSz="457200" rtl="0" eaLnBrk="0" fontAlgn="base" hangingPunct="0">
        <a:spcBef>
          <a:spcPct val="0"/>
        </a:spcBef>
        <a:spcAft>
          <a:spcPct val="0"/>
        </a:spcAft>
        <a:defRPr sz="2000">
          <a:solidFill>
            <a:schemeClr val="accent1"/>
          </a:solidFill>
          <a:latin typeface="Arial" pitchFamily="34" charset="0"/>
          <a:ea typeface="ＭＳ Ｐゴシック" pitchFamily="34" charset="-128"/>
          <a:cs typeface="Arial" pitchFamily="34" charset="0"/>
        </a:defRPr>
      </a:lvl4pPr>
      <a:lvl5pPr algn="l" defTabSz="457200" rtl="0" eaLnBrk="0" fontAlgn="base" hangingPunct="0">
        <a:spcBef>
          <a:spcPct val="0"/>
        </a:spcBef>
        <a:spcAft>
          <a:spcPct val="0"/>
        </a:spcAft>
        <a:defRPr sz="2000">
          <a:solidFill>
            <a:schemeClr val="accent1"/>
          </a:solidFill>
          <a:latin typeface="Arial" pitchFamily="34" charset="0"/>
          <a:ea typeface="ＭＳ Ｐゴシック" pitchFamily="34" charset="-128"/>
          <a:cs typeface="Arial" pitchFamily="34" charset="0"/>
        </a:defRPr>
      </a:lvl5pPr>
      <a:lvl6pPr marL="457200" algn="l" defTabSz="457200" rtl="0" eaLnBrk="1" fontAlgn="base" hangingPunct="1">
        <a:spcBef>
          <a:spcPct val="0"/>
        </a:spcBef>
        <a:spcAft>
          <a:spcPct val="0"/>
        </a:spcAft>
        <a:defRPr sz="2000">
          <a:solidFill>
            <a:schemeClr val="accent1"/>
          </a:solidFill>
          <a:latin typeface="Arial" pitchFamily="34" charset="0"/>
          <a:ea typeface="ＭＳ Ｐゴシック" pitchFamily="34" charset="-128"/>
          <a:cs typeface="Arial" pitchFamily="34" charset="0"/>
        </a:defRPr>
      </a:lvl6pPr>
      <a:lvl7pPr marL="914400" algn="l" defTabSz="457200" rtl="0" eaLnBrk="1" fontAlgn="base" hangingPunct="1">
        <a:spcBef>
          <a:spcPct val="0"/>
        </a:spcBef>
        <a:spcAft>
          <a:spcPct val="0"/>
        </a:spcAft>
        <a:defRPr sz="2000">
          <a:solidFill>
            <a:schemeClr val="accent1"/>
          </a:solidFill>
          <a:latin typeface="Arial" pitchFamily="34" charset="0"/>
          <a:ea typeface="ＭＳ Ｐゴシック" pitchFamily="34" charset="-128"/>
          <a:cs typeface="Arial" pitchFamily="34" charset="0"/>
        </a:defRPr>
      </a:lvl7pPr>
      <a:lvl8pPr marL="1371600" algn="l" defTabSz="457200" rtl="0" eaLnBrk="1" fontAlgn="base" hangingPunct="1">
        <a:spcBef>
          <a:spcPct val="0"/>
        </a:spcBef>
        <a:spcAft>
          <a:spcPct val="0"/>
        </a:spcAft>
        <a:defRPr sz="2000">
          <a:solidFill>
            <a:schemeClr val="accent1"/>
          </a:solidFill>
          <a:latin typeface="Arial" pitchFamily="34" charset="0"/>
          <a:ea typeface="ＭＳ Ｐゴシック" pitchFamily="34" charset="-128"/>
          <a:cs typeface="Arial" pitchFamily="34" charset="0"/>
        </a:defRPr>
      </a:lvl8pPr>
      <a:lvl9pPr marL="1828800" algn="l" defTabSz="457200" rtl="0" eaLnBrk="1" fontAlgn="base" hangingPunct="1">
        <a:spcBef>
          <a:spcPct val="0"/>
        </a:spcBef>
        <a:spcAft>
          <a:spcPct val="0"/>
        </a:spcAft>
        <a:defRPr sz="2000">
          <a:solidFill>
            <a:schemeClr val="accent1"/>
          </a:solidFill>
          <a:latin typeface="Arial" pitchFamily="34" charset="0"/>
          <a:ea typeface="ＭＳ Ｐゴシック" pitchFamily="34" charset="-128"/>
          <a:cs typeface="Arial" pitchFamily="34" charset="0"/>
        </a:defRPr>
      </a:lvl9pPr>
    </p:titleStyle>
    <p:bodyStyle>
      <a:lvl1pPr marL="177800" indent="-177800" algn="l" defTabSz="457200" rtl="0" eaLnBrk="0" fontAlgn="base" hangingPunct="0">
        <a:spcBef>
          <a:spcPts val="1200"/>
        </a:spcBef>
        <a:spcAft>
          <a:spcPct val="0"/>
        </a:spcAft>
        <a:buClr>
          <a:srgbClr val="00A4E4"/>
        </a:buClr>
        <a:buFont typeface="Wingdings" pitchFamily="2" charset="2"/>
        <a:buChar char="§"/>
        <a:tabLst>
          <a:tab pos="8005763" algn="r"/>
        </a:tabLst>
        <a:defRPr sz="1400">
          <a:solidFill>
            <a:srgbClr val="000000"/>
          </a:solidFill>
          <a:latin typeface="+mn-lt"/>
          <a:ea typeface="+mn-ea"/>
          <a:cs typeface="+mn-cs"/>
        </a:defRPr>
      </a:lvl1pPr>
      <a:lvl2pPr marL="361950" indent="-171450" algn="l" defTabSz="457200" rtl="0" eaLnBrk="0" fontAlgn="base" hangingPunct="0">
        <a:spcBef>
          <a:spcPts val="300"/>
        </a:spcBef>
        <a:spcAft>
          <a:spcPct val="0"/>
        </a:spcAft>
        <a:buClr>
          <a:srgbClr val="00A4E4"/>
        </a:buClr>
        <a:buFont typeface="Arial" charset="0"/>
        <a:buChar char="–"/>
        <a:tabLst>
          <a:tab pos="8005763" algn="r"/>
        </a:tabLst>
        <a:defRPr sz="1200">
          <a:solidFill>
            <a:srgbClr val="000000"/>
          </a:solidFill>
          <a:latin typeface="+mn-lt"/>
          <a:ea typeface="+mn-ea"/>
          <a:cs typeface="+mn-cs"/>
        </a:defRPr>
      </a:lvl2pPr>
      <a:lvl3pPr marL="501650" indent="-139700" algn="l" defTabSz="457200" rtl="0" eaLnBrk="0" fontAlgn="base" hangingPunct="0">
        <a:spcBef>
          <a:spcPts val="300"/>
        </a:spcBef>
        <a:spcAft>
          <a:spcPct val="0"/>
        </a:spcAft>
        <a:buClr>
          <a:srgbClr val="00A4E4"/>
        </a:buClr>
        <a:buFont typeface="Arial" charset="0"/>
        <a:buChar char="•"/>
        <a:tabLst>
          <a:tab pos="8005763" algn="r"/>
        </a:tabLst>
        <a:defRPr sz="1000">
          <a:solidFill>
            <a:srgbClr val="000000"/>
          </a:solidFill>
          <a:latin typeface="+mn-lt"/>
          <a:ea typeface="+mn-ea"/>
          <a:cs typeface="+mn-cs"/>
        </a:defRPr>
      </a:lvl3pPr>
      <a:lvl4pPr marL="647700" indent="-152400" algn="l" defTabSz="457200" rtl="0" eaLnBrk="0" fontAlgn="base" hangingPunct="0">
        <a:spcBef>
          <a:spcPts val="300"/>
        </a:spcBef>
        <a:spcAft>
          <a:spcPct val="0"/>
        </a:spcAft>
        <a:buClr>
          <a:srgbClr val="00A4E4"/>
        </a:buClr>
        <a:buFont typeface="Arial" charset="0"/>
        <a:buChar char="–"/>
        <a:tabLst>
          <a:tab pos="8005763" algn="r"/>
        </a:tabLst>
        <a:defRPr sz="1000">
          <a:solidFill>
            <a:srgbClr val="000000"/>
          </a:solidFill>
          <a:latin typeface="+mn-lt"/>
          <a:ea typeface="+mn-ea"/>
          <a:cs typeface="+mn-cs"/>
        </a:defRPr>
      </a:lvl4pPr>
      <a:lvl5pPr marL="792163" indent="-144463" algn="l" defTabSz="457200" rtl="0" eaLnBrk="0" fontAlgn="base" hangingPunct="0">
        <a:spcBef>
          <a:spcPts val="300"/>
        </a:spcBef>
        <a:spcAft>
          <a:spcPct val="0"/>
        </a:spcAft>
        <a:buClr>
          <a:srgbClr val="00A4E4"/>
        </a:buClr>
        <a:buFont typeface="Arial" charset="0"/>
        <a:buChar char="»"/>
        <a:tabLst>
          <a:tab pos="8005763" algn="r"/>
        </a:tabLst>
        <a:defRPr sz="1000">
          <a:solidFill>
            <a:srgbClr val="000000"/>
          </a:solidFill>
          <a:latin typeface="+mn-lt"/>
          <a:ea typeface="+mn-ea"/>
          <a:cs typeface="+mn-cs"/>
        </a:defRPr>
      </a:lvl5pPr>
      <a:lvl6pPr marL="1249363" indent="-144463" algn="l" defTabSz="457200" rtl="0" eaLnBrk="1" fontAlgn="base" hangingPunct="1">
        <a:spcBef>
          <a:spcPts val="300"/>
        </a:spcBef>
        <a:spcAft>
          <a:spcPct val="0"/>
        </a:spcAft>
        <a:buClr>
          <a:srgbClr val="00A4E4"/>
        </a:buClr>
        <a:buFont typeface="Arial" pitchFamily="34" charset="0"/>
        <a:buChar char="»"/>
        <a:tabLst>
          <a:tab pos="8005763" algn="r"/>
        </a:tabLst>
        <a:defRPr sz="1000">
          <a:solidFill>
            <a:srgbClr val="000000"/>
          </a:solidFill>
          <a:latin typeface="+mn-lt"/>
          <a:ea typeface="+mn-ea"/>
          <a:cs typeface="+mn-cs"/>
        </a:defRPr>
      </a:lvl6pPr>
      <a:lvl7pPr marL="1706563" indent="-144463" algn="l" defTabSz="457200" rtl="0" eaLnBrk="1" fontAlgn="base" hangingPunct="1">
        <a:spcBef>
          <a:spcPts val="300"/>
        </a:spcBef>
        <a:spcAft>
          <a:spcPct val="0"/>
        </a:spcAft>
        <a:buClr>
          <a:srgbClr val="00A4E4"/>
        </a:buClr>
        <a:buFont typeface="Arial" pitchFamily="34" charset="0"/>
        <a:buChar char="»"/>
        <a:tabLst>
          <a:tab pos="8005763" algn="r"/>
        </a:tabLst>
        <a:defRPr sz="1000">
          <a:solidFill>
            <a:srgbClr val="000000"/>
          </a:solidFill>
          <a:latin typeface="+mn-lt"/>
          <a:ea typeface="+mn-ea"/>
          <a:cs typeface="+mn-cs"/>
        </a:defRPr>
      </a:lvl7pPr>
      <a:lvl8pPr marL="2163763" indent="-144463" algn="l" defTabSz="457200" rtl="0" eaLnBrk="1" fontAlgn="base" hangingPunct="1">
        <a:spcBef>
          <a:spcPts val="300"/>
        </a:spcBef>
        <a:spcAft>
          <a:spcPct val="0"/>
        </a:spcAft>
        <a:buClr>
          <a:srgbClr val="00A4E4"/>
        </a:buClr>
        <a:buFont typeface="Arial" pitchFamily="34" charset="0"/>
        <a:buChar char="»"/>
        <a:tabLst>
          <a:tab pos="8005763" algn="r"/>
        </a:tabLst>
        <a:defRPr sz="1000">
          <a:solidFill>
            <a:srgbClr val="000000"/>
          </a:solidFill>
          <a:latin typeface="+mn-lt"/>
          <a:ea typeface="+mn-ea"/>
          <a:cs typeface="+mn-cs"/>
        </a:defRPr>
      </a:lvl8pPr>
      <a:lvl9pPr marL="2620963" indent="-144463" algn="l" defTabSz="457200" rtl="0" eaLnBrk="1" fontAlgn="base" hangingPunct="1">
        <a:spcBef>
          <a:spcPts val="300"/>
        </a:spcBef>
        <a:spcAft>
          <a:spcPct val="0"/>
        </a:spcAft>
        <a:buClr>
          <a:srgbClr val="00A4E4"/>
        </a:buClr>
        <a:buFont typeface="Arial" pitchFamily="34" charset="0"/>
        <a:buChar char="»"/>
        <a:tabLst>
          <a:tab pos="8005763" algn="r"/>
        </a:tabLst>
        <a:defRPr sz="1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Pr>
        <a:solidFill>
          <a:srgbClr val="FFFFFF"/>
        </a:solidFill>
        <a:effectLst/>
      </p:bgPr>
    </p:bg>
    <p:spTree>
      <p:nvGrpSpPr>
        <p:cNvPr id="1" name=""/>
        <p:cNvGrpSpPr/>
        <p:nvPr/>
      </p:nvGrpSpPr>
      <p:grpSpPr>
        <a:xfrm>
          <a:off x="0" y="0"/>
          <a:ext cx="0" cy="0"/>
          <a:chOff x="0" y="0"/>
          <a:chExt cx="0" cy="0"/>
        </a:xfrm>
      </p:grpSpPr>
      <p:sp>
        <p:nvSpPr>
          <p:cNvPr id="13314" name="Text Placeholder 23"/>
          <p:cNvSpPr>
            <a:spLocks noGrp="1"/>
          </p:cNvSpPr>
          <p:nvPr>
            <p:ph type="body" idx="1"/>
          </p:nvPr>
        </p:nvSpPr>
        <p:spPr bwMode="gray">
          <a:xfrm>
            <a:off x="549275" y="1352550"/>
            <a:ext cx="8047038" cy="463708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smtClean="0"/>
          </a:p>
        </p:txBody>
      </p:sp>
      <p:sp>
        <p:nvSpPr>
          <p:cNvPr id="15" name="Slide Number Placeholder 5"/>
          <p:cNvSpPr txBox="1">
            <a:spLocks/>
          </p:cNvSpPr>
          <p:nvPr/>
        </p:nvSpPr>
        <p:spPr bwMode="gray">
          <a:xfrm>
            <a:off x="8312150" y="6480175"/>
            <a:ext cx="282575" cy="127000"/>
          </a:xfrm>
          <a:prstGeom prst="rect">
            <a:avLst/>
          </a:prstGeom>
          <a:noFill/>
        </p:spPr>
        <p:txBody>
          <a:bodyPr lIns="0" tIns="0" rIns="0" bIns="0" anchor="ctr"/>
          <a:lstStyle/>
          <a:p>
            <a:pPr algn="r">
              <a:defRPr/>
            </a:pPr>
            <a:fld id="{329E8E90-D6D7-48A6-AABA-3C6DC23D89BF}" type="slidenum">
              <a:rPr lang="en-US" sz="800">
                <a:solidFill>
                  <a:srgbClr val="00A4E4"/>
                </a:solidFill>
                <a:latin typeface="Arial" pitchFamily="34" charset="0"/>
                <a:ea typeface="ＭＳ Ｐゴシック" pitchFamily="34" charset="-128"/>
                <a:cs typeface="+mn-cs"/>
              </a:rPr>
              <a:pPr algn="r">
                <a:defRPr/>
              </a:pPr>
              <a:t>‹#›</a:t>
            </a:fld>
            <a:endParaRPr lang="en-US" sz="800">
              <a:solidFill>
                <a:srgbClr val="00A4E4"/>
              </a:solidFill>
              <a:latin typeface="Arial" pitchFamily="34" charset="0"/>
              <a:ea typeface="ＭＳ Ｐゴシック" pitchFamily="34" charset="-128"/>
              <a:cs typeface="+mn-cs"/>
            </a:endParaRPr>
          </a:p>
        </p:txBody>
      </p:sp>
      <p:sp>
        <p:nvSpPr>
          <p:cNvPr id="13316" name="Title Placeholder 22"/>
          <p:cNvSpPr>
            <a:spLocks noGrp="1"/>
          </p:cNvSpPr>
          <p:nvPr>
            <p:ph type="title"/>
          </p:nvPr>
        </p:nvSpPr>
        <p:spPr bwMode="black">
          <a:xfrm>
            <a:off x="549275" y="552450"/>
            <a:ext cx="8045450" cy="307975"/>
          </a:xfrm>
          <a:prstGeom prst="rect">
            <a:avLst/>
          </a:prstGeom>
          <a:noFill/>
          <a:ln w="9525">
            <a:noFill/>
            <a:miter lim="800000"/>
            <a:headEnd/>
            <a:tailEnd/>
          </a:ln>
        </p:spPr>
        <p:txBody>
          <a:bodyPr vert="horz" wrap="none" lIns="0" tIns="0" rIns="0" bIns="0" numCol="1" anchor="b" anchorCtr="0" compatLnSpc="1">
            <a:prstTxWarp prst="textNoShape">
              <a:avLst/>
            </a:prstTxWarp>
          </a:bodyPr>
          <a:lstStyle/>
          <a:p>
            <a:pPr lvl="0"/>
            <a:r>
              <a:rPr lang="en-CA" smtClean="0"/>
              <a:t>Click to edit Master title style</a:t>
            </a:r>
            <a:endParaRPr lang="en-US" smtClean="0"/>
          </a:p>
        </p:txBody>
      </p:sp>
      <p:pic>
        <p:nvPicPr>
          <p:cNvPr id="13317" name="Picture 7" descr="AIG_PRI_pms2995.jpg"/>
          <p:cNvPicPr>
            <a:picLocks noChangeAspect="1"/>
          </p:cNvPicPr>
          <p:nvPr/>
        </p:nvPicPr>
        <p:blipFill>
          <a:blip r:embed="rId13"/>
          <a:srcRect/>
          <a:stretch>
            <a:fillRect/>
          </a:stretch>
        </p:blipFill>
        <p:spPr bwMode="gray">
          <a:xfrm>
            <a:off x="457200" y="6246813"/>
            <a:ext cx="674688" cy="365125"/>
          </a:xfrm>
          <a:prstGeom prst="rect">
            <a:avLst/>
          </a:prstGeom>
          <a:noFill/>
          <a:ln w="9525">
            <a:noFill/>
            <a:miter lim="800000"/>
            <a:headEnd/>
            <a:tailEnd/>
          </a:ln>
        </p:spPr>
      </p:pic>
      <p:grpSp>
        <p:nvGrpSpPr>
          <p:cNvPr id="13318" name="Group 8"/>
          <p:cNvGrpSpPr>
            <a:grpSpLocks/>
          </p:cNvGrpSpPr>
          <p:nvPr/>
        </p:nvGrpSpPr>
        <p:grpSpPr bwMode="auto">
          <a:xfrm flipH="1">
            <a:off x="8039100" y="0"/>
            <a:ext cx="1104900" cy="1119188"/>
            <a:chOff x="1440543" y="1418168"/>
            <a:chExt cx="769056" cy="769056"/>
          </a:xfrm>
        </p:grpSpPr>
        <p:sp>
          <p:nvSpPr>
            <p:cNvPr id="16" name="Rectangle 15"/>
            <p:cNvSpPr>
              <a:spLocks noChangeArrowheads="1"/>
            </p:cNvSpPr>
            <p:nvPr userDrawn="1"/>
          </p:nvSpPr>
          <p:spPr bwMode="gray">
            <a:xfrm rot="5400000">
              <a:off x="1701804" y="1156907"/>
              <a:ext cx="246534" cy="769056"/>
            </a:xfrm>
            <a:prstGeom prst="rect">
              <a:avLst/>
            </a:prstGeom>
            <a:solidFill>
              <a:schemeClr val="bg1"/>
            </a:solidFill>
            <a:ln w="9525">
              <a:noFill/>
              <a:miter lim="800000"/>
              <a:headEnd/>
              <a:tailEnd/>
            </a:ln>
          </p:spPr>
          <p:txBody>
            <a:bodyPr vert="eaVert" anchor="ctr"/>
            <a:lstStyle/>
            <a:p>
              <a:pPr algn="ctr">
                <a:defRPr/>
              </a:pPr>
              <a:endParaRPr lang="en-US">
                <a:solidFill>
                  <a:schemeClr val="bg1"/>
                </a:solidFill>
                <a:latin typeface="Arial" pitchFamily="34" charset="0"/>
                <a:ea typeface="ＭＳ Ｐゴシック" pitchFamily="34" charset="-128"/>
                <a:cs typeface="+mn-cs"/>
              </a:endParaRPr>
            </a:p>
          </p:txBody>
        </p:sp>
        <p:sp>
          <p:nvSpPr>
            <p:cNvPr id="17" name="Rectangle 16"/>
            <p:cNvSpPr>
              <a:spLocks noChangeArrowheads="1"/>
            </p:cNvSpPr>
            <p:nvPr userDrawn="1"/>
          </p:nvSpPr>
          <p:spPr bwMode="gray">
            <a:xfrm>
              <a:off x="1440543" y="1418168"/>
              <a:ext cx="246407" cy="769056"/>
            </a:xfrm>
            <a:prstGeom prst="rect">
              <a:avLst/>
            </a:prstGeom>
            <a:solidFill>
              <a:schemeClr val="bg1"/>
            </a:solidFill>
            <a:ln w="9525">
              <a:noFill/>
              <a:miter lim="800000"/>
              <a:headEnd/>
              <a:tailEnd/>
            </a:ln>
          </p:spPr>
          <p:txBody>
            <a:bodyPr anchor="ctr"/>
            <a:lstStyle/>
            <a:p>
              <a:pPr algn="ctr">
                <a:defRPr/>
              </a:pPr>
              <a:endParaRPr lang="en-US">
                <a:solidFill>
                  <a:schemeClr val="bg1"/>
                </a:solidFill>
                <a:latin typeface="Arial" pitchFamily="34" charset="0"/>
                <a:ea typeface="ＭＳ Ｐゴシック" pitchFamily="34" charset="-128"/>
                <a:cs typeface="+mn-cs"/>
              </a:endParaRPr>
            </a:p>
          </p:txBody>
        </p:sp>
      </p:grpSp>
    </p:spTree>
  </p:cSld>
  <p:clrMap bg1="lt1" tx1="dk1" bg2="lt2" tx2="dk2" accent1="accent1" accent2="accent2" accent3="accent3" accent4="accent4" accent5="accent5" accent6="accent6" hlink="hlink" folHlink="folHlink"/>
  <p:sldLayoutIdLst>
    <p:sldLayoutId id="2147483976" r:id="rId1"/>
    <p:sldLayoutId id="2147483965" r:id="rId2"/>
    <p:sldLayoutId id="2147483966" r:id="rId3"/>
    <p:sldLayoutId id="2147483967" r:id="rId4"/>
    <p:sldLayoutId id="2147483968" r:id="rId5"/>
    <p:sldLayoutId id="2147483969" r:id="rId6"/>
    <p:sldLayoutId id="2147483970" r:id="rId7"/>
    <p:sldLayoutId id="2147483971" r:id="rId8"/>
    <p:sldLayoutId id="2147483972" r:id="rId9"/>
    <p:sldLayoutId id="2147483973" r:id="rId10"/>
    <p:sldLayoutId id="2147483974" r:id="rId11"/>
  </p:sldLayoutIdLst>
  <p:timing>
    <p:tnLst>
      <p:par>
        <p:cTn id="1" dur="indefinite" restart="never" nodeType="tmRoot"/>
      </p:par>
    </p:tnLst>
  </p:timing>
  <p:hf hdr="0" ftr="0" dt="0"/>
  <p:txStyles>
    <p:titleStyle>
      <a:lvl1pPr algn="l" defTabSz="457200" rtl="0" eaLnBrk="0" fontAlgn="base" hangingPunct="0">
        <a:spcBef>
          <a:spcPct val="0"/>
        </a:spcBef>
        <a:spcAft>
          <a:spcPct val="0"/>
        </a:spcAft>
        <a:defRPr sz="2000">
          <a:solidFill>
            <a:schemeClr val="accent1"/>
          </a:solidFill>
          <a:latin typeface="+mj-lt"/>
          <a:ea typeface="+mj-ea"/>
          <a:cs typeface="+mj-cs"/>
        </a:defRPr>
      </a:lvl1pPr>
      <a:lvl2pPr algn="l" defTabSz="457200" rtl="0" eaLnBrk="0" fontAlgn="base" hangingPunct="0">
        <a:spcBef>
          <a:spcPct val="0"/>
        </a:spcBef>
        <a:spcAft>
          <a:spcPct val="0"/>
        </a:spcAft>
        <a:defRPr sz="2000">
          <a:solidFill>
            <a:schemeClr val="accent1"/>
          </a:solidFill>
          <a:latin typeface="Arial" pitchFamily="34" charset="0"/>
          <a:ea typeface="ＭＳ Ｐゴシック" pitchFamily="34" charset="-128"/>
          <a:cs typeface="Arial" pitchFamily="34" charset="0"/>
        </a:defRPr>
      </a:lvl2pPr>
      <a:lvl3pPr algn="l" defTabSz="457200" rtl="0" eaLnBrk="0" fontAlgn="base" hangingPunct="0">
        <a:spcBef>
          <a:spcPct val="0"/>
        </a:spcBef>
        <a:spcAft>
          <a:spcPct val="0"/>
        </a:spcAft>
        <a:defRPr sz="2000">
          <a:solidFill>
            <a:schemeClr val="accent1"/>
          </a:solidFill>
          <a:latin typeface="Arial" pitchFamily="34" charset="0"/>
          <a:ea typeface="ＭＳ Ｐゴシック" pitchFamily="34" charset="-128"/>
          <a:cs typeface="Arial" pitchFamily="34" charset="0"/>
        </a:defRPr>
      </a:lvl3pPr>
      <a:lvl4pPr algn="l" defTabSz="457200" rtl="0" eaLnBrk="0" fontAlgn="base" hangingPunct="0">
        <a:spcBef>
          <a:spcPct val="0"/>
        </a:spcBef>
        <a:spcAft>
          <a:spcPct val="0"/>
        </a:spcAft>
        <a:defRPr sz="2000">
          <a:solidFill>
            <a:schemeClr val="accent1"/>
          </a:solidFill>
          <a:latin typeface="Arial" pitchFamily="34" charset="0"/>
          <a:ea typeface="ＭＳ Ｐゴシック" pitchFamily="34" charset="-128"/>
          <a:cs typeface="Arial" pitchFamily="34" charset="0"/>
        </a:defRPr>
      </a:lvl4pPr>
      <a:lvl5pPr algn="l" defTabSz="457200" rtl="0" eaLnBrk="0" fontAlgn="base" hangingPunct="0">
        <a:spcBef>
          <a:spcPct val="0"/>
        </a:spcBef>
        <a:spcAft>
          <a:spcPct val="0"/>
        </a:spcAft>
        <a:defRPr sz="2000">
          <a:solidFill>
            <a:schemeClr val="accent1"/>
          </a:solidFill>
          <a:latin typeface="Arial" pitchFamily="34" charset="0"/>
          <a:ea typeface="ＭＳ Ｐゴシック" pitchFamily="34" charset="-128"/>
          <a:cs typeface="Arial" pitchFamily="34" charset="0"/>
        </a:defRPr>
      </a:lvl5pPr>
      <a:lvl6pPr marL="457200" algn="l" defTabSz="457200" rtl="0" fontAlgn="base">
        <a:spcBef>
          <a:spcPct val="0"/>
        </a:spcBef>
        <a:spcAft>
          <a:spcPct val="0"/>
        </a:spcAft>
        <a:defRPr sz="2000">
          <a:solidFill>
            <a:schemeClr val="accent1"/>
          </a:solidFill>
          <a:latin typeface="Arial" pitchFamily="34" charset="0"/>
          <a:ea typeface="ＭＳ Ｐゴシック" pitchFamily="34" charset="-128"/>
          <a:cs typeface="Arial" pitchFamily="34" charset="0"/>
        </a:defRPr>
      </a:lvl6pPr>
      <a:lvl7pPr marL="914400" algn="l" defTabSz="457200" rtl="0" fontAlgn="base">
        <a:spcBef>
          <a:spcPct val="0"/>
        </a:spcBef>
        <a:spcAft>
          <a:spcPct val="0"/>
        </a:spcAft>
        <a:defRPr sz="2000">
          <a:solidFill>
            <a:schemeClr val="accent1"/>
          </a:solidFill>
          <a:latin typeface="Arial" pitchFamily="34" charset="0"/>
          <a:ea typeface="ＭＳ Ｐゴシック" pitchFamily="34" charset="-128"/>
          <a:cs typeface="Arial" pitchFamily="34" charset="0"/>
        </a:defRPr>
      </a:lvl7pPr>
      <a:lvl8pPr marL="1371600" algn="l" defTabSz="457200" rtl="0" fontAlgn="base">
        <a:spcBef>
          <a:spcPct val="0"/>
        </a:spcBef>
        <a:spcAft>
          <a:spcPct val="0"/>
        </a:spcAft>
        <a:defRPr sz="2000">
          <a:solidFill>
            <a:schemeClr val="accent1"/>
          </a:solidFill>
          <a:latin typeface="Arial" pitchFamily="34" charset="0"/>
          <a:ea typeface="ＭＳ Ｐゴシック" pitchFamily="34" charset="-128"/>
          <a:cs typeface="Arial" pitchFamily="34" charset="0"/>
        </a:defRPr>
      </a:lvl8pPr>
      <a:lvl9pPr marL="1828800" algn="l" defTabSz="457200" rtl="0" fontAlgn="base">
        <a:spcBef>
          <a:spcPct val="0"/>
        </a:spcBef>
        <a:spcAft>
          <a:spcPct val="0"/>
        </a:spcAft>
        <a:defRPr sz="2000">
          <a:solidFill>
            <a:schemeClr val="accent1"/>
          </a:solidFill>
          <a:latin typeface="Arial" pitchFamily="34" charset="0"/>
          <a:ea typeface="ＭＳ Ｐゴシック" pitchFamily="34" charset="-128"/>
          <a:cs typeface="Arial" pitchFamily="34" charset="0"/>
        </a:defRPr>
      </a:lvl9pPr>
    </p:titleStyle>
    <p:bodyStyle>
      <a:lvl1pPr marL="177800" indent="-177800" algn="l" defTabSz="457200" rtl="0" eaLnBrk="0" fontAlgn="base" hangingPunct="0">
        <a:spcBef>
          <a:spcPts val="1200"/>
        </a:spcBef>
        <a:spcAft>
          <a:spcPct val="0"/>
        </a:spcAft>
        <a:buClr>
          <a:srgbClr val="00A4E4"/>
        </a:buClr>
        <a:buFont typeface="Wingdings" pitchFamily="2" charset="2"/>
        <a:buChar char="§"/>
        <a:tabLst>
          <a:tab pos="8005763" algn="r"/>
        </a:tabLst>
        <a:defRPr sz="1400">
          <a:solidFill>
            <a:srgbClr val="000000"/>
          </a:solidFill>
          <a:latin typeface="+mn-lt"/>
          <a:ea typeface="+mn-ea"/>
          <a:cs typeface="+mn-cs"/>
        </a:defRPr>
      </a:lvl1pPr>
      <a:lvl2pPr marL="361950" indent="-171450" algn="l" defTabSz="457200" rtl="0" eaLnBrk="0" fontAlgn="base" hangingPunct="0">
        <a:spcBef>
          <a:spcPts val="300"/>
        </a:spcBef>
        <a:spcAft>
          <a:spcPct val="0"/>
        </a:spcAft>
        <a:buClr>
          <a:srgbClr val="00A4E4"/>
        </a:buClr>
        <a:buFont typeface="Arial" charset="0"/>
        <a:buChar char="–"/>
        <a:tabLst>
          <a:tab pos="8005763" algn="r"/>
        </a:tabLst>
        <a:defRPr sz="1200">
          <a:solidFill>
            <a:srgbClr val="000000"/>
          </a:solidFill>
          <a:latin typeface="+mn-lt"/>
          <a:ea typeface="+mn-ea"/>
          <a:cs typeface="+mn-cs"/>
        </a:defRPr>
      </a:lvl2pPr>
      <a:lvl3pPr marL="501650" indent="-139700" algn="l" defTabSz="457200" rtl="0" eaLnBrk="0" fontAlgn="base" hangingPunct="0">
        <a:spcBef>
          <a:spcPts val="300"/>
        </a:spcBef>
        <a:spcAft>
          <a:spcPct val="0"/>
        </a:spcAft>
        <a:buClr>
          <a:srgbClr val="00A4E4"/>
        </a:buClr>
        <a:buFont typeface="Arial" charset="0"/>
        <a:buChar char="•"/>
        <a:tabLst>
          <a:tab pos="8005763" algn="r"/>
        </a:tabLst>
        <a:defRPr sz="1000">
          <a:solidFill>
            <a:srgbClr val="000000"/>
          </a:solidFill>
          <a:latin typeface="+mn-lt"/>
          <a:ea typeface="+mn-ea"/>
          <a:cs typeface="+mn-cs"/>
        </a:defRPr>
      </a:lvl3pPr>
      <a:lvl4pPr marL="647700" indent="-152400" algn="l" defTabSz="457200" rtl="0" eaLnBrk="0" fontAlgn="base" hangingPunct="0">
        <a:spcBef>
          <a:spcPts val="300"/>
        </a:spcBef>
        <a:spcAft>
          <a:spcPct val="0"/>
        </a:spcAft>
        <a:buClr>
          <a:srgbClr val="00A4E4"/>
        </a:buClr>
        <a:buFont typeface="Arial" charset="0"/>
        <a:buChar char="–"/>
        <a:tabLst>
          <a:tab pos="8005763" algn="r"/>
        </a:tabLst>
        <a:defRPr sz="1000">
          <a:solidFill>
            <a:srgbClr val="000000"/>
          </a:solidFill>
          <a:latin typeface="+mn-lt"/>
          <a:ea typeface="+mn-ea"/>
          <a:cs typeface="+mn-cs"/>
        </a:defRPr>
      </a:lvl4pPr>
      <a:lvl5pPr marL="792163" indent="-144463" algn="l" defTabSz="457200" rtl="0" eaLnBrk="0" fontAlgn="base" hangingPunct="0">
        <a:spcBef>
          <a:spcPts val="300"/>
        </a:spcBef>
        <a:spcAft>
          <a:spcPct val="0"/>
        </a:spcAft>
        <a:buClr>
          <a:srgbClr val="00A4E4"/>
        </a:buClr>
        <a:buFont typeface="Arial" charset="0"/>
        <a:buChar char="»"/>
        <a:tabLst>
          <a:tab pos="8005763" algn="r"/>
        </a:tabLst>
        <a:defRPr sz="1000">
          <a:solidFill>
            <a:srgbClr val="000000"/>
          </a:solidFill>
          <a:latin typeface="+mn-lt"/>
          <a:ea typeface="+mn-ea"/>
          <a:cs typeface="+mn-cs"/>
        </a:defRPr>
      </a:lvl5pPr>
      <a:lvl6pPr marL="1249363" indent="-144463" algn="l" defTabSz="457200" rtl="0" fontAlgn="base">
        <a:spcBef>
          <a:spcPts val="300"/>
        </a:spcBef>
        <a:spcAft>
          <a:spcPct val="0"/>
        </a:spcAft>
        <a:buClr>
          <a:srgbClr val="00A4E4"/>
        </a:buClr>
        <a:buFont typeface="Arial" pitchFamily="34" charset="0"/>
        <a:buChar char="»"/>
        <a:tabLst>
          <a:tab pos="8005763" algn="r"/>
        </a:tabLst>
        <a:defRPr sz="1000">
          <a:solidFill>
            <a:srgbClr val="000000"/>
          </a:solidFill>
          <a:latin typeface="+mn-lt"/>
          <a:ea typeface="+mn-ea"/>
          <a:cs typeface="+mn-cs"/>
        </a:defRPr>
      </a:lvl6pPr>
      <a:lvl7pPr marL="1706563" indent="-144463" algn="l" defTabSz="457200" rtl="0" fontAlgn="base">
        <a:spcBef>
          <a:spcPts val="300"/>
        </a:spcBef>
        <a:spcAft>
          <a:spcPct val="0"/>
        </a:spcAft>
        <a:buClr>
          <a:srgbClr val="00A4E4"/>
        </a:buClr>
        <a:buFont typeface="Arial" pitchFamily="34" charset="0"/>
        <a:buChar char="»"/>
        <a:tabLst>
          <a:tab pos="8005763" algn="r"/>
        </a:tabLst>
        <a:defRPr sz="1000">
          <a:solidFill>
            <a:srgbClr val="000000"/>
          </a:solidFill>
          <a:latin typeface="+mn-lt"/>
          <a:ea typeface="+mn-ea"/>
          <a:cs typeface="+mn-cs"/>
        </a:defRPr>
      </a:lvl7pPr>
      <a:lvl8pPr marL="2163763" indent="-144463" algn="l" defTabSz="457200" rtl="0" fontAlgn="base">
        <a:spcBef>
          <a:spcPts val="300"/>
        </a:spcBef>
        <a:spcAft>
          <a:spcPct val="0"/>
        </a:spcAft>
        <a:buClr>
          <a:srgbClr val="00A4E4"/>
        </a:buClr>
        <a:buFont typeface="Arial" pitchFamily="34" charset="0"/>
        <a:buChar char="»"/>
        <a:tabLst>
          <a:tab pos="8005763" algn="r"/>
        </a:tabLst>
        <a:defRPr sz="1000">
          <a:solidFill>
            <a:srgbClr val="000000"/>
          </a:solidFill>
          <a:latin typeface="+mn-lt"/>
          <a:ea typeface="+mn-ea"/>
          <a:cs typeface="+mn-cs"/>
        </a:defRPr>
      </a:lvl8pPr>
      <a:lvl9pPr marL="2620963" indent="-144463" algn="l" defTabSz="457200" rtl="0" fontAlgn="base">
        <a:spcBef>
          <a:spcPts val="300"/>
        </a:spcBef>
        <a:spcAft>
          <a:spcPct val="0"/>
        </a:spcAft>
        <a:buClr>
          <a:srgbClr val="00A4E4"/>
        </a:buClr>
        <a:buFont typeface="Arial" pitchFamily="34" charset="0"/>
        <a:buChar char="»"/>
        <a:tabLst>
          <a:tab pos="8005763" algn="r"/>
        </a:tabLst>
        <a:defRPr sz="1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http://www.hhs.gov/ocr/privacy/hipaa/administrative/breachnotificationrule/postedbreaches.html"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4"/>
          <p:cNvSpPr>
            <a:spLocks noGrp="1"/>
          </p:cNvSpPr>
          <p:nvPr>
            <p:ph type="ctrTitle"/>
          </p:nvPr>
        </p:nvSpPr>
        <p:spPr/>
        <p:txBody>
          <a:bodyPr/>
          <a:lstStyle/>
          <a:p>
            <a:pPr eaLnBrk="1" hangingPunct="1"/>
            <a:r>
              <a:rPr lang="en-US" smtClean="0"/>
              <a:t>Employment Practices Liability, FCRA &amp; Background Checks</a:t>
            </a:r>
          </a:p>
        </p:txBody>
      </p:sp>
      <p:sp>
        <p:nvSpPr>
          <p:cNvPr id="27650" name="Rectangle 5"/>
          <p:cNvSpPr>
            <a:spLocks noGrp="1"/>
          </p:cNvSpPr>
          <p:nvPr>
            <p:ph type="subTitle" idx="1"/>
          </p:nvPr>
        </p:nvSpPr>
        <p:spPr>
          <a:xfrm>
            <a:off x="609600" y="3379788"/>
            <a:ext cx="6581775" cy="639762"/>
          </a:xfrm>
        </p:spPr>
        <p:txBody>
          <a:bodyPr/>
          <a:lstStyle/>
          <a:p>
            <a:pPr eaLnBrk="1" hangingPunct="1"/>
            <a:r>
              <a:rPr lang="en-US" smtClean="0"/>
              <a:t>RIMS – St. Louis, November 13</a:t>
            </a:r>
            <a:r>
              <a:rPr lang="en-US" baseline="30000" smtClean="0"/>
              <a:t>th</a:t>
            </a:r>
            <a:r>
              <a:rPr lang="en-US" smtClean="0"/>
              <a:t>, 2013</a:t>
            </a:r>
          </a:p>
          <a:p>
            <a:pPr eaLnBrk="1" hangingPunct="1"/>
            <a:r>
              <a:rPr lang="en-US" smtClean="0"/>
              <a:t>Missouri Athletic Club</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p:txBody>
          <a:bodyPr/>
          <a:lstStyle/>
          <a:p>
            <a:r>
              <a:rPr lang="en-US" smtClean="0"/>
              <a:t>Claims Scenarios</a:t>
            </a:r>
          </a:p>
        </p:txBody>
      </p:sp>
      <p:sp>
        <p:nvSpPr>
          <p:cNvPr id="3" name="Content Placeholder 2"/>
          <p:cNvSpPr>
            <a:spLocks noGrp="1"/>
          </p:cNvSpPr>
          <p:nvPr>
            <p:ph idx="1"/>
          </p:nvPr>
        </p:nvSpPr>
        <p:spPr/>
        <p:txBody>
          <a:bodyPr/>
          <a:lstStyle/>
          <a:p>
            <a:r>
              <a:rPr lang="en-US" sz="2400" smtClean="0"/>
              <a:t>Employer screens 4,500 applicants per year</a:t>
            </a:r>
          </a:p>
          <a:p>
            <a:r>
              <a:rPr lang="en-US" sz="2400" smtClean="0"/>
              <a:t>Two year Statute of Limitations = 9,000 class members</a:t>
            </a:r>
          </a:p>
          <a:p>
            <a:r>
              <a:rPr lang="en-US" sz="2400" smtClean="0"/>
              <a:t>Minimum damages: $100 X 9,000 = $900,000</a:t>
            </a:r>
          </a:p>
          <a:p>
            <a:r>
              <a:rPr lang="en-US" sz="2400" smtClean="0"/>
              <a:t>Maximum damages: $1,000 x. 9,000 = $9M</a:t>
            </a:r>
          </a:p>
          <a:p>
            <a:pPr lvl="1"/>
            <a:r>
              <a:rPr lang="en-US" sz="2000" smtClean="0"/>
              <a:t>Plus all attorneys’ fees and costs</a:t>
            </a:r>
          </a:p>
          <a:p>
            <a:pPr lvl="1"/>
            <a:r>
              <a:rPr lang="en-US" sz="2000" smtClean="0"/>
              <a:t>Possible punitive damages</a:t>
            </a:r>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par>
                                <p:cTn id="26" presetID="3" presetClass="entr" presetSubtype="10" fill="hold" nodeType="with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linds(horizontal)">
                                      <p:cBhvr>
                                        <p:cTn id="2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r>
              <a:rPr lang="en-US" smtClean="0"/>
              <a:t>Claims and Litigation</a:t>
            </a:r>
          </a:p>
        </p:txBody>
      </p:sp>
      <p:sp>
        <p:nvSpPr>
          <p:cNvPr id="3" name="Content Placeholder 2"/>
          <p:cNvSpPr>
            <a:spLocks noGrp="1"/>
          </p:cNvSpPr>
          <p:nvPr>
            <p:ph idx="1"/>
          </p:nvPr>
        </p:nvSpPr>
        <p:spPr/>
        <p:txBody>
          <a:bodyPr/>
          <a:lstStyle/>
          <a:p>
            <a:pPr marL="285750" indent="-285750">
              <a:buFont typeface="Arial" pitchFamily="34" charset="0"/>
              <a:buChar char="•"/>
              <a:defRPr/>
            </a:pPr>
            <a:r>
              <a:rPr lang="en-US" sz="2400" dirty="0" smtClean="0">
                <a:solidFill>
                  <a:schemeClr val="tx1"/>
                </a:solidFill>
              </a:rPr>
              <a:t>Multi-million dollar settlements ($5.9M and $2.6M)</a:t>
            </a:r>
          </a:p>
          <a:p>
            <a:pPr marL="285750" indent="-285750">
              <a:buFont typeface="Arial" pitchFamily="34" charset="0"/>
              <a:buChar char="•"/>
              <a:defRPr/>
            </a:pPr>
            <a:r>
              <a:rPr lang="en-US" sz="2400" dirty="0" smtClean="0">
                <a:solidFill>
                  <a:schemeClr val="tx1"/>
                </a:solidFill>
              </a:rPr>
              <a:t>Very expensive to defend</a:t>
            </a:r>
          </a:p>
          <a:p>
            <a:pPr marL="285750" indent="-285750">
              <a:buFont typeface="Arial" pitchFamily="34" charset="0"/>
              <a:buChar char="•"/>
              <a:defRPr/>
            </a:pPr>
            <a:r>
              <a:rPr lang="en-US" sz="2400" dirty="0" smtClean="0">
                <a:solidFill>
                  <a:schemeClr val="tx1"/>
                </a:solidFill>
              </a:rPr>
              <a:t>On the plaintiffs’ attorneys radar</a:t>
            </a:r>
          </a:p>
          <a:p>
            <a:pPr marL="285750" indent="-285750">
              <a:buFont typeface="Arial" pitchFamily="34" charset="0"/>
              <a:buChar char="•"/>
              <a:defRPr/>
            </a:pPr>
            <a:r>
              <a:rPr lang="en-US" sz="2400" dirty="0" smtClean="0">
                <a:solidFill>
                  <a:schemeClr val="tx1"/>
                </a:solidFill>
              </a:rPr>
              <a:t>Tailor-made for class actions</a:t>
            </a:r>
          </a:p>
          <a:p>
            <a:pPr marL="469900" lvl="1" indent="-285750">
              <a:buFont typeface="Arial" pitchFamily="34" charset="0"/>
              <a:buChar char="•"/>
              <a:defRPr/>
            </a:pPr>
            <a:r>
              <a:rPr lang="en-US" sz="1800" dirty="0" smtClean="0">
                <a:solidFill>
                  <a:schemeClr val="tx1"/>
                </a:solidFill>
              </a:rPr>
              <a:t>Large class members</a:t>
            </a:r>
          </a:p>
          <a:p>
            <a:pPr marL="469900" lvl="1" indent="-285750">
              <a:buFont typeface="Arial" pitchFamily="34" charset="0"/>
              <a:buChar char="•"/>
              <a:defRPr/>
            </a:pPr>
            <a:r>
              <a:rPr lang="en-US" sz="1800" dirty="0" smtClean="0">
                <a:solidFill>
                  <a:schemeClr val="tx1"/>
                </a:solidFill>
              </a:rPr>
              <a:t>2 year statute of limitations</a:t>
            </a:r>
          </a:p>
          <a:p>
            <a:pPr marL="469900" lvl="1" indent="-285750">
              <a:buFont typeface="Arial" pitchFamily="34" charset="0"/>
              <a:buChar char="•"/>
              <a:defRPr/>
            </a:pPr>
            <a:r>
              <a:rPr lang="en-US" sz="1800" dirty="0" smtClean="0">
                <a:solidFill>
                  <a:schemeClr val="tx1"/>
                </a:solidFill>
              </a:rPr>
              <a:t>Employer likely uses the same procedure</a:t>
            </a:r>
          </a:p>
          <a:p>
            <a:pPr marL="469900" lvl="1" indent="-285750">
              <a:buFont typeface="Arial" pitchFamily="34" charset="0"/>
              <a:buChar char="•"/>
              <a:defRPr/>
            </a:pPr>
            <a:r>
              <a:rPr lang="en-US" sz="1800" dirty="0" smtClean="0">
                <a:solidFill>
                  <a:schemeClr val="tx1"/>
                </a:solidFill>
              </a:rPr>
              <a:t>No cap on total liability</a:t>
            </a:r>
          </a:p>
          <a:p>
            <a:pPr>
              <a:defRPr/>
            </a:pP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p:txBody>
          <a:bodyPr/>
          <a:lstStyle/>
          <a:p>
            <a:r>
              <a:rPr lang="en-US" smtClean="0"/>
              <a:t>Claims and Litigation</a:t>
            </a:r>
          </a:p>
        </p:txBody>
      </p:sp>
      <p:pic>
        <p:nvPicPr>
          <p:cNvPr id="50178" name="Picture 2"/>
          <p:cNvPicPr>
            <a:picLocks noGrp="1" noChangeAspect="1" noChangeArrowheads="1"/>
          </p:cNvPicPr>
          <p:nvPr>
            <p:ph idx="1"/>
          </p:nvPr>
        </p:nvPicPr>
        <p:blipFill>
          <a:blip r:embed="rId3"/>
          <a:srcRect/>
          <a:stretch>
            <a:fillRect/>
          </a:stretch>
        </p:blipFill>
        <p:spPr bwMode="auto">
          <a:xfrm>
            <a:off x="511175" y="1150938"/>
            <a:ext cx="8081963" cy="483870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r>
              <a:rPr lang="en-US" smtClean="0"/>
              <a:t>Preventative Measures</a:t>
            </a:r>
          </a:p>
        </p:txBody>
      </p:sp>
      <p:sp>
        <p:nvSpPr>
          <p:cNvPr id="52226" name="Content Placeholder 2"/>
          <p:cNvSpPr>
            <a:spLocks noGrp="1"/>
          </p:cNvSpPr>
          <p:nvPr>
            <p:ph idx="1"/>
          </p:nvPr>
        </p:nvSpPr>
        <p:spPr/>
        <p:txBody>
          <a:bodyPr/>
          <a:lstStyle/>
          <a:p>
            <a:pPr eaLnBrk="1" hangingPunct="1"/>
            <a:r>
              <a:rPr lang="en-US" sz="2400" smtClean="0"/>
              <a:t>Using Consumer Reporting Agency</a:t>
            </a:r>
          </a:p>
          <a:p>
            <a:pPr lvl="1" eaLnBrk="1" hangingPunct="1"/>
            <a:r>
              <a:rPr lang="en-US" sz="1800" smtClean="0"/>
              <a:t>Must Comply with the FCRA</a:t>
            </a:r>
          </a:p>
          <a:p>
            <a:pPr lvl="2" eaLnBrk="1" hangingPunct="1"/>
            <a:r>
              <a:rPr lang="en-US" sz="1600" smtClean="0"/>
              <a:t>Properly disclose intent to procure the consumer report</a:t>
            </a:r>
          </a:p>
          <a:p>
            <a:pPr lvl="2" eaLnBrk="1" hangingPunct="1"/>
            <a:r>
              <a:rPr lang="en-US" sz="1600" smtClean="0"/>
              <a:t>Obtain express authorization</a:t>
            </a:r>
          </a:p>
          <a:p>
            <a:pPr lvl="2" eaLnBrk="1" hangingPunct="1"/>
            <a:r>
              <a:rPr lang="en-US" sz="1600" smtClean="0"/>
              <a:t>Provide applicant/employee with pre-adverse action notice if employer plans to take an adverse action based on the report</a:t>
            </a:r>
          </a:p>
          <a:p>
            <a:pPr lvl="2" eaLnBrk="1" hangingPunct="1"/>
            <a:r>
              <a:rPr lang="en-US" sz="1600" smtClean="0"/>
              <a:t>Must give a “reasonable” amount of time  for applicant to respond</a:t>
            </a:r>
          </a:p>
          <a:p>
            <a:pPr lvl="2" eaLnBrk="1" hangingPunct="1"/>
            <a:r>
              <a:rPr lang="en-US" sz="1600" smtClean="0"/>
              <a:t>Provide adverse action notice</a:t>
            </a:r>
          </a:p>
          <a:p>
            <a:pPr lvl="1" eaLnBrk="1" hangingPunct="1"/>
            <a:r>
              <a:rPr lang="en-US" sz="1800" smtClean="0"/>
              <a:t>Requirements are very precise and detailed</a:t>
            </a:r>
          </a:p>
          <a:p>
            <a:endParaRPr lang="en-US"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p:cNvSpPr>
            <a:spLocks noGrp="1"/>
          </p:cNvSpPr>
          <p:nvPr>
            <p:ph type="title"/>
          </p:nvPr>
        </p:nvSpPr>
        <p:spPr/>
        <p:txBody>
          <a:bodyPr/>
          <a:lstStyle/>
          <a:p>
            <a:r>
              <a:rPr lang="en-US" smtClean="0"/>
              <a:t>Preventative Measures</a:t>
            </a:r>
          </a:p>
        </p:txBody>
      </p:sp>
      <p:sp>
        <p:nvSpPr>
          <p:cNvPr id="3" name="Content Placeholder 2"/>
          <p:cNvSpPr>
            <a:spLocks noGrp="1"/>
          </p:cNvSpPr>
          <p:nvPr>
            <p:ph idx="1"/>
          </p:nvPr>
        </p:nvSpPr>
        <p:spPr/>
        <p:txBody>
          <a:bodyPr/>
          <a:lstStyle/>
          <a:p>
            <a:r>
              <a:rPr lang="en-US" sz="2400" smtClean="0"/>
              <a:t>Policy</a:t>
            </a:r>
          </a:p>
          <a:p>
            <a:pPr lvl="1"/>
            <a:r>
              <a:rPr lang="en-US" sz="1800" smtClean="0"/>
              <a:t>Company does not exclude people merely because of a conviction record. </a:t>
            </a:r>
          </a:p>
          <a:p>
            <a:pPr lvl="1"/>
            <a:r>
              <a:rPr lang="en-US" sz="1800" smtClean="0"/>
              <a:t>The employer will consider the facts and circumstances of the conviction and the relation to the particular job at issue. </a:t>
            </a:r>
          </a:p>
          <a:p>
            <a:pPr lvl="1"/>
            <a:r>
              <a:rPr lang="en-US" sz="1800" smtClean="0"/>
              <a:t>Advise applicants to fully disclose the information requested and provide sufficient detail for the employer to make a meaningful analysis.  Failure to fully disclose or providing false information is grounds for disqualification or termination if disclosed after hire. </a:t>
            </a:r>
          </a:p>
          <a:p>
            <a:pPr lvl="1"/>
            <a:r>
              <a:rPr lang="en-US" sz="1800" smtClean="0"/>
              <a:t>Arrest records will not be considered, but that where the Company learns of misconduct leading to an arrest, the facts and circumstances of the arrest will be considered. </a:t>
            </a:r>
          </a:p>
          <a:p>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p:txBody>
          <a:bodyPr/>
          <a:lstStyle/>
          <a:p>
            <a:r>
              <a:rPr lang="en-US" smtClean="0"/>
              <a:t>Preventative Measures</a:t>
            </a:r>
          </a:p>
        </p:txBody>
      </p:sp>
      <p:sp>
        <p:nvSpPr>
          <p:cNvPr id="3" name="Content Placeholder 2"/>
          <p:cNvSpPr>
            <a:spLocks noGrp="1"/>
          </p:cNvSpPr>
          <p:nvPr>
            <p:ph idx="1"/>
          </p:nvPr>
        </p:nvSpPr>
        <p:spPr/>
        <p:txBody>
          <a:bodyPr/>
          <a:lstStyle/>
          <a:p>
            <a:r>
              <a:rPr lang="en-US" sz="2000" smtClean="0"/>
              <a:t>Communication and Certification</a:t>
            </a:r>
          </a:p>
          <a:p>
            <a:pPr lvl="1"/>
            <a:r>
              <a:rPr lang="en-US" sz="1400" smtClean="0"/>
              <a:t>You must have the applicants permission and signature authorizing the background check.</a:t>
            </a:r>
          </a:p>
          <a:p>
            <a:pPr lvl="1"/>
            <a:r>
              <a:rPr lang="en-US" sz="1400" smtClean="0"/>
              <a:t>The authorization that is signed must clearly spell out what the nature of the check may be</a:t>
            </a:r>
          </a:p>
          <a:p>
            <a:pPr lvl="1"/>
            <a:r>
              <a:rPr lang="en-US" sz="1400" smtClean="0"/>
              <a:t>A conviction is not an automatic bar to employment/advancement. </a:t>
            </a:r>
          </a:p>
          <a:p>
            <a:pPr lvl="1"/>
            <a:r>
              <a:rPr lang="en-US" sz="1400" smtClean="0"/>
              <a:t>Train all managers/supervisors on the relevant state, local and federal laws and the Company policy. </a:t>
            </a:r>
          </a:p>
          <a:p>
            <a:pPr lvl="1"/>
            <a:r>
              <a:rPr lang="en-US" sz="1400" smtClean="0"/>
              <a:t>If the Company believes that certain crimes warrant exclusion from employment, it should lawfully detail how such crimes are job-related and the business necessity for the exclusion.  </a:t>
            </a:r>
          </a:p>
          <a:p>
            <a:pPr lvl="2"/>
            <a:r>
              <a:rPr lang="en-US" sz="1400" i="1" smtClean="0"/>
              <a:t>Each candidate must be assessed individually to determine if they have overcome the presumed exclusion from employment. </a:t>
            </a:r>
          </a:p>
          <a:p>
            <a:pPr lvl="1"/>
            <a:r>
              <a:rPr lang="en-US" sz="1400" smtClean="0"/>
              <a:t>If the employer excludes any candidate from employment based on a conviction record, the employer should maintain its notes and other evidence proving that it made an individual assessment. </a:t>
            </a:r>
          </a:p>
          <a:p>
            <a:pPr lvl="1"/>
            <a:r>
              <a:rPr lang="en-US" sz="1400" smtClean="0"/>
              <a:t>When screening candidates, it should limit inquiries about criminal records to only those crimes that are related to the job. Such limited inquiries reinforce the concept that other convictions are truly irrelevant. </a:t>
            </a:r>
          </a:p>
          <a:p>
            <a:pPr lvl="1"/>
            <a:r>
              <a:rPr lang="en-US" sz="1400" smtClean="0"/>
              <a:t>As with EPLI handbooks, regular certification should be required and documented.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par>
                                <p:cTn id="28" presetID="3" presetClass="entr" presetSubtype="10" fill="hold" nodeType="with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linds(horizontal)">
                                      <p:cBhvr>
                                        <p:cTn id="30" dur="500"/>
                                        <p:tgtEl>
                                          <p:spTgt spid="3">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 presetClass="entr" presetSubtype="1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blinds(horizontal)">
                                      <p:cBhvr>
                                        <p:cTn id="35" dur="500"/>
                                        <p:tgtEl>
                                          <p:spTgt spid="3">
                                            <p:txEl>
                                              <p:pRg st="7" end="7"/>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3" presetClass="entr" presetSubtype="10" fill="hold" nodeType="clickEffect">
                                  <p:stCondLst>
                                    <p:cond delay="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linds(horizontal)">
                                      <p:cBhvr>
                                        <p:cTn id="40" dur="500"/>
                                        <p:tgtEl>
                                          <p:spTgt spid="3">
                                            <p:txEl>
                                              <p:pRg st="8" end="8"/>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 presetClass="entr" presetSubtype="10"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Effect transition="in" filter="blinds(horizontal)">
                                      <p:cBhvr>
                                        <p:cTn id="45"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r>
              <a:rPr lang="en-US" smtClean="0"/>
              <a:t>Preventative Measures - PII</a:t>
            </a:r>
          </a:p>
        </p:txBody>
      </p:sp>
      <p:sp>
        <p:nvSpPr>
          <p:cNvPr id="58370" name="Content Placeholder 2"/>
          <p:cNvSpPr>
            <a:spLocks noGrp="1"/>
          </p:cNvSpPr>
          <p:nvPr>
            <p:ph idx="1"/>
          </p:nvPr>
        </p:nvSpPr>
        <p:spPr/>
        <p:txBody>
          <a:bodyPr/>
          <a:lstStyle/>
          <a:p>
            <a:r>
              <a:rPr lang="en-US" smtClean="0"/>
              <a:t>If you find out something that makes you decide to not hire the individual that is called an adverse action and you must inform the person of the adverse action by letter, supply them with a copy of the report and allow them to respond to the report.</a:t>
            </a:r>
          </a:p>
          <a:p>
            <a:r>
              <a:rPr lang="en-US" smtClean="0"/>
              <a:t>Control of Data – PII, Background, or Other Sensitive Items</a:t>
            </a:r>
          </a:p>
          <a:p>
            <a:r>
              <a:rPr lang="en-US" smtClean="0"/>
              <a:t>Control hardware and electronic media through the entire lifecycle, from initial receipt to final removal </a:t>
            </a:r>
          </a:p>
          <a:p>
            <a:pPr lvl="1" eaLnBrk="1" hangingPunct="1"/>
            <a:r>
              <a:rPr lang="en-US" sz="1400" smtClean="0"/>
              <a:t>Disposal</a:t>
            </a:r>
          </a:p>
          <a:p>
            <a:pPr lvl="1" eaLnBrk="1" hangingPunct="1"/>
            <a:r>
              <a:rPr lang="en-US" sz="1400" smtClean="0"/>
              <a:t>Re-use</a:t>
            </a:r>
          </a:p>
          <a:p>
            <a:pPr lvl="1" eaLnBrk="1" hangingPunct="1"/>
            <a:r>
              <a:rPr lang="en-US" sz="1400" smtClean="0"/>
              <a:t>Accountability</a:t>
            </a:r>
          </a:p>
          <a:p>
            <a:pPr lvl="1" eaLnBrk="1" hangingPunct="1"/>
            <a:r>
              <a:rPr lang="en-US" sz="1400" smtClean="0"/>
              <a:t>Data Backup and storage</a:t>
            </a:r>
          </a:p>
          <a:p>
            <a:pPr eaLnBrk="1" hangingPunct="1"/>
            <a:r>
              <a:rPr lang="en-US" smtClean="0"/>
              <a:t>Use technical safeguards to control and restrict access</a:t>
            </a:r>
            <a:r>
              <a:rPr lang="en-US" i="1" smtClean="0"/>
              <a:t> </a:t>
            </a:r>
            <a:r>
              <a:rPr lang="en-US" smtClean="0"/>
              <a:t>to EPHI</a:t>
            </a:r>
            <a:r>
              <a:rPr lang="en-US" i="1" smtClean="0"/>
              <a:t> </a:t>
            </a:r>
            <a:r>
              <a:rPr lang="en-US" smtClean="0"/>
              <a:t>to persons and software programs that are authorized to have such access</a:t>
            </a:r>
          </a:p>
          <a:p>
            <a:pPr lvl="1" eaLnBrk="1" hangingPunct="1"/>
            <a:r>
              <a:rPr lang="en-US" sz="1400" smtClean="0"/>
              <a:t>Unique user IDs</a:t>
            </a:r>
          </a:p>
          <a:p>
            <a:pPr lvl="1" eaLnBrk="1" hangingPunct="1"/>
            <a:r>
              <a:rPr lang="en-US" sz="1400" smtClean="0"/>
              <a:t>Password management</a:t>
            </a:r>
          </a:p>
          <a:p>
            <a:pPr lvl="1" eaLnBrk="1" hangingPunct="1"/>
            <a:r>
              <a:rPr lang="en-US" sz="1400" smtClean="0"/>
              <a:t>Automatic log-off</a:t>
            </a:r>
          </a:p>
          <a:p>
            <a:pPr lvl="1" eaLnBrk="1" hangingPunct="1"/>
            <a:r>
              <a:rPr lang="en-US" sz="1400" smtClean="0"/>
              <a:t>Log-in monitoring</a:t>
            </a:r>
          </a:p>
          <a:p>
            <a:pPr lvl="1" eaLnBrk="1" hangingPunct="1"/>
            <a:r>
              <a:rPr lang="en-US" sz="1400" smtClean="0"/>
              <a:t>Encryption/Decryption</a:t>
            </a:r>
          </a:p>
          <a:p>
            <a:pPr lvl="1" eaLnBrk="1" hangingPunct="1"/>
            <a:r>
              <a:rPr lang="en-US" sz="1400" smtClean="0"/>
              <a:t>Protection from malicious software</a:t>
            </a:r>
          </a:p>
          <a:p>
            <a:pPr lvl="1"/>
            <a:endParaRPr lang="en-US"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Preventative Measures - PII</a:t>
            </a:r>
          </a:p>
        </p:txBody>
      </p:sp>
      <p:sp>
        <p:nvSpPr>
          <p:cNvPr id="60418" name="Content Placeholder 2"/>
          <p:cNvSpPr>
            <a:spLocks noGrp="1"/>
          </p:cNvSpPr>
          <p:nvPr>
            <p:ph idx="1"/>
          </p:nvPr>
        </p:nvSpPr>
        <p:spPr/>
        <p:txBody>
          <a:bodyPr/>
          <a:lstStyle/>
          <a:p>
            <a:pPr eaLnBrk="1" hangingPunct="1">
              <a:buFont typeface="Wingdings" pitchFamily="2" charset="2"/>
              <a:buNone/>
            </a:pPr>
            <a:endParaRPr lang="en-US" sz="1000" b="1" smtClean="0"/>
          </a:p>
          <a:p>
            <a:pPr eaLnBrk="1" hangingPunct="1"/>
            <a:r>
              <a:rPr lang="en-US" sz="2000" smtClean="0"/>
              <a:t>What to do </a:t>
            </a:r>
            <a:r>
              <a:rPr lang="en-US" sz="2000" i="1" u="sng" smtClean="0"/>
              <a:t>before</a:t>
            </a:r>
            <a:r>
              <a:rPr lang="en-US" sz="2000" smtClean="0"/>
              <a:t> a breach occurs:</a:t>
            </a:r>
          </a:p>
          <a:p>
            <a:pPr lvl="1" eaLnBrk="1" hangingPunct="1"/>
            <a:r>
              <a:rPr lang="en-US" sz="1600" smtClean="0"/>
              <a:t>Establish a Breach Notification Policy</a:t>
            </a:r>
          </a:p>
          <a:p>
            <a:pPr lvl="1" eaLnBrk="1" hangingPunct="1"/>
            <a:r>
              <a:rPr lang="en-US" sz="1600" smtClean="0"/>
              <a:t>Review and amend plan documents</a:t>
            </a:r>
          </a:p>
          <a:p>
            <a:pPr lvl="1" eaLnBrk="1" hangingPunct="1"/>
            <a:r>
              <a:rPr lang="en-US" sz="1600" smtClean="0"/>
              <a:t>Review Business Associate Agreements</a:t>
            </a:r>
          </a:p>
          <a:p>
            <a:pPr lvl="1" eaLnBrk="1" hangingPunct="1">
              <a:buFont typeface="Wingdings" pitchFamily="2" charset="2"/>
              <a:buNone/>
            </a:pPr>
            <a:endParaRPr lang="en-US" sz="1000" smtClean="0"/>
          </a:p>
          <a:p>
            <a:pPr eaLnBrk="1" hangingPunct="1"/>
            <a:r>
              <a:rPr lang="en-US" sz="2000" smtClean="0"/>
              <a:t>What to do </a:t>
            </a:r>
            <a:r>
              <a:rPr lang="en-US" sz="2000" i="1" u="sng" smtClean="0"/>
              <a:t>after</a:t>
            </a:r>
            <a:r>
              <a:rPr lang="en-US" sz="2000" smtClean="0"/>
              <a:t> a breach occurs:</a:t>
            </a:r>
          </a:p>
          <a:p>
            <a:pPr lvl="1" eaLnBrk="1" hangingPunct="1"/>
            <a:r>
              <a:rPr lang="en-US" sz="1600" smtClean="0"/>
              <a:t>Perform the “Harm Test”: financial, reputation, or other harm?</a:t>
            </a:r>
          </a:p>
          <a:p>
            <a:pPr lvl="1" eaLnBrk="1" hangingPunct="1"/>
            <a:r>
              <a:rPr lang="en-US" sz="1600" smtClean="0"/>
              <a:t>Provide notice if necessary</a:t>
            </a:r>
          </a:p>
          <a:p>
            <a:pPr lvl="1" eaLnBrk="1" hangingPunct="1"/>
            <a:r>
              <a:rPr lang="en-US" sz="1600" smtClean="0"/>
              <a:t>Document the steps taken to mitigate the harm</a:t>
            </a:r>
          </a:p>
          <a:p>
            <a:pPr eaLnBrk="1" hangingPunct="1"/>
            <a:r>
              <a:rPr lang="en-US" sz="1800" smtClean="0">
                <a:hlinkClick r:id="rId3"/>
              </a:rPr>
              <a:t>http://www.hhs.gov/ocr/privacy/hipaa/administrative/breachnotificationrule/postedbreaches.html</a:t>
            </a:r>
            <a:endParaRPr lang="en-US" sz="1800" smtClean="0"/>
          </a:p>
          <a:p>
            <a:endParaRPr lang="en-US"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Title 1"/>
          <p:cNvSpPr>
            <a:spLocks noGrp="1"/>
          </p:cNvSpPr>
          <p:nvPr>
            <p:ph type="title"/>
          </p:nvPr>
        </p:nvSpPr>
        <p:spPr/>
        <p:txBody>
          <a:bodyPr/>
          <a:lstStyle/>
          <a:p>
            <a:r>
              <a:rPr lang="en-US" smtClean="0"/>
              <a:t>Conclusion</a:t>
            </a:r>
          </a:p>
        </p:txBody>
      </p:sp>
      <p:sp>
        <p:nvSpPr>
          <p:cNvPr id="62466" name="Content Placeholder 2"/>
          <p:cNvSpPr>
            <a:spLocks noGrp="1"/>
          </p:cNvSpPr>
          <p:nvPr>
            <p:ph idx="1"/>
          </p:nvPr>
        </p:nvSpPr>
        <p:spPr/>
        <p:txBody>
          <a:bodyPr/>
          <a:lstStyle/>
          <a:p>
            <a:r>
              <a:rPr lang="en-US" sz="1800" smtClean="0"/>
              <a:t>Liability</a:t>
            </a:r>
          </a:p>
          <a:p>
            <a:r>
              <a:rPr lang="en-US" sz="1800" smtClean="0"/>
              <a:t>Face facts – truth or dare…</a:t>
            </a:r>
          </a:p>
          <a:p>
            <a:r>
              <a:rPr lang="en-US" sz="1800" smtClean="0"/>
              <a:t>Cost of defense and settlement</a:t>
            </a:r>
          </a:p>
          <a:p>
            <a:pPr lvl="1"/>
            <a:r>
              <a:rPr lang="en-US" sz="1600" smtClean="0"/>
              <a:t>E-Discovery</a:t>
            </a:r>
          </a:p>
          <a:p>
            <a:pPr lvl="1">
              <a:buFontTx/>
              <a:buChar char="•"/>
            </a:pPr>
            <a:r>
              <a:rPr lang="en-US" sz="1600" smtClean="0"/>
              <a:t>Economy is still sluggish; High unemployment</a:t>
            </a:r>
          </a:p>
          <a:p>
            <a:pPr lvl="1">
              <a:buFontTx/>
              <a:buChar char="•"/>
            </a:pPr>
            <a:r>
              <a:rPr lang="en-US" sz="1600" smtClean="0"/>
              <a:t>More layoffs, furloughs, terminations</a:t>
            </a:r>
          </a:p>
          <a:p>
            <a:pPr lvl="1">
              <a:buFontTx/>
              <a:buChar char="•"/>
            </a:pPr>
            <a:r>
              <a:rPr lang="en-US" sz="1600" smtClean="0"/>
              <a:t>Out of work longer = more damages</a:t>
            </a:r>
          </a:p>
          <a:p>
            <a:pPr lvl="1"/>
            <a:r>
              <a:rPr lang="en-US" sz="1600" smtClean="0"/>
              <a:t>Well seasoned plaintiff’s attorneys</a:t>
            </a:r>
          </a:p>
          <a:p>
            <a:pPr lvl="1"/>
            <a:r>
              <a:rPr lang="en-US" sz="1600" smtClean="0"/>
              <a:t>Reputational risk</a:t>
            </a:r>
          </a:p>
          <a:p>
            <a:pPr>
              <a:buFontTx/>
              <a:buChar char="•"/>
            </a:pPr>
            <a:r>
              <a:rPr lang="en-US" sz="1800" smtClean="0"/>
              <a:t>Increase in multi-party claims and class actions</a:t>
            </a:r>
          </a:p>
          <a:p>
            <a:pPr>
              <a:buFontTx/>
              <a:buChar char="•"/>
            </a:pPr>
            <a:r>
              <a:rPr lang="en-US" sz="1800" smtClean="0"/>
              <a:t>More aggressive and coordinated Plaintiffs’ counsel</a:t>
            </a:r>
          </a:p>
          <a:p>
            <a:pPr>
              <a:buFontTx/>
              <a:buChar char="•"/>
            </a:pPr>
            <a:r>
              <a:rPr lang="en-US" sz="1800" smtClean="0"/>
              <a:t>More aggressive and greater funded enforcement agencies</a:t>
            </a:r>
          </a:p>
          <a:p>
            <a:pPr>
              <a:buFontTx/>
              <a:buChar char="•"/>
            </a:pPr>
            <a:r>
              <a:rPr lang="en-US" sz="1800" smtClean="0"/>
              <a:t>Risk Transfer</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r>
              <a:rPr lang="en-US" smtClean="0"/>
              <a:t>Conclusion – The Key Points</a:t>
            </a:r>
          </a:p>
        </p:txBody>
      </p:sp>
      <p:sp>
        <p:nvSpPr>
          <p:cNvPr id="64514" name="Content Placeholder 2"/>
          <p:cNvSpPr>
            <a:spLocks noGrp="1"/>
          </p:cNvSpPr>
          <p:nvPr>
            <p:ph idx="1"/>
          </p:nvPr>
        </p:nvSpPr>
        <p:spPr/>
        <p:txBody>
          <a:bodyPr/>
          <a:lstStyle/>
          <a:p>
            <a:r>
              <a:rPr lang="en-US" sz="2400" smtClean="0"/>
              <a:t>Prior written authorization</a:t>
            </a:r>
          </a:p>
          <a:p>
            <a:r>
              <a:rPr lang="en-US" sz="2400" smtClean="0"/>
              <a:t>Pre-adverse action notice</a:t>
            </a:r>
          </a:p>
          <a:p>
            <a:r>
              <a:rPr lang="en-US" sz="2400" smtClean="0"/>
              <a:t>Adverse action notice</a:t>
            </a:r>
          </a:p>
          <a:p>
            <a:r>
              <a:rPr lang="en-US" sz="2400" smtClean="0"/>
              <a:t>The employer must prove that any criminal background is relevant to the position in question;</a:t>
            </a:r>
          </a:p>
          <a:p>
            <a:r>
              <a:rPr lang="en-US" sz="2400" smtClean="0"/>
              <a:t>Poses credible risk (day care, for example); and</a:t>
            </a:r>
          </a:p>
          <a:p>
            <a:r>
              <a:rPr lang="en-US" sz="2400" smtClean="0"/>
              <a:t>The risk posed is great enough to hire someone without such a criminal record.</a:t>
            </a:r>
          </a:p>
          <a:p>
            <a:endParaRPr lang="en-US"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4"/>
          <p:cNvSpPr>
            <a:spLocks noGrp="1"/>
          </p:cNvSpPr>
          <p:nvPr>
            <p:ph type="title"/>
          </p:nvPr>
        </p:nvSpPr>
        <p:spPr/>
        <p:txBody>
          <a:bodyPr/>
          <a:lstStyle/>
          <a:p>
            <a:pPr eaLnBrk="1" hangingPunct="1"/>
            <a:r>
              <a:rPr lang="en-US" smtClean="0"/>
              <a:t>Table of Contents/Agenda</a:t>
            </a:r>
          </a:p>
        </p:txBody>
      </p:sp>
      <p:sp>
        <p:nvSpPr>
          <p:cNvPr id="29698" name="Rectangle 5"/>
          <p:cNvSpPr>
            <a:spLocks noGrp="1"/>
          </p:cNvSpPr>
          <p:nvPr>
            <p:ph type="body" idx="1"/>
          </p:nvPr>
        </p:nvSpPr>
        <p:spPr>
          <a:xfrm>
            <a:off x="549275" y="1352550"/>
            <a:ext cx="7578725" cy="4637088"/>
          </a:xfrm>
        </p:spPr>
        <p:txBody>
          <a:bodyPr/>
          <a:lstStyle/>
          <a:p>
            <a:pPr eaLnBrk="1" hangingPunct="1">
              <a:tabLst>
                <a:tab pos="7543800" algn="r"/>
              </a:tabLst>
            </a:pPr>
            <a:r>
              <a:rPr lang="en-US" sz="1800" smtClean="0"/>
              <a:t>FCRA	</a:t>
            </a:r>
          </a:p>
          <a:p>
            <a:pPr lvl="1" eaLnBrk="1" hangingPunct="1">
              <a:tabLst>
                <a:tab pos="7543800" algn="r"/>
              </a:tabLst>
            </a:pPr>
            <a:r>
              <a:rPr lang="en-US" sz="1800" smtClean="0"/>
              <a:t>What is it and why is it important?</a:t>
            </a:r>
          </a:p>
          <a:p>
            <a:pPr eaLnBrk="1" hangingPunct="1">
              <a:tabLst>
                <a:tab pos="7543800" algn="r"/>
              </a:tabLst>
            </a:pPr>
            <a:r>
              <a:rPr lang="en-US" sz="1800" smtClean="0"/>
              <a:t>Background Checks</a:t>
            </a:r>
          </a:p>
          <a:p>
            <a:pPr lvl="1" eaLnBrk="1" hangingPunct="1">
              <a:tabLst>
                <a:tab pos="7543800" algn="r"/>
              </a:tabLst>
            </a:pPr>
            <a:r>
              <a:rPr lang="en-US" sz="1800" smtClean="0"/>
              <a:t>Statistics</a:t>
            </a:r>
          </a:p>
          <a:p>
            <a:pPr lvl="1" eaLnBrk="1" hangingPunct="1">
              <a:tabLst>
                <a:tab pos="7543800" algn="r"/>
              </a:tabLst>
            </a:pPr>
            <a:r>
              <a:rPr lang="en-US" sz="1800" smtClean="0"/>
              <a:t>EEOC focus</a:t>
            </a:r>
          </a:p>
          <a:p>
            <a:pPr eaLnBrk="1" hangingPunct="1">
              <a:tabLst>
                <a:tab pos="7543800" algn="r"/>
              </a:tabLst>
            </a:pPr>
            <a:r>
              <a:rPr lang="en-US" sz="1800" smtClean="0"/>
              <a:t>FCRA</a:t>
            </a:r>
          </a:p>
          <a:p>
            <a:pPr lvl="1" eaLnBrk="1" hangingPunct="1">
              <a:tabLst>
                <a:tab pos="7543800" algn="r"/>
              </a:tabLst>
            </a:pPr>
            <a:r>
              <a:rPr lang="en-US" sz="1800" smtClean="0"/>
              <a:t>Background search requirements</a:t>
            </a:r>
          </a:p>
          <a:p>
            <a:pPr eaLnBrk="1" hangingPunct="1">
              <a:tabLst>
                <a:tab pos="7543800" algn="r"/>
              </a:tabLst>
            </a:pPr>
            <a:r>
              <a:rPr lang="en-US" sz="1800" smtClean="0"/>
              <a:t>Claims and Litigation	</a:t>
            </a:r>
          </a:p>
          <a:p>
            <a:pPr lvl="1" eaLnBrk="1" hangingPunct="1">
              <a:tabLst>
                <a:tab pos="7543800" algn="r"/>
              </a:tabLst>
            </a:pPr>
            <a:r>
              <a:rPr lang="en-US" sz="1800" smtClean="0"/>
              <a:t>FCRA Class Action Statistics</a:t>
            </a:r>
          </a:p>
          <a:p>
            <a:pPr lvl="1" eaLnBrk="1" hangingPunct="1">
              <a:tabLst>
                <a:tab pos="7543800" algn="r"/>
              </a:tabLst>
            </a:pPr>
            <a:r>
              <a:rPr lang="en-US" sz="1800" smtClean="0"/>
              <a:t>Claim Example</a:t>
            </a:r>
          </a:p>
          <a:p>
            <a:pPr eaLnBrk="1" hangingPunct="1">
              <a:tabLst>
                <a:tab pos="7543800" algn="r"/>
              </a:tabLst>
            </a:pPr>
            <a:r>
              <a:rPr lang="en-US" sz="1800" smtClean="0"/>
              <a:t>Preventative Measures</a:t>
            </a:r>
          </a:p>
          <a:p>
            <a:pPr eaLnBrk="1" hangingPunct="1">
              <a:tabLst>
                <a:tab pos="7543800" algn="r"/>
              </a:tabLst>
            </a:pPr>
            <a:r>
              <a:rPr lang="en-US" sz="1800" smtClean="0"/>
              <a:t>Conclusion</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6561" name="Picture 2" descr="AIG_Tag_Lock_Pri_4c[1]"/>
          <p:cNvPicPr>
            <a:picLocks noChangeAspect="1" noChangeArrowheads="1"/>
          </p:cNvPicPr>
          <p:nvPr/>
        </p:nvPicPr>
        <p:blipFill>
          <a:blip r:embed="rId3"/>
          <a:srcRect/>
          <a:stretch>
            <a:fillRect/>
          </a:stretch>
        </p:blipFill>
        <p:spPr bwMode="auto">
          <a:xfrm>
            <a:off x="1909763" y="2593975"/>
            <a:ext cx="5326062" cy="833438"/>
          </a:xfrm>
          <a:prstGeom prst="rect">
            <a:avLst/>
          </a:prstGeom>
          <a:noFill/>
          <a:ln w="9525">
            <a:noFill/>
            <a:miter lim="800000"/>
            <a:headEnd/>
            <a:tailEnd/>
          </a:ln>
        </p:spPr>
      </p:pic>
      <p:sp>
        <p:nvSpPr>
          <p:cNvPr id="66562" name="Rectangle 7"/>
          <p:cNvSpPr>
            <a:spLocks noGrp="1"/>
          </p:cNvSpPr>
          <p:nvPr>
            <p:ph type="body" idx="4294967295"/>
          </p:nvPr>
        </p:nvSpPr>
        <p:spPr>
          <a:xfrm>
            <a:off x="546100" y="5661025"/>
            <a:ext cx="8047038" cy="1114425"/>
          </a:xfrm>
        </p:spPr>
        <p:txBody>
          <a:bodyPr>
            <a:spAutoFit/>
          </a:bodyPr>
          <a:lstStyle/>
          <a:p>
            <a:pPr marL="0" indent="0" eaLnBrk="1" hangingPunct="1">
              <a:lnSpc>
                <a:spcPct val="90000"/>
              </a:lnSpc>
              <a:spcBef>
                <a:spcPct val="50000"/>
              </a:spcBef>
              <a:buFont typeface="Wingdings" pitchFamily="2" charset="2"/>
              <a:buNone/>
            </a:pPr>
            <a:r>
              <a:rPr lang="en-US" sz="700" smtClean="0"/>
              <a:t>The data contained in this presentation is for general informational purposes only. The analysis of the data by the presenter is his own and does not necessarily represent the views of American International Group, Inc. or any other third party.</a:t>
            </a:r>
          </a:p>
          <a:p>
            <a:pPr marL="0" indent="0" eaLnBrk="1" hangingPunct="1">
              <a:lnSpc>
                <a:spcPct val="90000"/>
              </a:lnSpc>
              <a:spcBef>
                <a:spcPct val="50000"/>
              </a:spcBef>
              <a:buFont typeface="Wingdings" pitchFamily="2" charset="2"/>
              <a:buNone/>
            </a:pPr>
            <a:r>
              <a:rPr lang="en-US" sz="700" smtClean="0"/>
              <a:t>American International Group, Inc. (AIG) is a leading international insurance organization serving customers in more than 130 countries.. AIG companies serve commercial, institutional, and individual customers through one of the most extensive worldwide property-casualty networks of any insurer. In addition, AIG companies are leading providers of life insurance and retirement services in the</a:t>
            </a:r>
            <a:br>
              <a:rPr lang="en-US" sz="700" smtClean="0"/>
            </a:br>
            <a:r>
              <a:rPr lang="en-US" sz="700" smtClean="0"/>
              <a:t>United States. AIG common stock is listed on the New York Stock Exchange and the Tokyo Stock Exchange. </a:t>
            </a:r>
          </a:p>
          <a:p>
            <a:pPr marL="0" indent="0" eaLnBrk="1" hangingPunct="1">
              <a:lnSpc>
                <a:spcPct val="90000"/>
              </a:lnSpc>
              <a:spcBef>
                <a:spcPct val="50000"/>
              </a:spcBef>
              <a:buFont typeface="Wingdings" pitchFamily="2" charset="2"/>
              <a:buNone/>
            </a:pPr>
            <a:r>
              <a:rPr lang="en-US" sz="700" smtClean="0"/>
              <a:t>Additional information about AIG can be found at www.aig.com | YouTube: www.youtube.com/aig | Twitter: @AIG_LatestNews | LinkedIn: http://www.linkedin.com/company/aig</a:t>
            </a:r>
          </a:p>
          <a:p>
            <a:pPr marL="0" indent="0" eaLnBrk="1" hangingPunct="1">
              <a:lnSpc>
                <a:spcPct val="90000"/>
              </a:lnSpc>
              <a:spcBef>
                <a:spcPct val="50000"/>
              </a:spcBef>
              <a:buFont typeface="Wingdings" pitchFamily="2" charset="2"/>
              <a:buNone/>
            </a:pPr>
            <a:r>
              <a:rPr lang="en-US" sz="700" smtClean="0"/>
              <a:t>AIG is the marketing name for the worldwide property-casualty, life and retirement, and general insurance operations of American International Group, Inc. For additional information, please visit our website at www.aig.com. All products and services are written or provided by subsidiaries or affiliates of American International Group, Inc. Products or services may not be available in all countries, and coverage is subject to actual policy language. Non-insurance products and services may be provided by independent third parties. Certain property-casualty coverages may be provided by a surplus lines insurer. Surplus lines insurers do not generally participate in state guaranty funds, and insureds are therefore not protected by such funds.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0"/>
          <p:cNvSpPr>
            <a:spLocks noGrp="1"/>
          </p:cNvSpPr>
          <p:nvPr>
            <p:ph type="title"/>
          </p:nvPr>
        </p:nvSpPr>
        <p:spPr>
          <a:xfrm>
            <a:off x="579438" y="561975"/>
            <a:ext cx="8045450" cy="307975"/>
          </a:xfrm>
        </p:spPr>
        <p:txBody>
          <a:bodyPr/>
          <a:lstStyle/>
          <a:p>
            <a:pPr eaLnBrk="1" hangingPunct="1"/>
            <a:r>
              <a:rPr lang="en-US" smtClean="0"/>
              <a:t>FCRA 	</a:t>
            </a:r>
            <a:r>
              <a:rPr lang="en-US" sz="3600" smtClean="0"/>
              <a:t>	</a:t>
            </a:r>
          </a:p>
        </p:txBody>
      </p:sp>
      <p:sp>
        <p:nvSpPr>
          <p:cNvPr id="31746" name="Rectangle 11"/>
          <p:cNvSpPr>
            <a:spLocks noGrp="1"/>
          </p:cNvSpPr>
          <p:nvPr>
            <p:ph type="body" idx="1"/>
          </p:nvPr>
        </p:nvSpPr>
        <p:spPr/>
        <p:txBody>
          <a:bodyPr/>
          <a:lstStyle/>
          <a:p>
            <a:endParaRPr lang="en-US" sz="3200" smtClean="0"/>
          </a:p>
          <a:p>
            <a:r>
              <a:rPr lang="en-US" sz="2800" smtClean="0"/>
              <a:t>Fair Credit Reporting Act - United States Federal Law (15 USC § 1681) - along with the Fair Debt Collection Practices Act, regulate the aggregation, collection, and distribution of consumer credit data.  </a:t>
            </a:r>
          </a:p>
          <a:p>
            <a:pPr lvl="1">
              <a:buFont typeface="Arial" charset="0"/>
              <a:buNone/>
            </a:pPr>
            <a:r>
              <a:rPr lang="en-US" sz="3000" smtClean="0"/>
              <a:t>	</a:t>
            </a:r>
          </a:p>
          <a:p>
            <a:pPr eaLnBrk="1" hangingPunct="1"/>
            <a:endParaRPr lang="en-US" sz="3200" smtClean="0"/>
          </a:p>
        </p:txBody>
      </p:sp>
      <p:sp>
        <p:nvSpPr>
          <p:cNvPr id="31747" name="Text Placeholder 7"/>
          <p:cNvSpPr>
            <a:spLocks noGrp="1"/>
          </p:cNvSpPr>
          <p:nvPr>
            <p:ph type="body" sz="quarter" idx="4294967295"/>
          </p:nvPr>
        </p:nvSpPr>
        <p:spPr bwMode="black">
          <a:xfrm>
            <a:off x="600075" y="919163"/>
            <a:ext cx="7977188" cy="103187"/>
          </a:xfrm>
        </p:spPr>
        <p:txBody>
          <a:bodyPr/>
          <a:lstStyle/>
          <a:p>
            <a:pPr marL="0" indent="0" eaLnBrk="1" hangingPunct="1">
              <a:buFont typeface="Wingdings" pitchFamily="2" charset="2"/>
              <a:buNone/>
            </a:pPr>
            <a:r>
              <a:rPr lang="en-US" sz="2000" smtClean="0">
                <a:solidFill>
                  <a:srgbClr val="00A4E4"/>
                </a:solidFill>
              </a:rPr>
              <a:t>What Is It and Why Is It Important?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p:txBody>
          <a:bodyPr/>
          <a:lstStyle/>
          <a:p>
            <a:r>
              <a:rPr lang="en-US" smtClean="0"/>
              <a:t>Background Checks</a:t>
            </a:r>
          </a:p>
        </p:txBody>
      </p:sp>
      <p:sp>
        <p:nvSpPr>
          <p:cNvPr id="3" name="Content Placeholder 2"/>
          <p:cNvSpPr>
            <a:spLocks noGrp="1"/>
          </p:cNvSpPr>
          <p:nvPr>
            <p:ph idx="1"/>
          </p:nvPr>
        </p:nvSpPr>
        <p:spPr/>
        <p:txBody>
          <a:bodyPr/>
          <a:lstStyle/>
          <a:p>
            <a:r>
              <a:rPr lang="en-US" sz="2800" smtClean="0"/>
              <a:t>How many of you use criminal background checks as part of your hiring process?</a:t>
            </a:r>
          </a:p>
          <a:p>
            <a:pPr lvl="1" eaLnBrk="1" hangingPunct="1"/>
            <a:r>
              <a:rPr lang="en-US" sz="2400" smtClean="0"/>
              <a:t>69% of employers conduct criminal background checks</a:t>
            </a:r>
          </a:p>
          <a:p>
            <a:pPr lvl="1" eaLnBrk="1" hangingPunct="1"/>
            <a:r>
              <a:rPr lang="en-US" sz="2400" smtClean="0"/>
              <a:t>Internet searches</a:t>
            </a:r>
          </a:p>
          <a:p>
            <a:pPr lvl="1" eaLnBrk="1" hangingPunct="1"/>
            <a:r>
              <a:rPr lang="en-US" sz="2400" smtClean="0"/>
              <a:t>Reference checking</a:t>
            </a:r>
          </a:p>
          <a:p>
            <a:pPr lvl="1" eaLnBrk="1" hangingPunct="1"/>
            <a:r>
              <a:rPr lang="en-US" sz="2400" smtClean="0"/>
              <a:t>More in-depth use of Consumer Reporting Agencies (CRA)</a:t>
            </a:r>
          </a:p>
          <a:p>
            <a:pPr lvl="2" eaLnBrk="1" hangingPunct="1"/>
            <a:r>
              <a:rPr lang="en-US" sz="2000" smtClean="0"/>
              <a:t>Equifax, Experian, etc.</a:t>
            </a:r>
          </a:p>
          <a:p>
            <a:pPr lvl="2" eaLnBrk="1" hangingPunct="1"/>
            <a:r>
              <a:rPr lang="en-US" sz="2000" smtClean="0"/>
              <a:t>Creditworthiness</a:t>
            </a:r>
          </a:p>
          <a:p>
            <a:pPr lvl="2" eaLnBrk="1" hangingPunct="1"/>
            <a:r>
              <a:rPr lang="en-US" sz="2000" smtClean="0"/>
              <a:t>Criminal records</a:t>
            </a:r>
          </a:p>
          <a:p>
            <a:pPr lvl="1"/>
            <a:endParaRPr lang="en-US" smtClean="0"/>
          </a:p>
          <a:p>
            <a:endParaRPr lang="en-US"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linds(horizont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linds(horizont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linds(horizont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linds(horizont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p:txBody>
          <a:bodyPr/>
          <a:lstStyle/>
          <a:p>
            <a:r>
              <a:rPr lang="en-US" smtClean="0"/>
              <a:t>FCRA Statistics</a:t>
            </a:r>
          </a:p>
        </p:txBody>
      </p:sp>
      <p:sp>
        <p:nvSpPr>
          <p:cNvPr id="35842" name="Content Placeholder 2"/>
          <p:cNvSpPr>
            <a:spLocks noGrp="1"/>
          </p:cNvSpPr>
          <p:nvPr>
            <p:ph idx="1"/>
          </p:nvPr>
        </p:nvSpPr>
        <p:spPr/>
        <p:txBody>
          <a:bodyPr/>
          <a:lstStyle/>
          <a:p>
            <a:r>
              <a:rPr lang="en-US" sz="2400" smtClean="0"/>
              <a:t>Tens of millions of criminal record checks annually</a:t>
            </a:r>
          </a:p>
          <a:p>
            <a:r>
              <a:rPr lang="en-US" sz="2400" smtClean="0"/>
              <a:t>12 million ex-felons in the U.S.</a:t>
            </a:r>
          </a:p>
          <a:p>
            <a:r>
              <a:rPr lang="en-US" sz="2400" smtClean="0"/>
              <a:t>700,000  individuals released from prison every year</a:t>
            </a:r>
          </a:p>
          <a:p>
            <a:r>
              <a:rPr lang="en-US" sz="2400" smtClean="0"/>
              <a:t>Intensely scrutinizing criminal screening practices of employers</a:t>
            </a:r>
          </a:p>
          <a:p>
            <a:endParaRPr lang="en-US"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r>
              <a:rPr lang="en-US" smtClean="0"/>
              <a:t>The “Green Factors”</a:t>
            </a:r>
          </a:p>
        </p:txBody>
      </p:sp>
      <p:sp>
        <p:nvSpPr>
          <p:cNvPr id="37890" name="Content Placeholder 2"/>
          <p:cNvSpPr>
            <a:spLocks noGrp="1"/>
          </p:cNvSpPr>
          <p:nvPr>
            <p:ph idx="1"/>
          </p:nvPr>
        </p:nvSpPr>
        <p:spPr/>
        <p:txBody>
          <a:bodyPr/>
          <a:lstStyle/>
          <a:p>
            <a:r>
              <a:rPr lang="en-US" sz="2400" i="1" smtClean="0"/>
              <a:t>Green v. Missouri Pacific Railroad, 523 F.2d 1290 (8th Cir. 1975)</a:t>
            </a:r>
          </a:p>
          <a:p>
            <a:pPr lvl="1">
              <a:buFont typeface="Arial" charset="0"/>
              <a:buChar char="•"/>
            </a:pPr>
            <a:r>
              <a:rPr lang="en-US" sz="2000" smtClean="0"/>
              <a:t>Plaintiff Green, a black man who had served a prison term for refusing military induction,1 was denied a job as a clerk with defendant, Missouri Pacific Railroad (Mo-Pac) because of Mo-Pac's policy of refusing employment to persons convicted of crimes other than traffic violations.</a:t>
            </a:r>
          </a:p>
          <a:p>
            <a:pPr lvl="1">
              <a:buFont typeface="Arial" charset="0"/>
              <a:buChar char="•"/>
            </a:pPr>
            <a:r>
              <a:rPr lang="en-US" sz="2000" smtClean="0"/>
              <a:t>The nature and gravity of the offense or conduct.</a:t>
            </a:r>
          </a:p>
          <a:p>
            <a:pPr lvl="1">
              <a:buFont typeface="Arial" charset="0"/>
              <a:buChar char="•"/>
            </a:pPr>
            <a:r>
              <a:rPr lang="en-US" sz="2000" smtClean="0"/>
              <a:t>The time that has passed since the offense, conduct, and/or completion of the sentence.</a:t>
            </a:r>
          </a:p>
          <a:p>
            <a:pPr lvl="1">
              <a:buFont typeface="Arial" charset="0"/>
              <a:buChar char="•"/>
            </a:pPr>
            <a:r>
              <a:rPr lang="en-US" sz="2000" smtClean="0"/>
              <a:t>The nature of the job held or sought.</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mtClean="0"/>
              <a:t>Background Checks</a:t>
            </a:r>
          </a:p>
        </p:txBody>
      </p:sp>
      <p:sp>
        <p:nvSpPr>
          <p:cNvPr id="3" name="Content Placeholder 2"/>
          <p:cNvSpPr>
            <a:spLocks noGrp="1"/>
          </p:cNvSpPr>
          <p:nvPr>
            <p:ph idx="1"/>
          </p:nvPr>
        </p:nvSpPr>
        <p:spPr/>
        <p:txBody>
          <a:bodyPr/>
          <a:lstStyle/>
          <a:p>
            <a:r>
              <a:rPr lang="en-US" sz="3600" smtClean="0"/>
              <a:t>Overarching Issue:</a:t>
            </a:r>
          </a:p>
          <a:p>
            <a:pPr lvl="1">
              <a:buFont typeface="Arial" charset="0"/>
              <a:buChar char="•"/>
            </a:pPr>
            <a:r>
              <a:rPr lang="en-US" sz="2800" smtClean="0"/>
              <a:t>The employer must prove that any criminal background is relevant to the position in question;</a:t>
            </a:r>
          </a:p>
          <a:p>
            <a:pPr lvl="1">
              <a:buFont typeface="Arial" charset="0"/>
              <a:buChar char="•"/>
            </a:pPr>
            <a:r>
              <a:rPr lang="en-US" sz="2800" smtClean="0"/>
              <a:t>Poses credible risk (day care, for example); and</a:t>
            </a:r>
          </a:p>
          <a:p>
            <a:pPr lvl="1">
              <a:buFont typeface="Arial" charset="0"/>
              <a:buChar char="•"/>
            </a:pPr>
            <a:r>
              <a:rPr lang="en-US" sz="2800" smtClean="0"/>
              <a:t>The risk posed is great enough to hire someone without such a criminal record.</a:t>
            </a:r>
          </a:p>
          <a:p>
            <a:pPr lvl="1"/>
            <a:endParaRPr lang="en-US" smtClean="0"/>
          </a:p>
          <a:p>
            <a:endParaRPr lang="en-US" smtClean="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20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20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le 1"/>
          <p:cNvSpPr>
            <a:spLocks noGrp="1"/>
          </p:cNvSpPr>
          <p:nvPr>
            <p:ph type="title"/>
          </p:nvPr>
        </p:nvSpPr>
        <p:spPr/>
        <p:txBody>
          <a:bodyPr/>
          <a:lstStyle/>
          <a:p>
            <a:r>
              <a:rPr lang="en-US" smtClean="0"/>
              <a:t>FCRA and EEOC</a:t>
            </a:r>
          </a:p>
        </p:txBody>
      </p:sp>
      <p:sp>
        <p:nvSpPr>
          <p:cNvPr id="41986" name="Content Placeholder 2"/>
          <p:cNvSpPr>
            <a:spLocks noGrp="1"/>
          </p:cNvSpPr>
          <p:nvPr>
            <p:ph idx="1"/>
          </p:nvPr>
        </p:nvSpPr>
        <p:spPr/>
        <p:txBody>
          <a:bodyPr/>
          <a:lstStyle/>
          <a:p>
            <a:r>
              <a:rPr lang="en-US" sz="1800" smtClean="0"/>
              <a:t>Hot button issue for EEOC</a:t>
            </a:r>
          </a:p>
          <a:p>
            <a:r>
              <a:rPr lang="en-US" sz="1800" smtClean="0"/>
              <a:t>EEOC’s Systemic Discrimination Program</a:t>
            </a:r>
          </a:p>
          <a:p>
            <a:r>
              <a:rPr lang="en-US" sz="1800" smtClean="0"/>
              <a:t>EEOC’s Interest in pursuing class actions</a:t>
            </a:r>
          </a:p>
          <a:p>
            <a:pPr lvl="1" eaLnBrk="1" hangingPunct="1"/>
            <a:r>
              <a:rPr lang="en-US" sz="1600" smtClean="0"/>
              <a:t>New Trend </a:t>
            </a:r>
          </a:p>
          <a:p>
            <a:pPr lvl="1" eaLnBrk="1" hangingPunct="1"/>
            <a:r>
              <a:rPr lang="en-US" sz="1600" smtClean="0"/>
              <a:t>Claims of improperly conducted applicant/employee background checks that lead to disparate impact</a:t>
            </a:r>
          </a:p>
          <a:p>
            <a:pPr eaLnBrk="1" hangingPunct="1"/>
            <a:r>
              <a:rPr lang="en-US" sz="1800" smtClean="0"/>
              <a:t>April 25, 2012 – EEOC issued its Enforcement Guidance on the Consideration of Arrest and Conviction Records in Employment Decisions Under Title VII</a:t>
            </a:r>
          </a:p>
          <a:p>
            <a:pPr lvl="1" eaLnBrk="1" hangingPunct="1"/>
            <a:r>
              <a:rPr lang="en-US" sz="1600" smtClean="0"/>
              <a:t>Issued on heels of $3.1M settlement of case involving 300 job applicants screened out due to criminal records</a:t>
            </a:r>
          </a:p>
          <a:p>
            <a:pPr eaLnBrk="1" hangingPunct="1"/>
            <a:r>
              <a:rPr lang="en-US" sz="1800" smtClean="0"/>
              <a:t>EEOC wants employers to consider:</a:t>
            </a:r>
          </a:p>
          <a:p>
            <a:pPr lvl="1" eaLnBrk="1" hangingPunct="1"/>
            <a:r>
              <a:rPr lang="en-US" sz="1400" smtClean="0"/>
              <a:t>Nature and gravity of the offense</a:t>
            </a:r>
          </a:p>
          <a:p>
            <a:pPr lvl="1" eaLnBrk="1" hangingPunct="1"/>
            <a:r>
              <a:rPr lang="en-US" sz="1400" smtClean="0"/>
              <a:t>The time that has passed since the offense</a:t>
            </a:r>
          </a:p>
          <a:p>
            <a:pPr lvl="1" eaLnBrk="1" hangingPunct="1"/>
            <a:r>
              <a:rPr lang="en-US" sz="1400" smtClean="0"/>
              <a:t>Job-relatedness</a:t>
            </a:r>
          </a:p>
          <a:p>
            <a:endParaRPr lang="en-US"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p:txBody>
          <a:bodyPr/>
          <a:lstStyle/>
          <a:p>
            <a:r>
              <a:rPr lang="en-US" smtClean="0"/>
              <a:t>Claims and Litigation</a:t>
            </a:r>
          </a:p>
        </p:txBody>
      </p:sp>
      <p:sp>
        <p:nvSpPr>
          <p:cNvPr id="3" name="Content Placeholder 2"/>
          <p:cNvSpPr>
            <a:spLocks noGrp="1"/>
          </p:cNvSpPr>
          <p:nvPr>
            <p:ph idx="1"/>
          </p:nvPr>
        </p:nvSpPr>
        <p:spPr/>
        <p:txBody>
          <a:bodyPr/>
          <a:lstStyle/>
          <a:p>
            <a:pPr marL="177800" lvl="1" indent="-177800">
              <a:spcBef>
                <a:spcPts val="1200"/>
              </a:spcBef>
              <a:buFont typeface="Wingdings" pitchFamily="2" charset="2"/>
              <a:buChar char="§"/>
              <a:defRPr/>
            </a:pPr>
            <a:r>
              <a:rPr lang="en-US" sz="2800" dirty="0" smtClean="0">
                <a:solidFill>
                  <a:schemeClr val="tx1"/>
                </a:solidFill>
              </a:rPr>
              <a:t> If Employer Negligently Violates FCRA</a:t>
            </a:r>
          </a:p>
          <a:p>
            <a:pPr marL="469900" lvl="1" indent="-285750">
              <a:buFont typeface="Arial" pitchFamily="34" charset="0"/>
              <a:buChar char="•"/>
              <a:defRPr/>
            </a:pPr>
            <a:r>
              <a:rPr lang="en-US" sz="2000" dirty="0" smtClean="0">
                <a:solidFill>
                  <a:schemeClr val="tx1"/>
                </a:solidFill>
              </a:rPr>
              <a:t>Actual Damages</a:t>
            </a:r>
          </a:p>
          <a:p>
            <a:pPr marL="469900" lvl="1" indent="-285750">
              <a:buFont typeface="Arial" pitchFamily="34" charset="0"/>
              <a:buChar char="•"/>
              <a:defRPr/>
            </a:pPr>
            <a:r>
              <a:rPr lang="en-US" sz="2000" dirty="0" smtClean="0">
                <a:solidFill>
                  <a:schemeClr val="tx1"/>
                </a:solidFill>
              </a:rPr>
              <a:t>Attorneys Fees and Costs</a:t>
            </a:r>
          </a:p>
          <a:p>
            <a:pPr marL="285750" indent="-285750">
              <a:buFont typeface="Arial" pitchFamily="34" charset="0"/>
              <a:buChar char="•"/>
              <a:defRPr/>
            </a:pPr>
            <a:r>
              <a:rPr lang="en-US" sz="2800" dirty="0" smtClean="0">
                <a:solidFill>
                  <a:schemeClr val="tx1"/>
                </a:solidFill>
              </a:rPr>
              <a:t>If Employer Willfully Violates FCRA</a:t>
            </a:r>
          </a:p>
          <a:p>
            <a:pPr marL="469900" lvl="1" indent="-285750">
              <a:buFont typeface="Arial" pitchFamily="34" charset="0"/>
              <a:buChar char="•"/>
              <a:defRPr/>
            </a:pPr>
            <a:r>
              <a:rPr lang="en-US" sz="2000" dirty="0" smtClean="0">
                <a:solidFill>
                  <a:schemeClr val="tx1"/>
                </a:solidFill>
              </a:rPr>
              <a:t>Actual Damages OR $100 to $1000 (no actual damages need be shown)</a:t>
            </a:r>
          </a:p>
          <a:p>
            <a:pPr marL="469900" lvl="1" indent="-285750">
              <a:buFont typeface="Arial" pitchFamily="34" charset="0"/>
              <a:buChar char="•"/>
              <a:defRPr/>
            </a:pPr>
            <a:r>
              <a:rPr lang="en-US" sz="2000" dirty="0" smtClean="0">
                <a:solidFill>
                  <a:schemeClr val="tx1"/>
                </a:solidFill>
              </a:rPr>
              <a:t>Attorneys Fees and Costs</a:t>
            </a:r>
          </a:p>
          <a:p>
            <a:pPr marL="469900" lvl="1" indent="-285750">
              <a:buFont typeface="Arial" pitchFamily="34" charset="0"/>
              <a:buChar char="•"/>
              <a:defRPr/>
            </a:pPr>
            <a:r>
              <a:rPr lang="en-US" sz="2000" dirty="0" smtClean="0">
                <a:solidFill>
                  <a:schemeClr val="tx1"/>
                </a:solidFill>
              </a:rPr>
              <a:t>Punitive Damages </a:t>
            </a:r>
          </a:p>
          <a:p>
            <a:pPr marL="469900" lvl="1" indent="-285750">
              <a:buFont typeface="Arial" pitchFamily="34" charset="0"/>
              <a:buChar char="•"/>
              <a:defRPr/>
            </a:pPr>
            <a:endParaRPr lang="en-US" dirty="0" smtClean="0">
              <a:solidFill>
                <a:schemeClr val="tx1"/>
              </a:solidFill>
            </a:endParaRPr>
          </a:p>
          <a:p>
            <a:pPr>
              <a:defRPr/>
            </a:pP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AIG_Presentation_Template_0513">
  <a:themeElements>
    <a:clrScheme name="AIG Template 6">
      <a:dk1>
        <a:srgbClr val="000000"/>
      </a:dk1>
      <a:lt1>
        <a:srgbClr val="00A4E4"/>
      </a:lt1>
      <a:dk2>
        <a:srgbClr val="5F5F5F"/>
      </a:dk2>
      <a:lt2>
        <a:srgbClr val="FDB913"/>
      </a:lt2>
      <a:accent1>
        <a:srgbClr val="0073AE"/>
      </a:accent1>
      <a:accent2>
        <a:srgbClr val="E36F1E"/>
      </a:accent2>
      <a:accent3>
        <a:srgbClr val="AACFEF"/>
      </a:accent3>
      <a:accent4>
        <a:srgbClr val="000000"/>
      </a:accent4>
      <a:accent5>
        <a:srgbClr val="AABCD3"/>
      </a:accent5>
      <a:accent6>
        <a:srgbClr val="CE641A"/>
      </a:accent6>
      <a:hlink>
        <a:srgbClr val="78A22F"/>
      </a:hlink>
      <a:folHlink>
        <a:srgbClr val="C41230"/>
      </a:folHlink>
    </a:clrScheme>
    <a:fontScheme name="AIG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AIG Template 1">
        <a:dk1>
          <a:srgbClr val="005984"/>
        </a:dk1>
        <a:lt1>
          <a:srgbClr val="00A4E4"/>
        </a:lt1>
        <a:dk2>
          <a:srgbClr val="78A22F"/>
        </a:dk2>
        <a:lt2>
          <a:srgbClr val="E36F1E"/>
        </a:lt2>
        <a:accent1>
          <a:srgbClr val="C41230"/>
        </a:accent1>
        <a:accent2>
          <a:srgbClr val="FDB913"/>
        </a:accent2>
        <a:accent3>
          <a:srgbClr val="AACFEF"/>
        </a:accent3>
        <a:accent4>
          <a:srgbClr val="004B70"/>
        </a:accent4>
        <a:accent5>
          <a:srgbClr val="DEAAAD"/>
        </a:accent5>
        <a:accent6>
          <a:srgbClr val="E5A710"/>
        </a:accent6>
        <a:hlink>
          <a:srgbClr val="AF006E"/>
        </a:hlink>
        <a:folHlink>
          <a:srgbClr val="5F5F5F"/>
        </a:folHlink>
      </a:clrScheme>
      <a:clrMap bg1="lt1" tx1="dk1" bg2="lt2" tx2="dk2" accent1="accent1" accent2="accent2" accent3="accent3" accent4="accent4" accent5="accent5" accent6="accent6" hlink="hlink" folHlink="folHlink"/>
    </a:extraClrScheme>
    <a:extraClrScheme>
      <a:clrScheme name="AIG Template 2">
        <a:dk1>
          <a:srgbClr val="5F5F5F"/>
        </a:dk1>
        <a:lt1>
          <a:srgbClr val="FDB913"/>
        </a:lt1>
        <a:dk2>
          <a:srgbClr val="78A22F"/>
        </a:dk2>
        <a:lt2>
          <a:srgbClr val="E36F1E"/>
        </a:lt2>
        <a:accent1>
          <a:srgbClr val="005984"/>
        </a:accent1>
        <a:accent2>
          <a:srgbClr val="E36F1E"/>
        </a:accent2>
        <a:accent3>
          <a:srgbClr val="FED9AA"/>
        </a:accent3>
        <a:accent4>
          <a:srgbClr val="505050"/>
        </a:accent4>
        <a:accent5>
          <a:srgbClr val="AAB5C2"/>
        </a:accent5>
        <a:accent6>
          <a:srgbClr val="CE641A"/>
        </a:accent6>
        <a:hlink>
          <a:srgbClr val="78A22F"/>
        </a:hlink>
        <a:folHlink>
          <a:srgbClr val="C41230"/>
        </a:folHlink>
      </a:clrScheme>
      <a:clrMap bg1="lt1" tx1="dk1" bg2="lt2" tx2="dk2" accent1="accent1" accent2="accent2" accent3="accent3" accent4="accent4" accent5="accent5" accent6="accent6" hlink="hlink" folHlink="folHlink"/>
    </a:extraClrScheme>
    <a:extraClrScheme>
      <a:clrScheme name="AIG Template 3">
        <a:dk1>
          <a:srgbClr val="78A22F"/>
        </a:dk1>
        <a:lt1>
          <a:srgbClr val="E36F1E"/>
        </a:lt1>
        <a:dk2>
          <a:srgbClr val="005984"/>
        </a:dk2>
        <a:lt2>
          <a:srgbClr val="C41230"/>
        </a:lt2>
        <a:accent1>
          <a:srgbClr val="FDB913"/>
        </a:accent1>
        <a:accent2>
          <a:srgbClr val="5F5F5F"/>
        </a:accent2>
        <a:accent3>
          <a:srgbClr val="AAB5C2"/>
        </a:accent3>
        <a:accent4>
          <a:srgbClr val="C25E18"/>
        </a:accent4>
        <a:accent5>
          <a:srgbClr val="FED9AA"/>
        </a:accent5>
        <a:accent6>
          <a:srgbClr val="555555"/>
        </a:accent6>
        <a:hlink>
          <a:srgbClr val="00A4E4"/>
        </a:hlink>
        <a:folHlink>
          <a:srgbClr val="C41230"/>
        </a:folHlink>
      </a:clrScheme>
      <a:clrMap bg1="dk2" tx1="lt1" bg2="dk1" tx2="lt2" accent1="accent1" accent2="accent2" accent3="accent3" accent4="accent4" accent5="accent5" accent6="accent6" hlink="hlink" folHlink="folHlink"/>
    </a:extraClrScheme>
    <a:extraClrScheme>
      <a:clrScheme name="AIG Template 4">
        <a:dk1>
          <a:srgbClr val="78A22F"/>
        </a:dk1>
        <a:lt1>
          <a:srgbClr val="E36F1E"/>
        </a:lt1>
        <a:dk2>
          <a:srgbClr val="005984"/>
        </a:dk2>
        <a:lt2>
          <a:srgbClr val="C41230"/>
        </a:lt2>
        <a:accent1>
          <a:srgbClr val="FDB913"/>
        </a:accent1>
        <a:accent2>
          <a:srgbClr val="5F5F5F"/>
        </a:accent2>
        <a:accent3>
          <a:srgbClr val="AAB5C2"/>
        </a:accent3>
        <a:accent4>
          <a:srgbClr val="C25E18"/>
        </a:accent4>
        <a:accent5>
          <a:srgbClr val="FED9AA"/>
        </a:accent5>
        <a:accent6>
          <a:srgbClr val="555555"/>
        </a:accent6>
        <a:hlink>
          <a:srgbClr val="00A4E4"/>
        </a:hlink>
        <a:folHlink>
          <a:srgbClr val="000000"/>
        </a:folHlink>
      </a:clrScheme>
      <a:clrMap bg1="dk2" tx1="lt1" bg2="dk1" tx2="lt2" accent1="accent1" accent2="accent2" accent3="accent3" accent4="accent4" accent5="accent5" accent6="accent6" hlink="hlink" folHlink="folHlink"/>
    </a:extraClrScheme>
    <a:extraClrScheme>
      <a:clrScheme name="AIG Template 5">
        <a:dk1>
          <a:srgbClr val="000000"/>
        </a:dk1>
        <a:lt1>
          <a:srgbClr val="00A4E4"/>
        </a:lt1>
        <a:dk2>
          <a:srgbClr val="5F5F5F"/>
        </a:dk2>
        <a:lt2>
          <a:srgbClr val="FDB913"/>
        </a:lt2>
        <a:accent1>
          <a:srgbClr val="005984"/>
        </a:accent1>
        <a:accent2>
          <a:srgbClr val="E36F1E"/>
        </a:accent2>
        <a:accent3>
          <a:srgbClr val="AACFEF"/>
        </a:accent3>
        <a:accent4>
          <a:srgbClr val="000000"/>
        </a:accent4>
        <a:accent5>
          <a:srgbClr val="AAB5C2"/>
        </a:accent5>
        <a:accent6>
          <a:srgbClr val="CE641A"/>
        </a:accent6>
        <a:hlink>
          <a:srgbClr val="78A22F"/>
        </a:hlink>
        <a:folHlink>
          <a:srgbClr val="C41230"/>
        </a:folHlink>
      </a:clrScheme>
      <a:clrMap bg1="lt1" tx1="dk1" bg2="lt2" tx2="dk2" accent1="accent1" accent2="accent2" accent3="accent3" accent4="accent4" accent5="accent5" accent6="accent6" hlink="hlink" folHlink="folHlink"/>
    </a:extraClrScheme>
    <a:extraClrScheme>
      <a:clrScheme name="AIG Template 6">
        <a:dk1>
          <a:srgbClr val="000000"/>
        </a:dk1>
        <a:lt1>
          <a:srgbClr val="00A4E4"/>
        </a:lt1>
        <a:dk2>
          <a:srgbClr val="5F5F5F"/>
        </a:dk2>
        <a:lt2>
          <a:srgbClr val="FDB913"/>
        </a:lt2>
        <a:accent1>
          <a:srgbClr val="0073AE"/>
        </a:accent1>
        <a:accent2>
          <a:srgbClr val="E36F1E"/>
        </a:accent2>
        <a:accent3>
          <a:srgbClr val="AACFEF"/>
        </a:accent3>
        <a:accent4>
          <a:srgbClr val="000000"/>
        </a:accent4>
        <a:accent5>
          <a:srgbClr val="AABCD3"/>
        </a:accent5>
        <a:accent6>
          <a:srgbClr val="CE641A"/>
        </a:accent6>
        <a:hlink>
          <a:srgbClr val="78A22F"/>
        </a:hlink>
        <a:folHlink>
          <a:srgbClr val="C4123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5_AIG Template">
  <a:themeElements>
    <a:clrScheme name="5_AIG Template 10">
      <a:dk1>
        <a:srgbClr val="000000"/>
      </a:dk1>
      <a:lt1>
        <a:srgbClr val="00A4E4"/>
      </a:lt1>
      <a:dk2>
        <a:srgbClr val="5F5F5F"/>
      </a:dk2>
      <a:lt2>
        <a:srgbClr val="FDB913"/>
      </a:lt2>
      <a:accent1>
        <a:srgbClr val="0073AE"/>
      </a:accent1>
      <a:accent2>
        <a:srgbClr val="E36F1E"/>
      </a:accent2>
      <a:accent3>
        <a:srgbClr val="AACFEF"/>
      </a:accent3>
      <a:accent4>
        <a:srgbClr val="000000"/>
      </a:accent4>
      <a:accent5>
        <a:srgbClr val="AABCD3"/>
      </a:accent5>
      <a:accent6>
        <a:srgbClr val="CE641A"/>
      </a:accent6>
      <a:hlink>
        <a:srgbClr val="78A22F"/>
      </a:hlink>
      <a:folHlink>
        <a:srgbClr val="C41230"/>
      </a:folHlink>
    </a:clrScheme>
    <a:fontScheme name="5_AIG Template">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5_AIG Template 1">
        <a:dk1>
          <a:srgbClr val="FDB913"/>
        </a:dk1>
        <a:lt1>
          <a:srgbClr val="FFFFFF"/>
        </a:lt1>
        <a:dk2>
          <a:srgbClr val="00A4E4"/>
        </a:dk2>
        <a:lt2>
          <a:srgbClr val="5F5F5F"/>
        </a:lt2>
        <a:accent1>
          <a:srgbClr val="005984"/>
        </a:accent1>
        <a:accent2>
          <a:srgbClr val="E36F1E"/>
        </a:accent2>
        <a:accent3>
          <a:srgbClr val="AACFEF"/>
        </a:accent3>
        <a:accent4>
          <a:srgbClr val="DADADA"/>
        </a:accent4>
        <a:accent5>
          <a:srgbClr val="AAB5C2"/>
        </a:accent5>
        <a:accent6>
          <a:srgbClr val="CE641A"/>
        </a:accent6>
        <a:hlink>
          <a:srgbClr val="78A22F"/>
        </a:hlink>
        <a:folHlink>
          <a:srgbClr val="C41230"/>
        </a:folHlink>
      </a:clrScheme>
      <a:clrMap bg1="dk2" tx1="lt1" bg2="dk1" tx2="lt2" accent1="accent1" accent2="accent2" accent3="accent3" accent4="accent4" accent5="accent5" accent6="accent6" hlink="hlink" folHlink="folHlink"/>
    </a:extraClrScheme>
    <a:extraClrScheme>
      <a:clrScheme name="5_AIG Template 2">
        <a:dk1>
          <a:srgbClr val="005984"/>
        </a:dk1>
        <a:lt1>
          <a:srgbClr val="00A4E4"/>
        </a:lt1>
        <a:dk2>
          <a:srgbClr val="000000"/>
        </a:dk2>
        <a:lt2>
          <a:srgbClr val="FFFFFF"/>
        </a:lt2>
        <a:accent1>
          <a:srgbClr val="005984"/>
        </a:accent1>
        <a:accent2>
          <a:srgbClr val="E36F1E"/>
        </a:accent2>
        <a:accent3>
          <a:srgbClr val="AACFEF"/>
        </a:accent3>
        <a:accent4>
          <a:srgbClr val="004B70"/>
        </a:accent4>
        <a:accent5>
          <a:srgbClr val="AAB5C2"/>
        </a:accent5>
        <a:accent6>
          <a:srgbClr val="CE641A"/>
        </a:accent6>
        <a:hlink>
          <a:srgbClr val="AF006E"/>
        </a:hlink>
        <a:folHlink>
          <a:srgbClr val="C41230"/>
        </a:folHlink>
      </a:clrScheme>
      <a:clrMap bg1="lt1" tx1="dk1" bg2="lt2" tx2="dk2" accent1="accent1" accent2="accent2" accent3="accent3" accent4="accent4" accent5="accent5" accent6="accent6" hlink="hlink" folHlink="folHlink"/>
    </a:extraClrScheme>
    <a:extraClrScheme>
      <a:clrScheme name="5_AIG Template 3">
        <a:dk1>
          <a:srgbClr val="005984"/>
        </a:dk1>
        <a:lt1>
          <a:srgbClr val="00A4E4"/>
        </a:lt1>
        <a:dk2>
          <a:srgbClr val="000000"/>
        </a:dk2>
        <a:lt2>
          <a:srgbClr val="FFFFFF"/>
        </a:lt2>
        <a:accent1>
          <a:srgbClr val="005984"/>
        </a:accent1>
        <a:accent2>
          <a:srgbClr val="E36F1E"/>
        </a:accent2>
        <a:accent3>
          <a:srgbClr val="AACFEF"/>
        </a:accent3>
        <a:accent4>
          <a:srgbClr val="004B70"/>
        </a:accent4>
        <a:accent5>
          <a:srgbClr val="AAB5C2"/>
        </a:accent5>
        <a:accent6>
          <a:srgbClr val="CE641A"/>
        </a:accent6>
        <a:hlink>
          <a:srgbClr val="78A22F"/>
        </a:hlink>
        <a:folHlink>
          <a:srgbClr val="C41230"/>
        </a:folHlink>
      </a:clrScheme>
      <a:clrMap bg1="lt1" tx1="dk1" bg2="lt2" tx2="dk2" accent1="accent1" accent2="accent2" accent3="accent3" accent4="accent4" accent5="accent5" accent6="accent6" hlink="hlink" folHlink="folHlink"/>
    </a:extraClrScheme>
    <a:extraClrScheme>
      <a:clrScheme name="5_AIG Template 4">
        <a:dk1>
          <a:srgbClr val="005984"/>
        </a:dk1>
        <a:lt1>
          <a:srgbClr val="00A4E4"/>
        </a:lt1>
        <a:dk2>
          <a:srgbClr val="78A22F"/>
        </a:dk2>
        <a:lt2>
          <a:srgbClr val="E36F1E"/>
        </a:lt2>
        <a:accent1>
          <a:srgbClr val="C41230"/>
        </a:accent1>
        <a:accent2>
          <a:srgbClr val="FDB913"/>
        </a:accent2>
        <a:accent3>
          <a:srgbClr val="AACFEF"/>
        </a:accent3>
        <a:accent4>
          <a:srgbClr val="004B70"/>
        </a:accent4>
        <a:accent5>
          <a:srgbClr val="DEAAAD"/>
        </a:accent5>
        <a:accent6>
          <a:srgbClr val="E5A710"/>
        </a:accent6>
        <a:hlink>
          <a:srgbClr val="5F5F5F"/>
        </a:hlink>
        <a:folHlink>
          <a:srgbClr val="000000"/>
        </a:folHlink>
      </a:clrScheme>
      <a:clrMap bg1="lt1" tx1="dk1" bg2="lt2" tx2="dk2" accent1="accent1" accent2="accent2" accent3="accent3" accent4="accent4" accent5="accent5" accent6="accent6" hlink="hlink" folHlink="folHlink"/>
    </a:extraClrScheme>
    <a:extraClrScheme>
      <a:clrScheme name="5_AIG Template 5">
        <a:dk1>
          <a:srgbClr val="005984"/>
        </a:dk1>
        <a:lt1>
          <a:srgbClr val="00A4E4"/>
        </a:lt1>
        <a:dk2>
          <a:srgbClr val="78A22F"/>
        </a:dk2>
        <a:lt2>
          <a:srgbClr val="E36F1E"/>
        </a:lt2>
        <a:accent1>
          <a:srgbClr val="C41230"/>
        </a:accent1>
        <a:accent2>
          <a:srgbClr val="FDB913"/>
        </a:accent2>
        <a:accent3>
          <a:srgbClr val="AACFEF"/>
        </a:accent3>
        <a:accent4>
          <a:srgbClr val="004B70"/>
        </a:accent4>
        <a:accent5>
          <a:srgbClr val="DEAAAD"/>
        </a:accent5>
        <a:accent6>
          <a:srgbClr val="E5A710"/>
        </a:accent6>
        <a:hlink>
          <a:srgbClr val="AF006E"/>
        </a:hlink>
        <a:folHlink>
          <a:srgbClr val="5F5F5F"/>
        </a:folHlink>
      </a:clrScheme>
      <a:clrMap bg1="lt1" tx1="dk1" bg2="lt2" tx2="dk2" accent1="accent1" accent2="accent2" accent3="accent3" accent4="accent4" accent5="accent5" accent6="accent6" hlink="hlink" folHlink="folHlink"/>
    </a:extraClrScheme>
    <a:extraClrScheme>
      <a:clrScheme name="5_AIG Template 6">
        <a:dk1>
          <a:srgbClr val="5F5F5F"/>
        </a:dk1>
        <a:lt1>
          <a:srgbClr val="FDB913"/>
        </a:lt1>
        <a:dk2>
          <a:srgbClr val="78A22F"/>
        </a:dk2>
        <a:lt2>
          <a:srgbClr val="E36F1E"/>
        </a:lt2>
        <a:accent1>
          <a:srgbClr val="005984"/>
        </a:accent1>
        <a:accent2>
          <a:srgbClr val="E36F1E"/>
        </a:accent2>
        <a:accent3>
          <a:srgbClr val="FED9AA"/>
        </a:accent3>
        <a:accent4>
          <a:srgbClr val="505050"/>
        </a:accent4>
        <a:accent5>
          <a:srgbClr val="AAB5C2"/>
        </a:accent5>
        <a:accent6>
          <a:srgbClr val="CE641A"/>
        </a:accent6>
        <a:hlink>
          <a:srgbClr val="78A22F"/>
        </a:hlink>
        <a:folHlink>
          <a:srgbClr val="C41230"/>
        </a:folHlink>
      </a:clrScheme>
      <a:clrMap bg1="lt1" tx1="dk1" bg2="lt2" tx2="dk2" accent1="accent1" accent2="accent2" accent3="accent3" accent4="accent4" accent5="accent5" accent6="accent6" hlink="hlink" folHlink="folHlink"/>
    </a:extraClrScheme>
    <a:extraClrScheme>
      <a:clrScheme name="5_AIG Template 7">
        <a:dk1>
          <a:srgbClr val="78A22F"/>
        </a:dk1>
        <a:lt1>
          <a:srgbClr val="E36F1E"/>
        </a:lt1>
        <a:dk2>
          <a:srgbClr val="005984"/>
        </a:dk2>
        <a:lt2>
          <a:srgbClr val="C41230"/>
        </a:lt2>
        <a:accent1>
          <a:srgbClr val="FDB913"/>
        </a:accent1>
        <a:accent2>
          <a:srgbClr val="5F5F5F"/>
        </a:accent2>
        <a:accent3>
          <a:srgbClr val="AAB5C2"/>
        </a:accent3>
        <a:accent4>
          <a:srgbClr val="C25E18"/>
        </a:accent4>
        <a:accent5>
          <a:srgbClr val="FED9AA"/>
        </a:accent5>
        <a:accent6>
          <a:srgbClr val="555555"/>
        </a:accent6>
        <a:hlink>
          <a:srgbClr val="00A4E4"/>
        </a:hlink>
        <a:folHlink>
          <a:srgbClr val="C41230"/>
        </a:folHlink>
      </a:clrScheme>
      <a:clrMap bg1="dk2" tx1="lt1" bg2="dk1" tx2="lt2" accent1="accent1" accent2="accent2" accent3="accent3" accent4="accent4" accent5="accent5" accent6="accent6" hlink="hlink" folHlink="folHlink"/>
    </a:extraClrScheme>
    <a:extraClrScheme>
      <a:clrScheme name="5_AIG Template 8">
        <a:dk1>
          <a:srgbClr val="78A22F"/>
        </a:dk1>
        <a:lt1>
          <a:srgbClr val="E36F1E"/>
        </a:lt1>
        <a:dk2>
          <a:srgbClr val="005984"/>
        </a:dk2>
        <a:lt2>
          <a:srgbClr val="C41230"/>
        </a:lt2>
        <a:accent1>
          <a:srgbClr val="FDB913"/>
        </a:accent1>
        <a:accent2>
          <a:srgbClr val="5F5F5F"/>
        </a:accent2>
        <a:accent3>
          <a:srgbClr val="AAB5C2"/>
        </a:accent3>
        <a:accent4>
          <a:srgbClr val="C25E18"/>
        </a:accent4>
        <a:accent5>
          <a:srgbClr val="FED9AA"/>
        </a:accent5>
        <a:accent6>
          <a:srgbClr val="555555"/>
        </a:accent6>
        <a:hlink>
          <a:srgbClr val="00A4E4"/>
        </a:hlink>
        <a:folHlink>
          <a:srgbClr val="000000"/>
        </a:folHlink>
      </a:clrScheme>
      <a:clrMap bg1="dk2" tx1="lt1" bg2="dk1" tx2="lt2" accent1="accent1" accent2="accent2" accent3="accent3" accent4="accent4" accent5="accent5" accent6="accent6" hlink="hlink" folHlink="folHlink"/>
    </a:extraClrScheme>
    <a:extraClrScheme>
      <a:clrScheme name="5_AIG Template 9">
        <a:dk1>
          <a:srgbClr val="000000"/>
        </a:dk1>
        <a:lt1>
          <a:srgbClr val="00A4E4"/>
        </a:lt1>
        <a:dk2>
          <a:srgbClr val="5F5F5F"/>
        </a:dk2>
        <a:lt2>
          <a:srgbClr val="FDB913"/>
        </a:lt2>
        <a:accent1>
          <a:srgbClr val="005984"/>
        </a:accent1>
        <a:accent2>
          <a:srgbClr val="E36F1E"/>
        </a:accent2>
        <a:accent3>
          <a:srgbClr val="AACFEF"/>
        </a:accent3>
        <a:accent4>
          <a:srgbClr val="000000"/>
        </a:accent4>
        <a:accent5>
          <a:srgbClr val="AAB5C2"/>
        </a:accent5>
        <a:accent6>
          <a:srgbClr val="CE641A"/>
        </a:accent6>
        <a:hlink>
          <a:srgbClr val="78A22F"/>
        </a:hlink>
        <a:folHlink>
          <a:srgbClr val="C41230"/>
        </a:folHlink>
      </a:clrScheme>
      <a:clrMap bg1="lt1" tx1="dk1" bg2="lt2" tx2="dk2" accent1="accent1" accent2="accent2" accent3="accent3" accent4="accent4" accent5="accent5" accent6="accent6" hlink="hlink" folHlink="folHlink"/>
    </a:extraClrScheme>
    <a:extraClrScheme>
      <a:clrScheme name="5_AIG Template 10">
        <a:dk1>
          <a:srgbClr val="000000"/>
        </a:dk1>
        <a:lt1>
          <a:srgbClr val="00A4E4"/>
        </a:lt1>
        <a:dk2>
          <a:srgbClr val="5F5F5F"/>
        </a:dk2>
        <a:lt2>
          <a:srgbClr val="FDB913"/>
        </a:lt2>
        <a:accent1>
          <a:srgbClr val="0073AE"/>
        </a:accent1>
        <a:accent2>
          <a:srgbClr val="E36F1E"/>
        </a:accent2>
        <a:accent3>
          <a:srgbClr val="AACFEF"/>
        </a:accent3>
        <a:accent4>
          <a:srgbClr val="000000"/>
        </a:accent4>
        <a:accent5>
          <a:srgbClr val="AABCD3"/>
        </a:accent5>
        <a:accent6>
          <a:srgbClr val="CE641A"/>
        </a:accent6>
        <a:hlink>
          <a:srgbClr val="78A22F"/>
        </a:hlink>
        <a:folHlink>
          <a:srgbClr val="C4123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AIG_Presentation_Template_0513</Template>
  <TotalTime>2672</TotalTime>
  <Words>1328</Words>
  <Application>Microsoft Office PowerPoint</Application>
  <PresentationFormat>On-screen Show (4:3)</PresentationFormat>
  <Paragraphs>178</Paragraphs>
  <Slides>20</Slides>
  <Notes>20</Notes>
  <HiddenSlides>0</HiddenSlides>
  <MMClips>0</MMClips>
  <ScaleCrop>false</ScaleCrop>
  <HeadingPairs>
    <vt:vector size="4" baseType="variant">
      <vt:variant>
        <vt:lpstr>Theme</vt:lpstr>
      </vt:variant>
      <vt:variant>
        <vt:i4>2</vt:i4>
      </vt:variant>
      <vt:variant>
        <vt:lpstr>Slide Titles</vt:lpstr>
      </vt:variant>
      <vt:variant>
        <vt:i4>20</vt:i4>
      </vt:variant>
    </vt:vector>
  </HeadingPairs>
  <TitlesOfParts>
    <vt:vector size="22" baseType="lpstr">
      <vt:lpstr>AIG_Presentation_Template_0513</vt:lpstr>
      <vt:lpstr>5_AIG Template</vt:lpstr>
      <vt:lpstr>Employment Practices Liability, FCRA &amp; Background Checks</vt:lpstr>
      <vt:lpstr>Table of Contents/Agenda</vt:lpstr>
      <vt:lpstr>FCRA   </vt:lpstr>
      <vt:lpstr>Background Checks</vt:lpstr>
      <vt:lpstr>FCRA Statistics</vt:lpstr>
      <vt:lpstr>The “Green Factors”</vt:lpstr>
      <vt:lpstr>Background Checks</vt:lpstr>
      <vt:lpstr>FCRA and EEOC</vt:lpstr>
      <vt:lpstr>Claims and Litigation</vt:lpstr>
      <vt:lpstr>Claims Scenarios</vt:lpstr>
      <vt:lpstr>Claims and Litigation</vt:lpstr>
      <vt:lpstr>Claims and Litigation</vt:lpstr>
      <vt:lpstr>Preventative Measures</vt:lpstr>
      <vt:lpstr>Preventative Measures</vt:lpstr>
      <vt:lpstr>Preventative Measures</vt:lpstr>
      <vt:lpstr>Preventative Measures - PII</vt:lpstr>
      <vt:lpstr>Preventative Measures - PII</vt:lpstr>
      <vt:lpstr>Conclusion</vt:lpstr>
      <vt:lpstr>Conclusion – The Key Points</vt:lpstr>
      <vt:lpstr>Slide 20</vt:lpstr>
    </vt:vector>
  </TitlesOfParts>
  <Manager/>
  <Company>Chartis</Company>
  <LinksUpToDate>false</LinksUpToDate>
  <SharedDoc>false</SharedDoc>
  <HyperlinkBase/>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
  <dc:creator>Christopher Yee</dc:creator>
  <cp:keywords/>
  <dc:description/>
  <cp:lastModifiedBy>phrhodes</cp:lastModifiedBy>
  <cp:revision>252</cp:revision>
  <cp:lastPrinted>2011-10-24T18:35:38Z</cp:lastPrinted>
  <dcterms:created xsi:type="dcterms:W3CDTF">2013-05-30T14:20:29Z</dcterms:created>
  <dcterms:modified xsi:type="dcterms:W3CDTF">2013-11-18T15:43:56Z</dcterms:modified>
  <cp:category/>
</cp:coreProperties>
</file>