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9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391"/>
    <a:srgbClr val="6A9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073A0DAA-6AF3-43AB-8588-CEC1D06C72B9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712" autoAdjust="0"/>
  </p:normalViewPr>
  <p:slideViewPr>
    <p:cSldViewPr snapToGrid="0">
      <p:cViewPr varScale="1">
        <p:scale>
          <a:sx n="90" d="100"/>
          <a:sy n="90" d="100"/>
        </p:scale>
        <p:origin x="576" y="66"/>
      </p:cViewPr>
      <p:guideLst/>
    </p:cSldViewPr>
  </p:slideViewPr>
  <p:outlineViewPr>
    <p:cViewPr>
      <p:scale>
        <a:sx n="33" d="100"/>
        <a:sy n="33" d="100"/>
      </p:scale>
      <p:origin x="0" y="-942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76F666D-E0C2-435B-BAA8-9287F9E5D3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EBCAF-CB3F-4928-91AA-D61472F880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1077DB-935E-4A0A-947A-D283B9F9F452}" type="datetimeFigureOut">
              <a:rPr lang="en-US" smtClean="0"/>
              <a:t>4/28/2021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256698-63C6-4CCC-81CB-EA5604C30F1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467FDA-05D7-4760-A373-5D6AEAAF427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2C0B10-7CAE-41E4-AB02-7E8B1FF2B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37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9EC30E-1A71-4188-9BE7-E2A64929A436}" type="datetimeFigureOut">
              <a:rPr lang="en-US" noProof="0" smtClean="0"/>
              <a:t>4/28/2021</a:t>
            </a:fld>
            <a:endParaRPr lang="en-US" noProof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0193B-564F-4854-8A52-728F3FB19C85}" type="slidenum">
              <a:rPr lang="en-US" noProof="0" smtClean="0"/>
              <a:t>‹#›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03816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804025"/>
          </a:xfrm>
          <a:solidFill>
            <a:schemeClr val="bg1">
              <a:lumMod val="85000"/>
            </a:schemeClr>
          </a:solidFill>
        </p:spPr>
        <p:txBody>
          <a:bodyPr tIns="1728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3403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7DEBF36F-ADC5-48FF-BFAF-3BED06924FD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1512000"/>
            <a:ext cx="5472000" cy="468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7867C73D-EE16-41D1-B7CE-A35C765E3B8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1511250"/>
            <a:ext cx="5472113" cy="4680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91552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F94EB5D3-F8CB-4E76-8D7E-FF441818EECB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360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A38E24-EB1C-472F-B631-5DF32F9C4CF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4301550" y="1511476"/>
            <a:ext cx="3600450" cy="467924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5">
            <a:extLst>
              <a:ext uri="{FF2B5EF4-FFF2-40B4-BE49-F238E27FC236}">
                <a16:creationId xmlns:a16="http://schemas.microsoft.com/office/drawing/2014/main" id="{5B4A252E-78C9-4F76-98A4-A4B580AD072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71550" y="1511475"/>
            <a:ext cx="3600450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CA97-F31B-451D-82F8-6E000DF2118A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17AAC4-A657-4D75-A527-0307AFF2B17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4388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9D7ACCB5-9A86-4F46-89E2-B79F48C9EC1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512000"/>
            <a:ext cx="2160000" cy="4679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5B3657-F2AE-455A-BF81-1A0C2ACECD2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26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5">
            <a:extLst>
              <a:ext uri="{FF2B5EF4-FFF2-40B4-BE49-F238E27FC236}">
                <a16:creationId xmlns:a16="http://schemas.microsoft.com/office/drawing/2014/main" id="{6A983D98-E0AB-429A-9EC2-B50D4216D69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021412" y="1512000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755213BF-EF6D-45DC-A01B-DE6C2F23A6D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316412" y="1507535"/>
            <a:ext cx="2160588" cy="467925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77D6BBBA-F4A3-45D4-91BC-A405FFDC7C3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9611412" y="1507535"/>
            <a:ext cx="2160588" cy="4683715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09234E-176D-4BBF-9391-7B6F018C51AB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9ABD5E-B8F1-4246-B167-09138760AD7D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48372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00400" y="2811053"/>
            <a:ext cx="8991600" cy="1261295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980B88-3F4A-4688-9ED0-17EF37E62D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00400" y="4061039"/>
            <a:ext cx="6580188" cy="580921"/>
          </a:xfrm>
          <a:solidFill>
            <a:schemeClr val="tx1">
              <a:alpha val="80000"/>
            </a:schemeClr>
          </a:solidFill>
        </p:spPr>
        <p:txBody>
          <a:bodyPr vert="horz" lIns="180000" tIns="180000" rIns="180000" bIns="180000" rtlCol="0">
            <a:noAutofit/>
          </a:bodyPr>
          <a:lstStyle>
            <a:lvl1pPr marL="0" indent="0" algn="r">
              <a:buNone/>
              <a:defRPr lang="en-ZA" dirty="0">
                <a:solidFill>
                  <a:schemeClr val="bg1"/>
                </a:solidFill>
              </a:defRPr>
            </a:lvl1pPr>
          </a:lstStyle>
          <a:p>
            <a:pPr marL="266700" lvl="0" indent="-266700" algn="ctr"/>
            <a:r>
              <a:rPr lang="en-US" noProof="0"/>
              <a:t>Click to edit Master subtitle style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269861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57760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14B95064-E6BF-43CD-ACBD-6363E8D9B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114627"/>
            <a:ext cx="5956300" cy="1095056"/>
          </a:xfrm>
          <a:solidFill>
            <a:schemeClr val="tx1">
              <a:alpha val="80000"/>
            </a:schemeClr>
          </a:solidFill>
        </p:spPr>
        <p:txBody>
          <a:bodyPr vert="horz" lIns="252000" tIns="180000" rIns="180000" bIns="180000" rtlCol="0">
            <a:noAutofit/>
          </a:bodyPr>
          <a:lstStyle>
            <a:lvl1pPr marL="0" indent="0" algn="l">
              <a:buNone/>
              <a:defRPr lang="en-US">
                <a:solidFill>
                  <a:schemeClr val="bg1"/>
                </a:solidFill>
              </a:defRPr>
            </a:lvl1pPr>
          </a:lstStyle>
          <a:p>
            <a:pPr marL="266700" lvl="0" indent="-26670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25637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00" y="1008000"/>
            <a:ext cx="11328000" cy="518325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76207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EE1E0B79-3CC8-4DCF-8AEC-AC43BC9A3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1886" y="1007250"/>
            <a:ext cx="5460114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15546508-E26C-46CD-8939-D20E71BF4E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999" y="1007250"/>
            <a:ext cx="5448115" cy="5169713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155533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016231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2" name="Rectangle 11" descr="Accent bar right&#10;">
            <a:extLst>
              <a:ext uri="{FF2B5EF4-FFF2-40B4-BE49-F238E27FC236}">
                <a16:creationId xmlns:a16="http://schemas.microsoft.com/office/drawing/2014/main" id="{3E8A46E0-47C2-4441-B7DD-F621A80F1F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1016231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D902C307-6561-4E11-9899-1F34830AE8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1224128"/>
            <a:ext cx="5448115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CD73439B-6B1B-47C5-B2B0-409015FB3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2086" y="1224128"/>
            <a:ext cx="5447914" cy="3587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12AC6878-44C6-4445-A225-70C0DC482E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9886" y="1955731"/>
            <a:ext cx="5447914" cy="42339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6D675DA8-374F-4915-973A-53612A41FF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1943031"/>
            <a:ext cx="5447914" cy="4246632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53150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85B68CA9-AC4C-4D15-9BA1-A9F1AC56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29B24D8A-D8A5-4F57-A260-A4CF75FCB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14327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3932037" cy="141127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4CFC6C-1D8B-46C9-B0F7-A8BD88D8AB46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Rectangle 10" descr="Accent block left">
            <a:extLst>
              <a:ext uri="{FF2B5EF4-FFF2-40B4-BE49-F238E27FC236}">
                <a16:creationId xmlns:a16="http://schemas.microsoft.com/office/drawing/2014/main" id="{48A1A904-FE62-4BE3-BAE9-0EEAE7B1E3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1892926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3E50A411-2E68-4F4D-B4BC-62E87C633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2000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2FBF39A8-0BD5-48FD-9993-F595D4F72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8816" y="432001"/>
            <a:ext cx="6971184" cy="54290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0633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5700" y="2204792"/>
            <a:ext cx="5956300" cy="1944000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235700" y="41488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180000" tIns="180000" rIns="252000" bIns="1800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9780588" y="5247782"/>
            <a:ext cx="2411412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71590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626A5-4FF6-42BD-858A-AE4B2C23A6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10727B06-56A8-44A2-B6C2-9ED183D107F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CCB8C2-B6A2-4C69-8D3A-57420A034BA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3CF994-8B2C-443F-B695-7378DD360DAA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58552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397670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0694D9D-C633-4D52-965E-E5BBD9883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DB3A426-6D4A-4D91-ACD6-A2C25BAE44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664370" y="2033588"/>
            <a:ext cx="8863262" cy="2790825"/>
          </a:xfrm>
        </p:spPr>
        <p:txBody>
          <a:bodyPr anchor="ctr"/>
          <a:lstStyle>
            <a:lvl1pPr marL="0" indent="0" algn="ctr">
              <a:buNone/>
              <a:defRPr sz="6000"/>
            </a:lvl1pPr>
            <a:lvl2pPr marL="2667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77243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D0504D-4610-4E9E-A2DB-8B701F044BBC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95CDFA7-DEA3-4BBE-8D70-0AF654A1E6F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00433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11412" y="0"/>
            <a:ext cx="9780588" cy="6371351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</a:t>
            </a:r>
            <a:br>
              <a:rPr lang="en-US" noProof="0" dirty="0"/>
            </a:br>
            <a:r>
              <a:rPr lang="en-US" noProof="0" dirty="0"/>
              <a:t>your Photo Here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E473AB13-DFF9-4538-9907-E261659E0E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-1700" y="2156226"/>
            <a:ext cx="5958000" cy="1958400"/>
          </a:xfrm>
          <a:solidFill>
            <a:schemeClr val="bg1"/>
          </a:solidFill>
        </p:spPr>
        <p:txBody>
          <a:bodyPr lIns="252000" tIns="180000" rIns="180000" bIns="180000"/>
          <a:lstStyle>
            <a:lvl1pPr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 noProof="0"/>
              <a:t>Click to edit section divider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9E4D4535-D519-40ED-B8A4-2EA1276BB65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4110760"/>
            <a:ext cx="5956300" cy="1100565"/>
          </a:xfrm>
          <a:solidFill>
            <a:schemeClr val="tx1">
              <a:alpha val="80000"/>
            </a:schemeClr>
          </a:solidFill>
        </p:spPr>
        <p:txBody>
          <a:bodyPr lIns="252000" tIns="180000" rIns="180000" bIns="1800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266700" indent="0" algn="r">
              <a:buNone/>
              <a:defRPr sz="1800">
                <a:solidFill>
                  <a:schemeClr val="bg1"/>
                </a:solidFill>
              </a:defRPr>
            </a:lvl2pPr>
            <a:lvl3pPr marL="542925" indent="0" algn="r">
              <a:buNone/>
              <a:defRPr sz="1800">
                <a:solidFill>
                  <a:schemeClr val="bg1"/>
                </a:solidFill>
              </a:defRPr>
            </a:lvl3pPr>
            <a:lvl4pPr marL="809625" indent="0" algn="r">
              <a:buNone/>
              <a:defRPr sz="1800">
                <a:solidFill>
                  <a:schemeClr val="bg1"/>
                </a:solidFill>
              </a:defRPr>
            </a:lvl4pPr>
            <a:lvl5pPr marL="1076325" indent="0" algn="r"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6FE98-6A12-44EC-8485-8B5EFABD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0" y="5209682"/>
            <a:ext cx="2411412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50EF489-F21B-4E7C-9A44-D3CC8DC34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82858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09600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11800" y="3802899"/>
            <a:ext cx="4648200" cy="985000"/>
          </a:xfrm>
          <a:solidFill>
            <a:schemeClr val="bg1"/>
          </a:solidFill>
        </p:spPr>
        <p:txBody>
          <a:bodyPr lIns="180000" tIns="180000" rIns="180000" bIns="180000"/>
          <a:lstStyle>
            <a:lvl1pPr algn="r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7111800" y="4787900"/>
            <a:ext cx="4648200" cy="1162800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2000" y="2668686"/>
            <a:ext cx="5472000" cy="2999426"/>
          </a:xfrm>
        </p:spPr>
        <p:txBody>
          <a:bodyPr anchor="b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508F53F-6AA2-4060-904A-BC90211DC043}"/>
              </a:ext>
            </a:extLst>
          </p:cNvPr>
          <p:cNvSpPr/>
          <p:nvPr userDrawn="1"/>
        </p:nvSpPr>
        <p:spPr>
          <a:xfrm>
            <a:off x="9348588" y="3700775"/>
            <a:ext cx="2411412" cy="11482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0103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Image Layou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-1"/>
            <a:ext cx="6096000" cy="6371351"/>
          </a:xfrm>
          <a:solidFill>
            <a:schemeClr val="bg1">
              <a:lumMod val="95000"/>
            </a:schemeClr>
          </a:solidFill>
        </p:spPr>
        <p:txBody>
          <a:bodyPr tIns="1584000" anchor="t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EE479C-D1F6-4BAC-80D2-90EF74E326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18100" y="1869795"/>
            <a:ext cx="6641900" cy="1124345"/>
          </a:xfrm>
          <a:solidFill>
            <a:schemeClr val="bg1">
              <a:lumMod val="95000"/>
            </a:schemeClr>
          </a:solidFill>
        </p:spPr>
        <p:txBody>
          <a:bodyPr lIns="180000" tIns="180000" rIns="180000" bIns="180000"/>
          <a:lstStyle>
            <a:lvl1pPr algn="l">
              <a:defRPr sz="6000" b="1" spc="-3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3FAEED1D-0E66-4F74-9455-675F5CB7EAD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18334" y="2994141"/>
            <a:ext cx="6641626" cy="590155"/>
          </a:xfrm>
          <a:solidFill>
            <a:schemeClr val="tx1">
              <a:alpha val="80000"/>
            </a:schemeClr>
          </a:solidFill>
        </p:spPr>
        <p:txBody>
          <a:bodyPr lIns="180000" tIns="180000" rIns="180000" bIns="180000"/>
          <a:lstStyle>
            <a:lvl1pPr marL="0" indent="0" algn="l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8000" y="3763648"/>
            <a:ext cx="5472000" cy="242835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05ED12-A431-4761-87A4-F05164BE0221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5285E0-8F27-49C4-AADF-92A3B72D41FD}"/>
              </a:ext>
            </a:extLst>
          </p:cNvPr>
          <p:cNvSpPr/>
          <p:nvPr userDrawn="1"/>
        </p:nvSpPr>
        <p:spPr>
          <a:xfrm>
            <a:off x="9775824" y="1762069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4389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8DD7-6DAF-436D-B04A-EBCCAA3691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340000" cy="432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4633398-8EC3-417B-BEA6-101D8F22467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mparison Left Placeholder 1">
            <a:extLst>
              <a:ext uri="{FF2B5EF4-FFF2-40B4-BE49-F238E27FC236}">
                <a16:creationId xmlns:a16="http://schemas.microsoft.com/office/drawing/2014/main" id="{9322B50D-6A7D-41C6-BA57-613BC231D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2307689"/>
            <a:ext cx="5472000" cy="3600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FD584DA-F775-47B8-A1D7-6556AD5FCB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2000" y="2815037"/>
            <a:ext cx="5472000" cy="3376963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Comparison Left Placeholder 2">
            <a:extLst>
              <a:ext uri="{FF2B5EF4-FFF2-40B4-BE49-F238E27FC236}">
                <a16:creationId xmlns:a16="http://schemas.microsoft.com/office/drawing/2014/main" id="{78A963F8-6F6E-440E-B3B3-DDE13C083A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300000" y="2308214"/>
            <a:ext cx="5472000" cy="358775"/>
          </a:xfrm>
        </p:spPr>
        <p:txBody>
          <a:bodyPr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F0A5256-B267-47DA-858A-0F3867CB613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99887" y="2812214"/>
            <a:ext cx="5472113" cy="3379036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6B8F99-FAB0-4B33-87ED-9FF46D11A90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33E7E-50D2-4F6C-9DF2-CF4C98C4B847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0" name="Rectangle 9" descr="Accent block left">
            <a:extLst>
              <a:ext uri="{FF2B5EF4-FFF2-40B4-BE49-F238E27FC236}">
                <a16:creationId xmlns:a16="http://schemas.microsoft.com/office/drawing/2014/main" id="{BBC0CAF5-0DE6-4BEA-824E-124A54A76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31800" y="2100317"/>
            <a:ext cx="1984175" cy="1148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  <p:sp>
        <p:nvSpPr>
          <p:cNvPr id="11" name="Rectangle 10" descr="Accent bar right&#10;">
            <a:extLst>
              <a:ext uri="{FF2B5EF4-FFF2-40B4-BE49-F238E27FC236}">
                <a16:creationId xmlns:a16="http://schemas.microsoft.com/office/drawing/2014/main" id="{ED008080-B2F5-441A-8B15-30AE86BBF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299887" y="2100317"/>
            <a:ext cx="1984175" cy="1148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9955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890ED7CE-A9D2-4D19-B978-56BFB74E657C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0" y="1"/>
            <a:ext cx="12192000" cy="6371350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&amp; Drop your photo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2238F2-C6EC-476F-8371-119AECBA562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0" y="5359400"/>
            <a:ext cx="5664000" cy="565899"/>
          </a:xfrm>
          <a:solidFill>
            <a:schemeClr val="tx1"/>
          </a:solidFill>
        </p:spPr>
        <p:txBody>
          <a:bodyPr lIns="180000" tIns="180000" rIns="180000" bIns="180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Enter your caption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47F90-9DB6-4832-9EB7-393AADAE8B70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B3D119C-DBF5-4B4F-BE38-7BD7B5C8A5D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F8E7C83-06D7-4C5B-85B7-0E5713B4F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877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EB7F0EE8-BE52-4A79-8FC8-4A2487FA01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9780102" cy="6804025"/>
          </a:xfrm>
          <a:solidFill>
            <a:schemeClr val="bg1">
              <a:lumMod val="85000"/>
            </a:schemeClr>
          </a:solidFill>
        </p:spPr>
        <p:txBody>
          <a:bodyPr tIns="0" anchor="ctr"/>
          <a:lstStyle>
            <a:lvl1pPr marL="0" indent="0" algn="ctr">
              <a:buNone/>
              <a:defRPr sz="12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noProof="0" dirty="0"/>
              <a:t>Insert or Drag and Drop your Photo Here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F23EB7-E336-46EB-A4A0-3DB7A6BF4C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458200" y="2798354"/>
            <a:ext cx="3733800" cy="1013684"/>
          </a:xfrm>
          <a:solidFill>
            <a:schemeClr val="bg1"/>
          </a:solidFill>
        </p:spPr>
        <p:txBody>
          <a:bodyPr vert="horz" lIns="180000" tIns="180000" rIns="252000" bIns="180000" rtlCol="0" anchor="t">
            <a:noAutofit/>
          </a:bodyPr>
          <a:lstStyle>
            <a:lvl1pPr algn="r">
              <a:defRPr lang="en-ZA" sz="6000" b="1" spc="-300" dirty="0"/>
            </a:lvl1pPr>
          </a:lstStyle>
          <a:p>
            <a:pPr lvl="0" algn="r"/>
            <a:r>
              <a:rPr lang="en-US" noProof="0"/>
              <a:t>Thank You</a:t>
            </a:r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FA7FC9-E40E-4144-84E4-34E3722E9A6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458200" y="3957705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Full Name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97289182-4FE6-4A18-9775-4588D5801CF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458200" y="4306722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Phone Number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D4E94C7-6CAF-4FEE-9E02-D3D3A2AC5EA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458200" y="4655739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Email or Social Media Handle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E421A3-3C59-48FC-BC3B-007ADFBEB4F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458200" y="5004756"/>
            <a:ext cx="2910342" cy="316800"/>
          </a:xfrm>
          <a:solidFill>
            <a:schemeClr val="tx1">
              <a:lumMod val="75000"/>
              <a:lumOff val="25000"/>
            </a:schemeClr>
          </a:solidFill>
        </p:spPr>
        <p:txBody>
          <a:bodyPr rIns="72000" anchor="ctr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Company Website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04A767-1C0B-484E-BF7D-CD42D30A52EE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13D8A8-6C3D-4527-959D-41C3213F7F0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C0FBB1B-4F0E-4365-BF27-3150FC6C3B90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1DD44D8-4A8F-4693-B90A-166855B29D25}"/>
              </a:ext>
            </a:extLst>
          </p:cNvPr>
          <p:cNvSpPr/>
          <p:nvPr userDrawn="1"/>
        </p:nvSpPr>
        <p:spPr>
          <a:xfrm>
            <a:off x="8458200" y="2685912"/>
            <a:ext cx="3733800" cy="11482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2FB6A7-1E80-487C-93E6-DCAA8751EF2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49663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F4C50-933F-41F9-AD11-BD02410AA7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/>
              <a:t>Click to edit page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97A9A62-1AA6-47A9-A1A0-54196823744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1800" y="1008000"/>
            <a:ext cx="11339513" cy="360000"/>
          </a:xfrm>
        </p:spPr>
        <p:txBody>
          <a:bodyPr/>
          <a:lstStyle>
            <a:lvl1pPr marL="0" indent="0">
              <a:buNone/>
              <a:defRPr/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noProof="0"/>
              <a:t>Subtitle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948E38-8FB0-4E51-A01C-C88794372E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FE0EB3-0FF4-4285-B9D3-90A5751B7BB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noProof="0" dirty="0"/>
              <a:t>Add a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DE0AAD-6FBD-416B-A91A-21F2B737919E}"/>
              </a:ext>
            </a:extLst>
          </p:cNvPr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734501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34391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3EB0D177-9AA4-42F4-9CD7-CD206217CA6D}"/>
              </a:ext>
            </a:extLst>
          </p:cNvPr>
          <p:cNvSpPr/>
          <p:nvPr userDrawn="1"/>
        </p:nvSpPr>
        <p:spPr>
          <a:xfrm>
            <a:off x="9780101" y="6371351"/>
            <a:ext cx="1979897" cy="4319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825DB53-D610-4A40-AFDC-EBC47DB613CE}"/>
              </a:ext>
            </a:extLst>
          </p:cNvPr>
          <p:cNvSpPr/>
          <p:nvPr userDrawn="1"/>
        </p:nvSpPr>
        <p:spPr>
          <a:xfrm>
            <a:off x="9780103" y="6803351"/>
            <a:ext cx="1979897" cy="5465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2B9A6A4-83D0-40B1-8B15-964C84BF0705}"/>
              </a:ext>
            </a:extLst>
          </p:cNvPr>
          <p:cNvSpPr/>
          <p:nvPr userDrawn="1"/>
        </p:nvSpPr>
        <p:spPr>
          <a:xfrm>
            <a:off x="0" y="6371351"/>
            <a:ext cx="9780102" cy="432000"/>
          </a:xfrm>
          <a:custGeom>
            <a:avLst/>
            <a:gdLst>
              <a:gd name="connsiteX0" fmla="*/ 0 w 9780102"/>
              <a:gd name="connsiteY0" fmla="*/ 0 h 432000"/>
              <a:gd name="connsiteX1" fmla="*/ 9780102 w 9780102"/>
              <a:gd name="connsiteY1" fmla="*/ 0 h 432000"/>
              <a:gd name="connsiteX2" fmla="*/ 9780102 w 9780102"/>
              <a:gd name="connsiteY2" fmla="*/ 432000 h 432000"/>
              <a:gd name="connsiteX3" fmla="*/ 0 w 9780102"/>
              <a:gd name="connsiteY3" fmla="*/ 432000 h 43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80102" h="432000">
                <a:moveTo>
                  <a:pt x="0" y="0"/>
                </a:moveTo>
                <a:lnTo>
                  <a:pt x="9780102" y="0"/>
                </a:lnTo>
                <a:lnTo>
                  <a:pt x="9780102" y="432000"/>
                </a:lnTo>
                <a:lnTo>
                  <a:pt x="0" y="432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0F41A2-6535-4CA6-81E4-026A5B56D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" y="432000"/>
            <a:ext cx="11328000" cy="43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noProof="0"/>
              <a:t>Click to edit page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3AB95C-7DD4-4796-80E4-1B7466A2A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2000" y="1512000"/>
            <a:ext cx="11328000" cy="46792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879C91-B77F-4273-9A27-A3535FB88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2000" y="6439820"/>
            <a:ext cx="5664000" cy="295062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noProof="0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A3099-A94F-4C3E-BC29-780EDD38F7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760000" y="6371351"/>
            <a:ext cx="432000" cy="432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 lIns="0" tIns="0" rIns="0" bIns="0" rtlCol="0" anchor="ctr"/>
          <a:lstStyle>
            <a:lvl1pPr algn="ctr">
              <a:defRPr sz="1200">
                <a:solidFill>
                  <a:schemeClr val="bg1"/>
                </a:solidFill>
                <a:latin typeface="+mj-lt"/>
              </a:defRPr>
            </a:lvl1pPr>
          </a:lstStyle>
          <a:p>
            <a:fld id="{19B51A1E-902D-48AF-9020-955120F399B6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4FDC6F9-37F9-4E25-AECA-D307B8421C73}"/>
              </a:ext>
            </a:extLst>
          </p:cNvPr>
          <p:cNvSpPr txBox="1"/>
          <p:nvPr userDrawn="1"/>
        </p:nvSpPr>
        <p:spPr>
          <a:xfrm>
            <a:off x="10243100" y="6422491"/>
            <a:ext cx="1053900" cy="380860"/>
          </a:xfrm>
          <a:prstGeom prst="rect">
            <a:avLst/>
          </a:prstGeom>
          <a:noFill/>
        </p:spPr>
        <p:txBody>
          <a:bodyPr wrap="square" tIns="108000" bIns="0" rtlCol="0" anchor="ctr">
            <a:spAutoFit/>
          </a:bodyPr>
          <a:lstStyle/>
          <a:p>
            <a:pPr algn="r">
              <a:lnSpc>
                <a:spcPts val="1000"/>
              </a:lnSpc>
            </a:pPr>
            <a:r>
              <a:rPr lang="en-US" sz="2500" b="1" i="0" spc="-100" baseline="0" noProof="0" dirty="0">
                <a:solidFill>
                  <a:schemeClr val="accent1"/>
                </a:solidFill>
                <a:latin typeface="+mj-lt"/>
              </a:rPr>
              <a:t>TREY</a:t>
            </a:r>
            <a: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  <a:t> </a:t>
            </a:r>
            <a:br>
              <a:rPr lang="en-US" sz="1600" b="1" i="0" spc="-100" baseline="0" noProof="0" dirty="0">
                <a:solidFill>
                  <a:schemeClr val="accent1"/>
                </a:solidFill>
                <a:latin typeface="+mj-lt"/>
              </a:rPr>
            </a:br>
            <a:r>
              <a:rPr lang="en-US" sz="1200" b="0" i="0" spc="140" baseline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research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C39664-EB8B-4A32-915A-D4308F792772}"/>
              </a:ext>
            </a:extLst>
          </p:cNvPr>
          <p:cNvSpPr/>
          <p:nvPr userDrawn="1"/>
        </p:nvSpPr>
        <p:spPr>
          <a:xfrm>
            <a:off x="0" y="6803351"/>
            <a:ext cx="9780104" cy="54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49670D-8F18-44A8-B217-67B412095C0D}"/>
              </a:ext>
            </a:extLst>
          </p:cNvPr>
          <p:cNvSpPr/>
          <p:nvPr userDrawn="1"/>
        </p:nvSpPr>
        <p:spPr>
          <a:xfrm>
            <a:off x="11760000" y="6803351"/>
            <a:ext cx="432000" cy="54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30FA059-EC32-4FFF-9673-48849B2FA43A}"/>
              </a:ext>
            </a:extLst>
          </p:cNvPr>
          <p:cNvCxnSpPr>
            <a:cxnSpLocks/>
          </p:cNvCxnSpPr>
          <p:nvPr userDrawn="1"/>
        </p:nvCxnSpPr>
        <p:spPr>
          <a:xfrm flipH="1">
            <a:off x="1" y="6371351"/>
            <a:ext cx="12191999" cy="0"/>
          </a:xfrm>
          <a:prstGeom prst="line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16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63" r:id="rId3"/>
    <p:sldLayoutId id="2147483658" r:id="rId4"/>
    <p:sldLayoutId id="2147483666" r:id="rId5"/>
    <p:sldLayoutId id="2147483659" r:id="rId6"/>
    <p:sldLayoutId id="2147483660" r:id="rId7"/>
    <p:sldLayoutId id="2147483664" r:id="rId8"/>
    <p:sldLayoutId id="2147483650" r:id="rId9"/>
    <p:sldLayoutId id="2147483652" r:id="rId10"/>
    <p:sldLayoutId id="2147483656" r:id="rId11"/>
    <p:sldLayoutId id="2147483657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3" r:id="rId18"/>
    <p:sldLayoutId id="2147483674" r:id="rId19"/>
    <p:sldLayoutId id="2147483654" r:id="rId20"/>
    <p:sldLayoutId id="2147483655" r:id="rId21"/>
    <p:sldLayoutId id="2147483675" r:id="rId22"/>
    <p:sldLayoutId id="2147483672" r:id="rId2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spc="-15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66700" indent="-2667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2925" indent="-276225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96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763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43025" indent="-2667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C012EFE0-397D-4F0C-86C5-2C03186C3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00B3D2B-613A-41BE-987D-E6A1324B45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0" y="1669313"/>
            <a:ext cx="8991600" cy="5188688"/>
          </a:xfrm>
          <a:noFill/>
        </p:spPr>
        <p:txBody>
          <a:bodyPr/>
          <a:lstStyle/>
          <a:p>
            <a:r>
              <a:rPr lang="en-US" dirty="0">
                <a:solidFill>
                  <a:srgbClr val="13439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Presentation Title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4772945D-CA91-4CFE-8EB7-941C7618C9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98576"/>
            <a:ext cx="10560934" cy="1730161"/>
          </a:xfrm>
          <a:solidFill>
            <a:srgbClr val="134391"/>
          </a:solidFill>
        </p:spPr>
        <p:txBody>
          <a:bodyPr/>
          <a:lstStyle/>
          <a:p>
            <a:r>
              <a:rPr lang="en-US" dirty="0">
                <a:latin typeface="+mj-lt"/>
              </a:rPr>
              <a:t>Authors here Lorem ipsum dolor sit </a:t>
            </a:r>
            <a:r>
              <a:rPr lang="en-US" dirty="0" err="1">
                <a:latin typeface="+mj-lt"/>
              </a:rPr>
              <a:t>amet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adipiscing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elit</a:t>
            </a:r>
            <a:endParaRPr lang="en-US" dirty="0">
              <a:latin typeface="+mj-lt"/>
            </a:endParaRPr>
          </a:p>
        </p:txBody>
      </p:sp>
      <p:pic>
        <p:nvPicPr>
          <p:cNvPr id="15" name="Picture 14" descr="Text&#10;&#10;Description automatically generated">
            <a:extLst>
              <a:ext uri="{FF2B5EF4-FFF2-40B4-BE49-F238E27FC236}">
                <a16:creationId xmlns:a16="http://schemas.microsoft.com/office/drawing/2014/main" id="{9C633259-E643-499F-8359-9ECD2D36003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6274" b="39043"/>
          <a:stretch/>
        </p:blipFill>
        <p:spPr>
          <a:xfrm>
            <a:off x="6951938" y="5745498"/>
            <a:ext cx="3608996" cy="96756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B00B7ED-29D3-4174-B9F2-22DD9F95C3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5949" b="17512"/>
          <a:stretch/>
        </p:blipFill>
        <p:spPr>
          <a:xfrm>
            <a:off x="10466208" y="5655122"/>
            <a:ext cx="1725792" cy="114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923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29">
      <a:dk1>
        <a:sysClr val="windowText" lastClr="000000"/>
      </a:dk1>
      <a:lt1>
        <a:srgbClr val="FFFFFF"/>
      </a:lt1>
      <a:dk2>
        <a:srgbClr val="3F3F3F"/>
      </a:dk2>
      <a:lt2>
        <a:srgbClr val="F2F2F2"/>
      </a:lt2>
      <a:accent1>
        <a:srgbClr val="25C6E3"/>
      </a:accent1>
      <a:accent2>
        <a:srgbClr val="E80554"/>
      </a:accent2>
      <a:accent3>
        <a:srgbClr val="A9E26F"/>
      </a:accent3>
      <a:accent4>
        <a:srgbClr val="EAD000"/>
      </a:accent4>
      <a:accent5>
        <a:srgbClr val="1A0F49"/>
      </a:accent5>
      <a:accent6>
        <a:srgbClr val="FF4A01"/>
      </a:accent6>
      <a:hlink>
        <a:srgbClr val="25C6E3"/>
      </a:hlink>
      <a:folHlink>
        <a:srgbClr val="25C6E3"/>
      </a:folHlink>
    </a:clrScheme>
    <a:fontScheme name="Custom 149">
      <a:majorFont>
        <a:latin typeface="Corbel"/>
        <a:ea typeface=""/>
        <a:cs typeface=""/>
      </a:majorFont>
      <a:minorFont>
        <a:latin typeface="Candar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16411250_Bright business presentation_AAS_v3" id="{57D58BC9-3F05-45D4-81CD-7BA898B4CAAD}" vid="{0F92AA19-00D6-4C71-B13F-219D7994A0B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B8E15EA0-2F38-456B-B156-038699A5D1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EDB5DD7-8DCC-4069-9EB3-5D09818665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F90D0D0-7C1D-47FF-A2F0-9937AA567A3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Bright business presentation</Template>
  <TotalTime>17</TotalTime>
  <Words>12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Candara</vt:lpstr>
      <vt:lpstr>Corbel</vt:lpstr>
      <vt:lpstr>Open Sans</vt:lpstr>
      <vt:lpstr>Times New Roman</vt:lpstr>
      <vt:lpstr>Office Theme</vt:lpstr>
      <vt:lpstr>Presentation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Betsy Alafoginis</dc:creator>
  <cp:lastModifiedBy>Betsy Alafoginis</cp:lastModifiedBy>
  <cp:revision>1</cp:revision>
  <dcterms:created xsi:type="dcterms:W3CDTF">2021-04-28T21:07:26Z</dcterms:created>
  <dcterms:modified xsi:type="dcterms:W3CDTF">2021-04-28T21:25:20Z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