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59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8" d="100"/>
          <a:sy n="68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DB939-9E70-4CC7-BF9D-8B231B6DC7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C7A92E-1BF0-4688-8E18-1404EBCC64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9197F-D3CE-427D-AFC7-A0A7AAC30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0B35-5CFD-4C99-B67E-7EFF1B6D8992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A6BEC-A5A1-4BB5-B6C3-848BD6941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9816B3-1F46-4194-8A5D-D16C6D122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09CB4-C590-4F3D-A772-FC01AFDBC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821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922D4-8FDF-4463-AC78-3E53132C5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3AD5C1-DACD-4D28-BCC3-13096A047A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8449E-99BF-4AB3-90BB-E81718582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0B35-5CFD-4C99-B67E-7EFF1B6D8992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6AF1A8-2F0F-45D6-98D5-C6B9B455A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9595E-5777-45D1-A630-9AE399841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09CB4-C590-4F3D-A772-FC01AFDBC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212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056154-21AB-47C6-B52E-52C3D0B7F6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FDED26-AC77-4334-9234-94A36CDD4F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82A7CE-7322-40A0-B29D-4D4610E35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0B35-5CFD-4C99-B67E-7EFF1B6D8992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E1F9D-A255-4A22-BE60-DC3FF32DD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0BEF9-EB10-40B4-AB5A-C2EB06A53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09CB4-C590-4F3D-A772-FC01AFDBC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384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3D4F9-E072-41E5-9771-59B1BB526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35C14-274D-4EB0-BC08-CFE65EF35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0D666E-E1F1-4642-A632-019B19C87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0B35-5CFD-4C99-B67E-7EFF1B6D8992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954D5-32EB-4E0B-B1DF-602052294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AA60A1-C72D-49F4-8C89-1D557AD72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09CB4-C590-4F3D-A772-FC01AFDBC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75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26C7B-3BCC-4763-9F22-29165EB01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CA3B57-9940-4349-91B5-8350714989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6C112-EA07-4726-B53E-D2F379117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0B35-5CFD-4C99-B67E-7EFF1B6D8992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E3FB9-62A0-4481-9B40-EC2EA85C4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BC227-C2D1-49A9-9644-1D3A03CDD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09CB4-C590-4F3D-A772-FC01AFDBC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68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98AF2-F41D-46B3-8CAE-87B9899A9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DA431-2069-470E-82B8-1F96210428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F9647-840A-42EF-8CD1-A215E4979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9F02BC-2D96-4444-9648-FA4018847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0B35-5CFD-4C99-B67E-7EFF1B6D8992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49F90E-BF97-4F74-8B7B-C2B9F8AE1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627CB1-6BF5-4C40-8E48-B59CEEDBF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09CB4-C590-4F3D-A772-FC01AFDBC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293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E65E2-06D0-4A5B-998A-1B301A1FC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F086F3-CB53-47E9-9DF5-2D220CFA74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A1566F-BEDF-4781-BA56-9AE8E262CD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D0E4F-30BC-4BD2-9003-B4EBA2EAFA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122045-72A4-49AC-B04B-0FB97E8FA8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46B77D-6818-4C39-BD47-3933557F2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0B35-5CFD-4C99-B67E-7EFF1B6D8992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68D66E-5715-40C7-915A-55F30DFB6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56CDEE-FF11-4A6A-9CA3-BA3003542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09CB4-C590-4F3D-A772-FC01AFDBC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47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93C1E-0E1D-4664-8D60-AC3490006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F92CEC-A837-492D-BA57-B5FB62115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0B35-5CFD-4C99-B67E-7EFF1B6D8992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C67A5-D66F-43B1-96CD-190661DB4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89BCC6-B932-4D72-8794-1E897425A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09CB4-C590-4F3D-A772-FC01AFDBC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40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7073C8-4CAC-47F2-BDCA-6A1635808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0B35-5CFD-4C99-B67E-7EFF1B6D8992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4B8983-DBF5-4B6F-A597-FC8A20A7B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39F4B0-93C6-4866-AE15-FA4DA2FB3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09CB4-C590-4F3D-A772-FC01AFDBC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666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C64B0-D931-4712-8034-749BF0C45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8B6B1-FEF8-478A-986F-9F63FF1E3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14D038-8B29-4E8C-9CEB-835F3E4D72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2A1627-781E-45E1-B117-EC9C4DD89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0B35-5CFD-4C99-B67E-7EFF1B6D8992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A8E9BB-AF44-4619-86E3-C7810A12D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3B57AD-8E84-4EFB-BC45-3D291A79F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09CB4-C590-4F3D-A772-FC01AFDBC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06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DB507-A3C3-4E80-AB96-972916C70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9A905E-49C4-4108-9B81-2D34032EC9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CC796F-3128-4959-8DA1-A558B81BD8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F2CCC-1B83-4A05-94B8-3149252A8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70B35-5CFD-4C99-B67E-7EFF1B6D8992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2C153F-ACD7-4A09-8997-87AE4B959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82FDE8-282D-43A7-AF18-C72CE9875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09CB4-C590-4F3D-A772-FC01AFDBC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302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1B43B-6AF7-47E5-884D-7A5C8FAC7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81A1B7-0F2A-47D1-BD37-D5B7DB7C1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80891-9EFD-4503-9491-D3B1A1D368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70B35-5CFD-4C99-B67E-7EFF1B6D8992}" type="datetimeFigureOut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1C16CF-F35E-48E3-9BE8-193CF18A13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93A97-D2B0-4616-B751-F840568E4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09CB4-C590-4F3D-A772-FC01AFDBC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43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DC3685-97C3-478D-A497-850AD438E961}"/>
              </a:ext>
            </a:extLst>
          </p:cNvPr>
          <p:cNvSpPr/>
          <p:nvPr/>
        </p:nvSpPr>
        <p:spPr>
          <a:xfrm>
            <a:off x="0" y="5141843"/>
            <a:ext cx="12192000" cy="171615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BA447B48-7F78-4E70-8263-4F3B0674A22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590" y="1040079"/>
            <a:ext cx="6847410" cy="228951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2CAF753-0DD5-4178-9C48-40C3E7E60A08}"/>
              </a:ext>
            </a:extLst>
          </p:cNvPr>
          <p:cNvSpPr/>
          <p:nvPr/>
        </p:nvSpPr>
        <p:spPr>
          <a:xfrm>
            <a:off x="3048000" y="5516038"/>
            <a:ext cx="6096000" cy="9677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Welcome to the Inaugural Event to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Re-ignite the Madison Chapter of PDMA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000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0ABE907-0EA6-4EB2-854A-E75FA01EEFF7}"/>
              </a:ext>
            </a:extLst>
          </p:cNvPr>
          <p:cNvSpPr/>
          <p:nvPr/>
        </p:nvSpPr>
        <p:spPr>
          <a:xfrm>
            <a:off x="1166192" y="1271663"/>
            <a:ext cx="10190922" cy="4729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i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i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Agenda tonight includes:</a:t>
            </a:r>
            <a:endParaRPr lang="en-US" sz="24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 to PDMA and the Madison Chapter </a:t>
            </a:r>
            <a:r>
              <a:rPr lang="en-US" sz="2400" i="1" dirty="0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(Ruth Barry)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 to Journey Mapping </a:t>
            </a:r>
            <a:r>
              <a:rPr lang="en-US" sz="2400" i="1" dirty="0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(Nick Higbee)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Breakout Groups with a Journey Mapping Exercise </a:t>
            </a:r>
            <a:r>
              <a:rPr lang="en-US" sz="2400" i="1" dirty="0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(Nick)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You Hope to Get from Your Local PDMA Chapter </a:t>
            </a:r>
            <a:r>
              <a:rPr lang="en-US" sz="2400" i="1" dirty="0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(post-its)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Capture Ideas for Future Topics and Venues </a:t>
            </a:r>
            <a:r>
              <a:rPr lang="en-US" sz="2400" i="1" dirty="0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(post-its)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 Networking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Express Interest in Board Membership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>
                <a:solidFill>
                  <a:srgbClr val="4472C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pdmam</a:t>
            </a:r>
            <a:r>
              <a:rPr lang="en-US" sz="2400" i="1" dirty="0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adisonchapter@gmail.com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Closing </a:t>
            </a:r>
            <a:r>
              <a:rPr lang="en-US" sz="2400" i="1" dirty="0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(Ruth)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A picture containing clipart&#10;&#10;Description automatically generated">
            <a:extLst>
              <a:ext uri="{FF2B5EF4-FFF2-40B4-BE49-F238E27FC236}">
                <a16:creationId xmlns:a16="http://schemas.microsoft.com/office/drawing/2014/main" id="{AC80119A-C37E-40A4-80AD-9689A6C69B6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4487" y="5714837"/>
            <a:ext cx="2616396" cy="8748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E5B9DF4-4F42-44E5-BD02-BB684FDD28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8008734" cy="1774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758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E5B9DF4-4F42-44E5-BD02-BB684FDD28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94846" y="5097737"/>
            <a:ext cx="8008734" cy="177439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0ABE907-0EA6-4EB2-854A-E75FA01EEFF7}"/>
              </a:ext>
            </a:extLst>
          </p:cNvPr>
          <p:cNvSpPr/>
          <p:nvPr/>
        </p:nvSpPr>
        <p:spPr>
          <a:xfrm>
            <a:off x="1166192" y="1271663"/>
            <a:ext cx="10190922" cy="1963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i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i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i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A picture containing clipart&#10;&#10;Description automatically generated">
            <a:extLst>
              <a:ext uri="{FF2B5EF4-FFF2-40B4-BE49-F238E27FC236}">
                <a16:creationId xmlns:a16="http://schemas.microsoft.com/office/drawing/2014/main" id="{AC80119A-C37E-40A4-80AD-9689A6C69B6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4487" y="5714837"/>
            <a:ext cx="2616396" cy="87482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29BA26D-8518-4261-8611-1FDB1AC780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8001" y="-65309"/>
            <a:ext cx="6829367" cy="56286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E2D9BF6-A7AB-4374-A0CB-610AE39B0069}"/>
              </a:ext>
            </a:extLst>
          </p:cNvPr>
          <p:cNvSpPr/>
          <p:nvPr/>
        </p:nvSpPr>
        <p:spPr>
          <a:xfrm>
            <a:off x="181763" y="427453"/>
            <a:ext cx="10190922" cy="967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Suggestions for Topics/Venues ( add your POST ITS)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C54D0FD-B856-4A25-AF35-A54418219303}"/>
              </a:ext>
            </a:extLst>
          </p:cNvPr>
          <p:cNvSpPr txBox="1"/>
          <p:nvPr/>
        </p:nvSpPr>
        <p:spPr>
          <a:xfrm>
            <a:off x="351692" y="1271663"/>
            <a:ext cx="3291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Topics</a:t>
            </a:r>
          </a:p>
          <a:p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Rapid Prototyping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Partnering/Alliances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Challenger Space Shuttle –</a:t>
            </a:r>
            <a:br>
              <a:rPr lang="en-US" dirty="0"/>
            </a:br>
            <a:r>
              <a:rPr lang="en-US" dirty="0"/>
              <a:t>                  lessons learned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929493-1B66-4316-91E8-1781285AA78F}"/>
              </a:ext>
            </a:extLst>
          </p:cNvPr>
          <p:cNvSpPr txBox="1"/>
          <p:nvPr/>
        </p:nvSpPr>
        <p:spPr>
          <a:xfrm>
            <a:off x="3643532" y="1271663"/>
            <a:ext cx="43891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Venues</a:t>
            </a:r>
            <a:br>
              <a:rPr lang="en-US" b="1" dirty="0"/>
            </a:b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UW Milwaukee – Prototyping Center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Miller Park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Epic Software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Milwaukee Tool Innovation Center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Exact Sciences Manufacturing Center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ETC – Electronic Theater Control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Sassy Cow Creamery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460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E5B9DF4-4F42-44E5-BD02-BB684FDD28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94846" y="5097737"/>
            <a:ext cx="8008734" cy="177439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0ABE907-0EA6-4EB2-854A-E75FA01EEFF7}"/>
              </a:ext>
            </a:extLst>
          </p:cNvPr>
          <p:cNvSpPr/>
          <p:nvPr/>
        </p:nvSpPr>
        <p:spPr>
          <a:xfrm>
            <a:off x="618978" y="1271663"/>
            <a:ext cx="10738136" cy="1963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i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i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i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A picture containing clipart&#10;&#10;Description automatically generated">
            <a:extLst>
              <a:ext uri="{FF2B5EF4-FFF2-40B4-BE49-F238E27FC236}">
                <a16:creationId xmlns:a16="http://schemas.microsoft.com/office/drawing/2014/main" id="{AC80119A-C37E-40A4-80AD-9689A6C69B6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4487" y="5714837"/>
            <a:ext cx="2616396" cy="87482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29BA26D-8518-4261-8611-1FDB1AC780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8001" y="-65309"/>
            <a:ext cx="6829367" cy="56286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E2D9BF6-A7AB-4374-A0CB-610AE39B0069}"/>
              </a:ext>
            </a:extLst>
          </p:cNvPr>
          <p:cNvSpPr/>
          <p:nvPr/>
        </p:nvSpPr>
        <p:spPr>
          <a:xfrm>
            <a:off x="181763" y="427453"/>
            <a:ext cx="10190922" cy="967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Do You Hope to Get Out of PDMA-Madison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A01B66-20A6-4CB1-B0D2-5B9F4612EDF6}"/>
              </a:ext>
            </a:extLst>
          </p:cNvPr>
          <p:cNvSpPr txBox="1"/>
          <p:nvPr/>
        </p:nvSpPr>
        <p:spPr>
          <a:xfrm>
            <a:off x="618978" y="1055077"/>
            <a:ext cx="63390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Mentoring (Giving and Receiving)</a:t>
            </a:r>
          </a:p>
          <a:p>
            <a:r>
              <a:rPr lang="en-US" dirty="0"/>
              <a:t>Training in Best Practices</a:t>
            </a:r>
          </a:p>
          <a:p>
            <a:r>
              <a:rPr lang="en-US"/>
              <a:t>Cross </a:t>
            </a:r>
            <a:r>
              <a:rPr lang="en-US" dirty="0"/>
              <a:t>F</a:t>
            </a:r>
            <a:r>
              <a:rPr lang="en-US"/>
              <a:t>unctional</a:t>
            </a:r>
            <a:r>
              <a:rPr lang="en-US" dirty="0"/>
              <a:t>/Cross Market </a:t>
            </a:r>
            <a:r>
              <a:rPr lang="en-US" dirty="0" err="1"/>
              <a:t>Pollenization</a:t>
            </a:r>
            <a:endParaRPr lang="en-US" dirty="0"/>
          </a:p>
          <a:p>
            <a:r>
              <a:rPr lang="en-US" dirty="0"/>
              <a:t>Forum to Explore Latest Innovation Ideas</a:t>
            </a:r>
          </a:p>
          <a:p>
            <a:r>
              <a:rPr lang="en-US" dirty="0"/>
              <a:t>Forum to Network with Other Developers</a:t>
            </a:r>
          </a:p>
          <a:p>
            <a:r>
              <a:rPr lang="en-US" dirty="0"/>
              <a:t>Continuous Learning</a:t>
            </a:r>
          </a:p>
        </p:txBody>
      </p:sp>
    </p:spTree>
    <p:extLst>
      <p:ext uri="{BB962C8B-B14F-4D97-AF65-F5344CB8AC3E}">
        <p14:creationId xmlns:p14="http://schemas.microsoft.com/office/powerpoint/2010/main" val="3389032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F533819-AD7C-4949-91CA-B52E255BCA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700571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0ABE907-0EA6-4EB2-854A-E75FA01EEFF7}"/>
              </a:ext>
            </a:extLst>
          </p:cNvPr>
          <p:cNvSpPr/>
          <p:nvPr/>
        </p:nvSpPr>
        <p:spPr>
          <a:xfrm>
            <a:off x="1212574" y="1508064"/>
            <a:ext cx="9766852" cy="352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Thanks for helping re-ignite</a:t>
            </a:r>
          </a:p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PDMA Madison</a:t>
            </a:r>
            <a:r>
              <a:rPr lang="en-US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425190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184</Words>
  <Application>Microsoft Office PowerPoint</Application>
  <PresentationFormat>Widescreen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Barry</dc:creator>
  <cp:lastModifiedBy>Ruth Barry</cp:lastModifiedBy>
  <cp:revision>9</cp:revision>
  <cp:lastPrinted>2019-12-05T21:37:52Z</cp:lastPrinted>
  <dcterms:created xsi:type="dcterms:W3CDTF">2019-12-05T20:12:35Z</dcterms:created>
  <dcterms:modified xsi:type="dcterms:W3CDTF">2019-12-05T21:38:44Z</dcterms:modified>
</cp:coreProperties>
</file>