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4" r:id="rId4"/>
    <p:sldId id="265" r:id="rId5"/>
    <p:sldId id="298" r:id="rId6"/>
    <p:sldId id="270" r:id="rId7"/>
    <p:sldId id="269" r:id="rId8"/>
    <p:sldId id="268" r:id="rId9"/>
    <p:sldId id="308" r:id="rId10"/>
    <p:sldId id="309" r:id="rId11"/>
    <p:sldId id="305" r:id="rId12"/>
    <p:sldId id="311" r:id="rId13"/>
    <p:sldId id="310" r:id="rId14"/>
    <p:sldId id="306" r:id="rId15"/>
    <p:sldId id="272" r:id="rId16"/>
    <p:sldId id="273" r:id="rId17"/>
    <p:sldId id="276" r:id="rId18"/>
    <p:sldId id="312" r:id="rId19"/>
    <p:sldId id="293" r:id="rId20"/>
    <p:sldId id="275" r:id="rId21"/>
    <p:sldId id="277" r:id="rId22"/>
    <p:sldId id="263" r:id="rId23"/>
  </p:sldIdLst>
  <p:sldSz cx="14630400" cy="8229600"/>
  <p:notesSz cx="6858000" cy="9144000"/>
  <p:defaultTextStyle>
    <a:defPPr>
      <a:defRPr lang="en-US"/>
    </a:defPPr>
    <a:lvl1pPr marL="0" algn="l" defTabSz="653077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1pPr>
    <a:lvl2pPr marL="653077" algn="l" defTabSz="653077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2pPr>
    <a:lvl3pPr marL="1306155" algn="l" defTabSz="653077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3pPr>
    <a:lvl4pPr marL="1959233" algn="l" defTabSz="653077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4pPr>
    <a:lvl5pPr marL="2612311" algn="l" defTabSz="653077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5pPr>
    <a:lvl6pPr marL="3265388" algn="l" defTabSz="653077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6pPr>
    <a:lvl7pPr marL="3918465" algn="l" defTabSz="653077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7pPr>
    <a:lvl8pPr marL="4571543" algn="l" defTabSz="653077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8pPr>
    <a:lvl9pPr marL="5224620" algn="l" defTabSz="653077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262B"/>
    <a:srgbClr val="A1D55E"/>
    <a:srgbClr val="D0333A"/>
    <a:srgbClr val="107055"/>
    <a:srgbClr val="2C6F79"/>
    <a:srgbClr val="7D1621"/>
    <a:srgbClr val="334563"/>
    <a:srgbClr val="569AA9"/>
    <a:srgbClr val="EFB250"/>
    <a:srgbClr val="42B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B10E95-9380-4073-81D1-933ADC5E8885}" v="16" dt="2025-09-02T18:07:25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417"/>
    <p:restoredTop sz="94624"/>
  </p:normalViewPr>
  <p:slideViewPr>
    <p:cSldViewPr snapToGrid="0" snapToObjects="1">
      <p:cViewPr varScale="1">
        <p:scale>
          <a:sx n="63" d="100"/>
          <a:sy n="63" d="100"/>
        </p:scale>
        <p:origin x="86" y="494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2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Amos" userId="8f7a7323-9b81-4195-8f38-803ca582ea01" providerId="ADAL" clId="{BDB10E95-9380-4073-81D1-933ADC5E8885}"/>
    <pc:docChg chg="undo custSel addSld delSld modSld sldOrd">
      <pc:chgData name="Suzanne Amos" userId="8f7a7323-9b81-4195-8f38-803ca582ea01" providerId="ADAL" clId="{BDB10E95-9380-4073-81D1-933ADC5E8885}" dt="2025-09-02T18:12:23.253" v="343"/>
      <pc:docMkLst>
        <pc:docMk/>
      </pc:docMkLst>
      <pc:sldChg chg="modSp mod">
        <pc:chgData name="Suzanne Amos" userId="8f7a7323-9b81-4195-8f38-803ca582ea01" providerId="ADAL" clId="{BDB10E95-9380-4073-81D1-933ADC5E8885}" dt="2025-09-02T17:28:49.680" v="41" actId="20577"/>
        <pc:sldMkLst>
          <pc:docMk/>
          <pc:sldMk cId="1374419397" sldId="257"/>
        </pc:sldMkLst>
        <pc:spChg chg="mod">
          <ac:chgData name="Suzanne Amos" userId="8f7a7323-9b81-4195-8f38-803ca582ea01" providerId="ADAL" clId="{BDB10E95-9380-4073-81D1-933ADC5E8885}" dt="2025-09-02T17:28:37.243" v="0"/>
          <ac:spMkLst>
            <pc:docMk/>
            <pc:sldMk cId="1374419397" sldId="257"/>
            <ac:spMk id="2" creationId="{DA724A38-9BEE-8957-7CDA-322ACF63F7C3}"/>
          </ac:spMkLst>
        </pc:spChg>
        <pc:spChg chg="mod">
          <ac:chgData name="Suzanne Amos" userId="8f7a7323-9b81-4195-8f38-803ca582ea01" providerId="ADAL" clId="{BDB10E95-9380-4073-81D1-933ADC5E8885}" dt="2025-09-02T17:28:49.680" v="41" actId="20577"/>
          <ac:spMkLst>
            <pc:docMk/>
            <pc:sldMk cId="1374419397" sldId="257"/>
            <ac:spMk id="3" creationId="{120FFC60-30FD-FDB2-2272-212936F585C5}"/>
          </ac:spMkLst>
        </pc:spChg>
      </pc:sldChg>
      <pc:sldChg chg="del">
        <pc:chgData name="Suzanne Amos" userId="8f7a7323-9b81-4195-8f38-803ca582ea01" providerId="ADAL" clId="{BDB10E95-9380-4073-81D1-933ADC5E8885}" dt="2025-09-02T17:50:58.351" v="114" actId="47"/>
        <pc:sldMkLst>
          <pc:docMk/>
          <pc:sldMk cId="860651976" sldId="266"/>
        </pc:sldMkLst>
      </pc:sldChg>
      <pc:sldChg chg="del ord">
        <pc:chgData name="Suzanne Amos" userId="8f7a7323-9b81-4195-8f38-803ca582ea01" providerId="ADAL" clId="{BDB10E95-9380-4073-81D1-933ADC5E8885}" dt="2025-09-02T17:49:37.767" v="109" actId="47"/>
        <pc:sldMkLst>
          <pc:docMk/>
          <pc:sldMk cId="3474737704" sldId="267"/>
        </pc:sldMkLst>
      </pc:sldChg>
      <pc:sldChg chg="ord">
        <pc:chgData name="Suzanne Amos" userId="8f7a7323-9b81-4195-8f38-803ca582ea01" providerId="ADAL" clId="{BDB10E95-9380-4073-81D1-933ADC5E8885}" dt="2025-09-02T17:31:34.989" v="48"/>
        <pc:sldMkLst>
          <pc:docMk/>
          <pc:sldMk cId="4259812847" sldId="269"/>
        </pc:sldMkLst>
      </pc:sldChg>
      <pc:sldChg chg="ord">
        <pc:chgData name="Suzanne Amos" userId="8f7a7323-9b81-4195-8f38-803ca582ea01" providerId="ADAL" clId="{BDB10E95-9380-4073-81D1-933ADC5E8885}" dt="2025-09-02T17:30:44.850" v="45"/>
        <pc:sldMkLst>
          <pc:docMk/>
          <pc:sldMk cId="2422077727" sldId="270"/>
        </pc:sldMkLst>
      </pc:sldChg>
      <pc:sldChg chg="del">
        <pc:chgData name="Suzanne Amos" userId="8f7a7323-9b81-4195-8f38-803ca582ea01" providerId="ADAL" clId="{BDB10E95-9380-4073-81D1-933ADC5E8885}" dt="2025-09-02T17:31:20.080" v="46" actId="47"/>
        <pc:sldMkLst>
          <pc:docMk/>
          <pc:sldMk cId="463406184" sldId="271"/>
        </pc:sldMkLst>
      </pc:sldChg>
      <pc:sldChg chg="modSp mod">
        <pc:chgData name="Suzanne Amos" userId="8f7a7323-9b81-4195-8f38-803ca582ea01" providerId="ADAL" clId="{BDB10E95-9380-4073-81D1-933ADC5E8885}" dt="2025-09-02T18:04:57.937" v="258" actId="692"/>
        <pc:sldMkLst>
          <pc:docMk/>
          <pc:sldMk cId="2936066073" sldId="272"/>
        </pc:sldMkLst>
        <pc:picChg chg="mod">
          <ac:chgData name="Suzanne Amos" userId="8f7a7323-9b81-4195-8f38-803ca582ea01" providerId="ADAL" clId="{BDB10E95-9380-4073-81D1-933ADC5E8885}" dt="2025-09-02T18:04:57.937" v="258" actId="692"/>
          <ac:picMkLst>
            <pc:docMk/>
            <pc:sldMk cId="2936066073" sldId="272"/>
            <ac:picMk id="5" creationId="{E711C063-C764-C077-B0B2-AD6113B2230F}"/>
          </ac:picMkLst>
        </pc:picChg>
      </pc:sldChg>
      <pc:sldChg chg="addSp delSp modSp mod">
        <pc:chgData name="Suzanne Amos" userId="8f7a7323-9b81-4195-8f38-803ca582ea01" providerId="ADAL" clId="{BDB10E95-9380-4073-81D1-933ADC5E8885}" dt="2025-09-02T17:44:51.676" v="76" actId="20577"/>
        <pc:sldMkLst>
          <pc:docMk/>
          <pc:sldMk cId="2356920058" sldId="273"/>
        </pc:sldMkLst>
        <pc:spChg chg="mod">
          <ac:chgData name="Suzanne Amos" userId="8f7a7323-9b81-4195-8f38-803ca582ea01" providerId="ADAL" clId="{BDB10E95-9380-4073-81D1-933ADC5E8885}" dt="2025-09-02T17:44:51.676" v="76" actId="20577"/>
          <ac:spMkLst>
            <pc:docMk/>
            <pc:sldMk cId="2356920058" sldId="273"/>
            <ac:spMk id="3" creationId="{622EEB49-76D9-63E5-4953-F09632601881}"/>
          </ac:spMkLst>
        </pc:spChg>
        <pc:picChg chg="add mod">
          <ac:chgData name="Suzanne Amos" userId="8f7a7323-9b81-4195-8f38-803ca582ea01" providerId="ADAL" clId="{BDB10E95-9380-4073-81D1-933ADC5E8885}" dt="2025-09-02T17:44:43.381" v="55"/>
          <ac:picMkLst>
            <pc:docMk/>
            <pc:sldMk cId="2356920058" sldId="273"/>
            <ac:picMk id="2" creationId="{41463D64-AE99-654C-42E6-371E6814F8CE}"/>
          </ac:picMkLst>
        </pc:picChg>
        <pc:picChg chg="del">
          <ac:chgData name="Suzanne Amos" userId="8f7a7323-9b81-4195-8f38-803ca582ea01" providerId="ADAL" clId="{BDB10E95-9380-4073-81D1-933ADC5E8885}" dt="2025-09-02T17:44:42.877" v="54" actId="478"/>
          <ac:picMkLst>
            <pc:docMk/>
            <pc:sldMk cId="2356920058" sldId="273"/>
            <ac:picMk id="5" creationId="{885EADE9-1B50-D285-2912-9B4A343D1DE9}"/>
          </ac:picMkLst>
        </pc:picChg>
      </pc:sldChg>
      <pc:sldChg chg="del">
        <pc:chgData name="Suzanne Amos" userId="8f7a7323-9b81-4195-8f38-803ca582ea01" providerId="ADAL" clId="{BDB10E95-9380-4073-81D1-933ADC5E8885}" dt="2025-09-02T17:31:59.353" v="49" actId="47"/>
        <pc:sldMkLst>
          <pc:docMk/>
          <pc:sldMk cId="3702834010" sldId="274"/>
        </pc:sldMkLst>
      </pc:sldChg>
      <pc:sldChg chg="modSp mod ord">
        <pc:chgData name="Suzanne Amos" userId="8f7a7323-9b81-4195-8f38-803ca582ea01" providerId="ADAL" clId="{BDB10E95-9380-4073-81D1-933ADC5E8885}" dt="2025-09-02T17:47:03.410" v="106"/>
        <pc:sldMkLst>
          <pc:docMk/>
          <pc:sldMk cId="1094737285" sldId="276"/>
        </pc:sldMkLst>
        <pc:spChg chg="mod">
          <ac:chgData name="Suzanne Amos" userId="8f7a7323-9b81-4195-8f38-803ca582ea01" providerId="ADAL" clId="{BDB10E95-9380-4073-81D1-933ADC5E8885}" dt="2025-09-02T17:32:09.662" v="51" actId="20577"/>
          <ac:spMkLst>
            <pc:docMk/>
            <pc:sldMk cId="1094737285" sldId="276"/>
            <ac:spMk id="3" creationId="{D10B0C94-DB14-AAAE-3A8A-E4E9E92446F0}"/>
          </ac:spMkLst>
        </pc:spChg>
      </pc:sldChg>
      <pc:sldChg chg="add">
        <pc:chgData name="Suzanne Amos" userId="8f7a7323-9b81-4195-8f38-803ca582ea01" providerId="ADAL" clId="{BDB10E95-9380-4073-81D1-933ADC5E8885}" dt="2025-09-02T17:48:10.570" v="107"/>
        <pc:sldMkLst>
          <pc:docMk/>
          <pc:sldMk cId="2056203505" sldId="293"/>
        </pc:sldMkLst>
      </pc:sldChg>
      <pc:sldChg chg="modSp add mod">
        <pc:chgData name="Suzanne Amos" userId="8f7a7323-9b81-4195-8f38-803ca582ea01" providerId="ADAL" clId="{BDB10E95-9380-4073-81D1-933ADC5E8885}" dt="2025-09-02T17:49:50.429" v="113" actId="20577"/>
        <pc:sldMkLst>
          <pc:docMk/>
          <pc:sldMk cId="3335175652" sldId="298"/>
        </pc:sldMkLst>
        <pc:spChg chg="mod">
          <ac:chgData name="Suzanne Amos" userId="8f7a7323-9b81-4195-8f38-803ca582ea01" providerId="ADAL" clId="{BDB10E95-9380-4073-81D1-933ADC5E8885}" dt="2025-09-02T17:49:50.429" v="113" actId="20577"/>
          <ac:spMkLst>
            <pc:docMk/>
            <pc:sldMk cId="3335175652" sldId="298"/>
            <ac:spMk id="3" creationId="{A0B504DC-9343-C9DC-FC71-E0755E3EBDDF}"/>
          </ac:spMkLst>
        </pc:spChg>
      </pc:sldChg>
      <pc:sldChg chg="modSp add mod">
        <pc:chgData name="Suzanne Amos" userId="8f7a7323-9b81-4195-8f38-803ca582ea01" providerId="ADAL" clId="{BDB10E95-9380-4073-81D1-933ADC5E8885}" dt="2025-09-02T18:10:48.793" v="336" actId="20577"/>
        <pc:sldMkLst>
          <pc:docMk/>
          <pc:sldMk cId="4207608189" sldId="305"/>
        </pc:sldMkLst>
        <pc:spChg chg="mod">
          <ac:chgData name="Suzanne Amos" userId="8f7a7323-9b81-4195-8f38-803ca582ea01" providerId="ADAL" clId="{BDB10E95-9380-4073-81D1-933ADC5E8885}" dt="2025-09-02T18:10:48.793" v="336" actId="20577"/>
          <ac:spMkLst>
            <pc:docMk/>
            <pc:sldMk cId="4207608189" sldId="305"/>
            <ac:spMk id="2" creationId="{C6D44DA5-B0D9-355F-AC5A-9FBCBA7C5280}"/>
          </ac:spMkLst>
        </pc:spChg>
      </pc:sldChg>
      <pc:sldChg chg="addSp delSp modSp add mod">
        <pc:chgData name="Suzanne Amos" userId="8f7a7323-9b81-4195-8f38-803ca582ea01" providerId="ADAL" clId="{BDB10E95-9380-4073-81D1-933ADC5E8885}" dt="2025-09-02T18:04:22.641" v="257" actId="692"/>
        <pc:sldMkLst>
          <pc:docMk/>
          <pc:sldMk cId="3453330843" sldId="306"/>
        </pc:sldMkLst>
        <pc:spChg chg="mod">
          <ac:chgData name="Suzanne Amos" userId="8f7a7323-9b81-4195-8f38-803ca582ea01" providerId="ADAL" clId="{BDB10E95-9380-4073-81D1-933ADC5E8885}" dt="2025-09-02T18:04:09.094" v="254" actId="20577"/>
          <ac:spMkLst>
            <pc:docMk/>
            <pc:sldMk cId="3453330843" sldId="306"/>
            <ac:spMk id="2" creationId="{72DA5683-1D6E-A0B9-068B-A674D59CB220}"/>
          </ac:spMkLst>
        </pc:spChg>
        <pc:picChg chg="add mod">
          <ac:chgData name="Suzanne Amos" userId="8f7a7323-9b81-4195-8f38-803ca582ea01" providerId="ADAL" clId="{BDB10E95-9380-4073-81D1-933ADC5E8885}" dt="2025-09-02T18:04:22.641" v="257" actId="692"/>
          <ac:picMkLst>
            <pc:docMk/>
            <pc:sldMk cId="3453330843" sldId="306"/>
            <ac:picMk id="3" creationId="{9370E516-CBFA-BC74-3DF2-7248C6E5D54F}"/>
          </ac:picMkLst>
        </pc:picChg>
        <pc:picChg chg="del">
          <ac:chgData name="Suzanne Amos" userId="8f7a7323-9b81-4195-8f38-803ca582ea01" providerId="ADAL" clId="{BDB10E95-9380-4073-81D1-933ADC5E8885}" dt="2025-09-02T18:03:26.027" v="247" actId="478"/>
          <ac:picMkLst>
            <pc:docMk/>
            <pc:sldMk cId="3453330843" sldId="306"/>
            <ac:picMk id="5" creationId="{DCDE465A-1339-1085-CB8F-25FDB5B2DAF9}"/>
          </ac:picMkLst>
        </pc:picChg>
      </pc:sldChg>
      <pc:sldChg chg="addSp delSp modSp add del mod modAnim">
        <pc:chgData name="Suzanne Amos" userId="8f7a7323-9b81-4195-8f38-803ca582ea01" providerId="ADAL" clId="{BDB10E95-9380-4073-81D1-933ADC5E8885}" dt="2025-09-02T18:09:33.998" v="305" actId="47"/>
        <pc:sldMkLst>
          <pc:docMk/>
          <pc:sldMk cId="1004586669" sldId="307"/>
        </pc:sldMkLst>
        <pc:spChg chg="mod">
          <ac:chgData name="Suzanne Amos" userId="8f7a7323-9b81-4195-8f38-803ca582ea01" providerId="ADAL" clId="{BDB10E95-9380-4073-81D1-933ADC5E8885}" dt="2025-09-02T17:45:36.259" v="103" actId="20577"/>
          <ac:spMkLst>
            <pc:docMk/>
            <pc:sldMk cId="1004586669" sldId="307"/>
            <ac:spMk id="3" creationId="{12C20331-A924-A669-5692-750D67C81410}"/>
          </ac:spMkLst>
        </pc:spChg>
        <pc:spChg chg="add del mod">
          <ac:chgData name="Suzanne Amos" userId="8f7a7323-9b81-4195-8f38-803ca582ea01" providerId="ADAL" clId="{BDB10E95-9380-4073-81D1-933ADC5E8885}" dt="2025-09-02T17:45:06.959" v="79" actId="478"/>
          <ac:spMkLst>
            <pc:docMk/>
            <pc:sldMk cId="1004586669" sldId="307"/>
            <ac:spMk id="5" creationId="{F77B5320-2A16-F0C6-8F8F-DAF855445072}"/>
          </ac:spMkLst>
        </pc:spChg>
        <pc:spChg chg="add mod">
          <ac:chgData name="Suzanne Amos" userId="8f7a7323-9b81-4195-8f38-803ca582ea01" providerId="ADAL" clId="{BDB10E95-9380-4073-81D1-933ADC5E8885}" dt="2025-09-02T17:45:43.239" v="104"/>
          <ac:spMkLst>
            <pc:docMk/>
            <pc:sldMk cId="1004586669" sldId="307"/>
            <ac:spMk id="7" creationId="{7C3F7214-63B9-E452-575D-963613EE520E}"/>
          </ac:spMkLst>
        </pc:spChg>
        <pc:picChg chg="del">
          <ac:chgData name="Suzanne Amos" userId="8f7a7323-9b81-4195-8f38-803ca582ea01" providerId="ADAL" clId="{BDB10E95-9380-4073-81D1-933ADC5E8885}" dt="2025-09-02T17:45:03.804" v="78" actId="478"/>
          <ac:picMkLst>
            <pc:docMk/>
            <pc:sldMk cId="1004586669" sldId="307"/>
            <ac:picMk id="2" creationId="{75978B67-395D-D33C-8BB6-8D7F2F9FE654}"/>
          </ac:picMkLst>
        </pc:picChg>
        <pc:picChg chg="add mod">
          <ac:chgData name="Suzanne Amos" userId="8f7a7323-9b81-4195-8f38-803ca582ea01" providerId="ADAL" clId="{BDB10E95-9380-4073-81D1-933ADC5E8885}" dt="2025-09-02T17:45:24.444" v="80"/>
          <ac:picMkLst>
            <pc:docMk/>
            <pc:sldMk cId="1004586669" sldId="307"/>
            <ac:picMk id="6" creationId="{668D9BA0-5DB9-0D80-49D7-C51EC8B42FE3}"/>
          </ac:picMkLst>
        </pc:picChg>
      </pc:sldChg>
      <pc:sldChg chg="addSp delSp modSp add mod">
        <pc:chgData name="Suzanne Amos" userId="8f7a7323-9b81-4195-8f38-803ca582ea01" providerId="ADAL" clId="{BDB10E95-9380-4073-81D1-933ADC5E8885}" dt="2025-09-02T18:03:14.822" v="246" actId="20577"/>
        <pc:sldMkLst>
          <pc:docMk/>
          <pc:sldMk cId="3155416332" sldId="308"/>
        </pc:sldMkLst>
        <pc:spChg chg="mod">
          <ac:chgData name="Suzanne Amos" userId="8f7a7323-9b81-4195-8f38-803ca582ea01" providerId="ADAL" clId="{BDB10E95-9380-4073-81D1-933ADC5E8885}" dt="2025-09-02T18:03:14.822" v="246" actId="20577"/>
          <ac:spMkLst>
            <pc:docMk/>
            <pc:sldMk cId="3155416332" sldId="308"/>
            <ac:spMk id="2" creationId="{4149087A-8B41-EF02-7D08-AF315AF873C7}"/>
          </ac:spMkLst>
        </pc:spChg>
        <pc:picChg chg="del">
          <ac:chgData name="Suzanne Amos" userId="8f7a7323-9b81-4195-8f38-803ca582ea01" providerId="ADAL" clId="{BDB10E95-9380-4073-81D1-933ADC5E8885}" dt="2025-09-02T17:55:46.819" v="136" actId="478"/>
          <ac:picMkLst>
            <pc:docMk/>
            <pc:sldMk cId="3155416332" sldId="308"/>
            <ac:picMk id="3" creationId="{21DA5B6F-2E67-6B67-C56E-12C18101BA77}"/>
          </ac:picMkLst>
        </pc:picChg>
        <pc:picChg chg="add mod">
          <ac:chgData name="Suzanne Amos" userId="8f7a7323-9b81-4195-8f38-803ca582ea01" providerId="ADAL" clId="{BDB10E95-9380-4073-81D1-933ADC5E8885}" dt="2025-09-02T18:00:05.129" v="139" actId="692"/>
          <ac:picMkLst>
            <pc:docMk/>
            <pc:sldMk cId="3155416332" sldId="308"/>
            <ac:picMk id="5" creationId="{902EC515-F277-0A57-1A43-2F51DD08A3B9}"/>
          </ac:picMkLst>
        </pc:picChg>
      </pc:sldChg>
      <pc:sldChg chg="addSp delSp modSp add mod">
        <pc:chgData name="Suzanne Amos" userId="8f7a7323-9b81-4195-8f38-803ca582ea01" providerId="ADAL" clId="{BDB10E95-9380-4073-81D1-933ADC5E8885}" dt="2025-09-02T17:55:36.250" v="127" actId="1076"/>
        <pc:sldMkLst>
          <pc:docMk/>
          <pc:sldMk cId="2639741641" sldId="309"/>
        </pc:sldMkLst>
        <pc:spChg chg="mod">
          <ac:chgData name="Suzanne Amos" userId="8f7a7323-9b81-4195-8f38-803ca582ea01" providerId="ADAL" clId="{BDB10E95-9380-4073-81D1-933ADC5E8885}" dt="2025-09-02T17:52:16.803" v="120" actId="20577"/>
          <ac:spMkLst>
            <pc:docMk/>
            <pc:sldMk cId="2639741641" sldId="309"/>
            <ac:spMk id="2" creationId="{A6A58C43-BBF9-403D-2F7B-013CEA23C9F7}"/>
          </ac:spMkLst>
        </pc:spChg>
        <pc:picChg chg="add mod">
          <ac:chgData name="Suzanne Amos" userId="8f7a7323-9b81-4195-8f38-803ca582ea01" providerId="ADAL" clId="{BDB10E95-9380-4073-81D1-933ADC5E8885}" dt="2025-09-02T17:55:36.250" v="127" actId="1076"/>
          <ac:picMkLst>
            <pc:docMk/>
            <pc:sldMk cId="2639741641" sldId="309"/>
            <ac:picMk id="3" creationId="{2F2628EF-3CA4-DF0E-76A1-B517A971C962}"/>
          </ac:picMkLst>
        </pc:picChg>
        <pc:picChg chg="del">
          <ac:chgData name="Suzanne Amos" userId="8f7a7323-9b81-4195-8f38-803ca582ea01" providerId="ADAL" clId="{BDB10E95-9380-4073-81D1-933ADC5E8885}" dt="2025-09-02T17:52:19.524" v="121" actId="478"/>
          <ac:picMkLst>
            <pc:docMk/>
            <pc:sldMk cId="2639741641" sldId="309"/>
            <ac:picMk id="5" creationId="{B227A66F-CA64-94AB-F016-51D85EB379A0}"/>
          </ac:picMkLst>
        </pc:picChg>
      </pc:sldChg>
      <pc:sldChg chg="addSp delSp modSp add mod">
        <pc:chgData name="Suzanne Amos" userId="8f7a7323-9b81-4195-8f38-803ca582ea01" providerId="ADAL" clId="{BDB10E95-9380-4073-81D1-933ADC5E8885}" dt="2025-09-02T18:11:15.197" v="341"/>
        <pc:sldMkLst>
          <pc:docMk/>
          <pc:sldMk cId="1766178584" sldId="310"/>
        </pc:sldMkLst>
        <pc:spChg chg="mod">
          <ac:chgData name="Suzanne Amos" userId="8f7a7323-9b81-4195-8f38-803ca582ea01" providerId="ADAL" clId="{BDB10E95-9380-4073-81D1-933ADC5E8885}" dt="2025-09-02T18:11:15.197" v="341"/>
          <ac:spMkLst>
            <pc:docMk/>
            <pc:sldMk cId="1766178584" sldId="310"/>
            <ac:spMk id="2" creationId="{AC7C9783-9717-1A45-C9A8-02835170E4D4}"/>
          </ac:spMkLst>
        </pc:spChg>
        <pc:picChg chg="del">
          <ac:chgData name="Suzanne Amos" userId="8f7a7323-9b81-4195-8f38-803ca582ea01" providerId="ADAL" clId="{BDB10E95-9380-4073-81D1-933ADC5E8885}" dt="2025-09-02T18:01:07.371" v="146" actId="478"/>
          <ac:picMkLst>
            <pc:docMk/>
            <pc:sldMk cId="1766178584" sldId="310"/>
            <ac:picMk id="3" creationId="{76C3530A-BBB5-0C02-B33B-0378D4A8DA82}"/>
          </ac:picMkLst>
        </pc:picChg>
        <pc:picChg chg="add mod">
          <ac:chgData name="Suzanne Amos" userId="8f7a7323-9b81-4195-8f38-803ca582ea01" providerId="ADAL" clId="{BDB10E95-9380-4073-81D1-933ADC5E8885}" dt="2025-09-02T18:02:22.039" v="204" actId="692"/>
          <ac:picMkLst>
            <pc:docMk/>
            <pc:sldMk cId="1766178584" sldId="310"/>
            <ac:picMk id="5" creationId="{0E7A9337-7CF6-3DF6-E1C4-0D3C307B9D66}"/>
          </ac:picMkLst>
        </pc:picChg>
      </pc:sldChg>
      <pc:sldChg chg="add">
        <pc:chgData name="Suzanne Amos" userId="8f7a7323-9b81-4195-8f38-803ca582ea01" providerId="ADAL" clId="{BDB10E95-9380-4073-81D1-933ADC5E8885}" dt="2025-09-02T18:00:50.920" v="141"/>
        <pc:sldMkLst>
          <pc:docMk/>
          <pc:sldMk cId="3445735030" sldId="311"/>
        </pc:sldMkLst>
      </pc:sldChg>
      <pc:sldChg chg="addSp delSp modSp add mod ord">
        <pc:chgData name="Suzanne Amos" userId="8f7a7323-9b81-4195-8f38-803ca582ea01" providerId="ADAL" clId="{BDB10E95-9380-4073-81D1-933ADC5E8885}" dt="2025-09-02T18:12:23.253" v="343"/>
        <pc:sldMkLst>
          <pc:docMk/>
          <pc:sldMk cId="1769713986" sldId="312"/>
        </pc:sldMkLst>
        <pc:spChg chg="mod">
          <ac:chgData name="Suzanne Amos" userId="8f7a7323-9b81-4195-8f38-803ca582ea01" providerId="ADAL" clId="{BDB10E95-9380-4073-81D1-933ADC5E8885}" dt="2025-09-02T18:07:47.607" v="300" actId="1076"/>
          <ac:spMkLst>
            <pc:docMk/>
            <pc:sldMk cId="1769713986" sldId="312"/>
            <ac:spMk id="3" creationId="{11707E7F-9C9C-B38C-EC2C-E2C93F730D92}"/>
          </ac:spMkLst>
        </pc:spChg>
        <pc:spChg chg="add del mod">
          <ac:chgData name="Suzanne Amos" userId="8f7a7323-9b81-4195-8f38-803ca582ea01" providerId="ADAL" clId="{BDB10E95-9380-4073-81D1-933ADC5E8885}" dt="2025-09-02T18:05:41.965" v="287" actId="478"/>
          <ac:spMkLst>
            <pc:docMk/>
            <pc:sldMk cId="1769713986" sldId="312"/>
            <ac:spMk id="4" creationId="{D695DEFC-C141-3D1E-990A-8FCFC5AB8D75}"/>
          </ac:spMkLst>
        </pc:spChg>
        <pc:picChg chg="del">
          <ac:chgData name="Suzanne Amos" userId="8f7a7323-9b81-4195-8f38-803ca582ea01" providerId="ADAL" clId="{BDB10E95-9380-4073-81D1-933ADC5E8885}" dt="2025-09-02T18:05:37.137" v="286" actId="478"/>
          <ac:picMkLst>
            <pc:docMk/>
            <pc:sldMk cId="1769713986" sldId="312"/>
            <ac:picMk id="5" creationId="{7C24145F-28DB-5CC9-2853-355A0865A6E1}"/>
          </ac:picMkLst>
        </pc:picChg>
        <pc:picChg chg="add mod">
          <ac:chgData name="Suzanne Amos" userId="8f7a7323-9b81-4195-8f38-803ca582ea01" providerId="ADAL" clId="{BDB10E95-9380-4073-81D1-933ADC5E8885}" dt="2025-09-02T18:07:49.415" v="301" actId="1076"/>
          <ac:picMkLst>
            <pc:docMk/>
            <pc:sldMk cId="1769713986" sldId="312"/>
            <ac:picMk id="7" creationId="{B107D3CD-DE98-92F9-67D5-49B933277AB4}"/>
          </ac:picMkLst>
        </pc:picChg>
        <pc:picChg chg="add mod">
          <ac:chgData name="Suzanne Amos" userId="8f7a7323-9b81-4195-8f38-803ca582ea01" providerId="ADAL" clId="{BDB10E95-9380-4073-81D1-933ADC5E8885}" dt="2025-09-02T18:08:01.370" v="304" actId="692"/>
          <ac:picMkLst>
            <pc:docMk/>
            <pc:sldMk cId="1769713986" sldId="312"/>
            <ac:picMk id="9" creationId="{0F5F1740-2A5C-54F4-DA82-AC8EDC7FD0F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hyperlink" Target="https://twitter.com/OHEdLeadership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OhioLeadership.or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channel/UCdNj7rVTTuzMFSBL685SxoQ" TargetMode="External"/><Relationship Id="rId9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4630400" cy="10868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71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830333"/>
            <a:ext cx="12435840" cy="1764030"/>
          </a:xfrm>
        </p:spPr>
        <p:txBody>
          <a:bodyPr anchor="b">
            <a:normAutofit/>
          </a:bodyPr>
          <a:lstStyle>
            <a:lvl1pPr>
              <a:defRPr sz="3200" b="1" i="0" cap="all">
                <a:solidFill>
                  <a:srgbClr val="2C6F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5757378"/>
            <a:ext cx="10241280" cy="1207008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A4E3D8-D08A-2343-BA85-31372849CBEF}"/>
              </a:ext>
            </a:extLst>
          </p:cNvPr>
          <p:cNvSpPr/>
          <p:nvPr userDrawn="1"/>
        </p:nvSpPr>
        <p:spPr>
          <a:xfrm>
            <a:off x="0" y="7829009"/>
            <a:ext cx="14630400" cy="463296"/>
          </a:xfrm>
          <a:prstGeom prst="rect">
            <a:avLst/>
          </a:prstGeom>
          <a:solidFill>
            <a:srgbClr val="962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71" dirty="0">
              <a:ln>
                <a:noFill/>
              </a:ln>
              <a:solidFill>
                <a:srgbClr val="7D162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585B67-3570-AAE4-D4A9-A90AAD288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0" y="1119845"/>
            <a:ext cx="7772400" cy="22253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63492F-E606-15A7-1C96-63FFF2E692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2153" y="7074299"/>
            <a:ext cx="1201711" cy="54228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1206F6-C48A-2F7A-F835-92181020B9CF}"/>
              </a:ext>
            </a:extLst>
          </p:cNvPr>
          <p:cNvCxnSpPr/>
          <p:nvPr userDrawn="1"/>
        </p:nvCxnSpPr>
        <p:spPr>
          <a:xfrm>
            <a:off x="5319636" y="7029198"/>
            <a:ext cx="0" cy="7318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1355AFF-C8E3-BBA0-CA46-8641DB7F9D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95409" y="7125553"/>
            <a:ext cx="1719791" cy="471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005161-2252-D894-C464-C79EDEF9F5F6}"/>
              </a:ext>
            </a:extLst>
          </p:cNvPr>
          <p:cNvSpPr txBox="1"/>
          <p:nvPr userDrawn="1"/>
        </p:nvSpPr>
        <p:spPr>
          <a:xfrm>
            <a:off x="7755787" y="7167930"/>
            <a:ext cx="4006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collaborative effort between the Buckeye Association of School Administrators </a:t>
            </a:r>
            <a:br>
              <a:rPr lang="en-US" sz="10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0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the Ohio Department of Education &amp; Workforce.</a:t>
            </a:r>
            <a:r>
              <a:rPr lang="en-US" sz="1000" dirty="0">
                <a:effectLst/>
              </a:rPr>
              <a:t> </a:t>
            </a:r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7A2D0-DA4E-6F7C-DCF9-4D43125EA31B}"/>
              </a:ext>
            </a:extLst>
          </p:cNvPr>
          <p:cNvSpPr txBox="1"/>
          <p:nvPr userDrawn="1"/>
        </p:nvSpPr>
        <p:spPr>
          <a:xfrm>
            <a:off x="0" y="7844587"/>
            <a:ext cx="1463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OhioLeadership.org</a:t>
            </a:r>
            <a:r>
              <a:rPr lang="en-U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2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94D2-10EA-8849-9CE6-0D77AFE5A044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27AA5C2-9D89-7846-B5B5-70DFCBA87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4" y="1050253"/>
            <a:ext cx="13167358" cy="11965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10DE5B-7CC5-6A2C-BBB4-018D0F5366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8403" y="7542804"/>
            <a:ext cx="1201711" cy="54228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192DBF-CB62-ED94-469B-3B584C2930E5}"/>
              </a:ext>
            </a:extLst>
          </p:cNvPr>
          <p:cNvCxnSpPr/>
          <p:nvPr userDrawn="1"/>
        </p:nvCxnSpPr>
        <p:spPr>
          <a:xfrm>
            <a:off x="12075886" y="7497703"/>
            <a:ext cx="0" cy="7318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D343CD2-6104-3C7E-F9A1-2B29CA71DC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51659" y="7594058"/>
            <a:ext cx="1719791" cy="47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6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4629476"/>
            <a:ext cx="12435840" cy="1476048"/>
          </a:xfrm>
        </p:spPr>
        <p:txBody>
          <a:bodyPr anchor="b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6159626"/>
            <a:ext cx="12435840" cy="9601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94D2-10EA-8849-9CE6-0D77AFE5A044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4630400" cy="3974592"/>
          </a:xfrm>
          <a:prstGeom prst="rect">
            <a:avLst/>
          </a:prstGeom>
          <a:solidFill>
            <a:srgbClr val="2C6F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71" dirty="0">
              <a:solidFill>
                <a:srgbClr val="569AA9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58E7F5-8829-714C-AA14-AD9C4CCE0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01" y="3152273"/>
            <a:ext cx="2566351" cy="7347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65AAC5-C728-2129-42F7-A74B252223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8403" y="7542804"/>
            <a:ext cx="1201711" cy="54228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ED0ED7-74B3-925D-FE84-99644F43214C}"/>
              </a:ext>
            </a:extLst>
          </p:cNvPr>
          <p:cNvCxnSpPr/>
          <p:nvPr userDrawn="1"/>
        </p:nvCxnSpPr>
        <p:spPr>
          <a:xfrm>
            <a:off x="12075886" y="7497703"/>
            <a:ext cx="0" cy="7318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2EC5D57-480B-CA00-12F5-AF17E188B1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351659" y="7594058"/>
            <a:ext cx="1719791" cy="47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0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354203"/>
            <a:ext cx="6464301" cy="767714"/>
          </a:xfrm>
          <a:solidFill>
            <a:srgbClr val="A1D55E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3121918"/>
            <a:ext cx="6464301" cy="4287338"/>
          </a:xfrm>
        </p:spPr>
        <p:txBody>
          <a:bodyPr/>
          <a:lstStyle>
            <a:lvl1pPr>
              <a:buClr>
                <a:srgbClr val="334563"/>
              </a:buClr>
              <a:defRPr sz="2400"/>
            </a:lvl1pPr>
            <a:lvl2pPr>
              <a:buClr>
                <a:srgbClr val="334563"/>
              </a:buClr>
              <a:defRPr sz="2000"/>
            </a:lvl2pPr>
            <a:lvl3pPr>
              <a:buClr>
                <a:srgbClr val="334563"/>
              </a:buClr>
              <a:defRPr sz="1800"/>
            </a:lvl3pPr>
            <a:lvl4pPr>
              <a:buClr>
                <a:srgbClr val="334563"/>
              </a:buClr>
              <a:defRPr sz="1600"/>
            </a:lvl4pPr>
            <a:lvl5pPr>
              <a:buClr>
                <a:srgbClr val="334563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2354203"/>
            <a:ext cx="6466840" cy="767714"/>
          </a:xfrm>
          <a:solidFill>
            <a:srgbClr val="2C6F79"/>
          </a:solidFill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  <a:solidFill>
                  <a:schemeClr val="bg1"/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3121918"/>
            <a:ext cx="6466840" cy="4287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94D2-10EA-8849-9CE6-0D77AFE5A044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3C3540C-7CF3-CF44-85B2-955E62E04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4" y="1050253"/>
            <a:ext cx="13167358" cy="11965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54CCD1-3E1F-9A48-607E-D1DA2E686C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8403" y="7542804"/>
            <a:ext cx="1201711" cy="54228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EF9AE7-372E-F003-3156-7754FBF22C76}"/>
              </a:ext>
            </a:extLst>
          </p:cNvPr>
          <p:cNvCxnSpPr/>
          <p:nvPr userDrawn="1"/>
        </p:nvCxnSpPr>
        <p:spPr>
          <a:xfrm>
            <a:off x="12075886" y="7497703"/>
            <a:ext cx="0" cy="7318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32B4108-13EF-0638-6577-E06E2B19BB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51659" y="7594058"/>
            <a:ext cx="1719791" cy="47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5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94D2-10EA-8849-9CE6-0D77AFE5A044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5409DF4-2300-0F4E-851B-566C593E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4" y="1050253"/>
            <a:ext cx="13167358" cy="11965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EDF24E-09A4-39C5-BC51-BEEC74BC9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8403" y="7542804"/>
            <a:ext cx="1201711" cy="54228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F771A0-64E4-6992-A0BD-DE1714505519}"/>
              </a:ext>
            </a:extLst>
          </p:cNvPr>
          <p:cNvCxnSpPr/>
          <p:nvPr userDrawn="1"/>
        </p:nvCxnSpPr>
        <p:spPr>
          <a:xfrm>
            <a:off x="12075886" y="7497703"/>
            <a:ext cx="0" cy="7318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D655D59-D1F8-FAD8-851C-740890FCEB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51659" y="7594058"/>
            <a:ext cx="1719791" cy="47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0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94D2-10EA-8849-9CE6-0D77AFE5A044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5972-D1A4-8247-A0D7-B3E2B29952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7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6214322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765"/>
            <a:ext cx="14630400" cy="5268631"/>
          </a:xfrm>
          <a:prstGeom prst="rect">
            <a:avLst/>
          </a:prstGeom>
          <a:solidFill>
            <a:srgbClr val="595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71" dirty="0">
              <a:solidFill>
                <a:srgbClr val="569AA9"/>
              </a:solidFill>
              <a:effectLst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155696" y="5907305"/>
            <a:ext cx="90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OhioLeadership.org</a:t>
            </a:r>
            <a:r>
              <a:rPr lang="en-US" sz="16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|            </a:t>
            </a:r>
            <a:r>
              <a:rPr lang="en-US" sz="16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@OHEdLeadership</a:t>
            </a:r>
            <a:r>
              <a:rPr lang="en-US" sz="16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              </a:t>
            </a:r>
            <a:r>
              <a:rPr lang="en-US" sz="1600" b="0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@OhioLeadershipAdvisoryCouncil</a:t>
            </a:r>
            <a:endParaRPr lang="en-US" sz="16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endParaRPr lang="en-US" sz="2400" baseline="30000" dirty="0">
              <a:latin typeface="Arial Narrow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3F9941-1F72-B431-1BBC-3BFEED86BD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20135" y="5874486"/>
            <a:ext cx="316933" cy="323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33CC64-7DF4-0D80-4117-D953CEFBADD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97912" y="5877587"/>
            <a:ext cx="495422" cy="3458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BFA53F-1638-4875-9936-FF787A0E782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42710" y="3559879"/>
            <a:ext cx="4944979" cy="14158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D42F63-C41E-42DF-B646-C60B783C0E9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20135" y="6959489"/>
            <a:ext cx="1201711" cy="54228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7A7485-CC4D-13B7-A4DD-C6055AE06BD8}"/>
              </a:ext>
            </a:extLst>
          </p:cNvPr>
          <p:cNvCxnSpPr/>
          <p:nvPr userDrawn="1"/>
        </p:nvCxnSpPr>
        <p:spPr>
          <a:xfrm>
            <a:off x="7097618" y="6914388"/>
            <a:ext cx="0" cy="7318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07150A2-7E6D-25BC-AE68-25CA3EB8BEE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73391" y="7010743"/>
            <a:ext cx="1719791" cy="47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7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4" y="1050253"/>
            <a:ext cx="13167358" cy="11965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340864"/>
            <a:ext cx="13167360" cy="5062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194D2-10EA-8849-9CE6-0D77AFE5A044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5972-D1A4-8247-A0D7-B3E2B29952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4630400" cy="463296"/>
          </a:xfrm>
          <a:prstGeom prst="rect">
            <a:avLst/>
          </a:prstGeom>
          <a:solidFill>
            <a:srgbClr val="962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71" dirty="0">
              <a:ln>
                <a:noFill/>
              </a:ln>
              <a:solidFill>
                <a:srgbClr val="7D162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414731-726E-4B88-866B-B7D729C9230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5334" y="536125"/>
            <a:ext cx="1631403" cy="4671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EECBEC-B964-CD36-CF43-45C66FCFA0CC}"/>
              </a:ext>
            </a:extLst>
          </p:cNvPr>
          <p:cNvSpPr txBox="1"/>
          <p:nvPr userDrawn="1"/>
        </p:nvSpPr>
        <p:spPr>
          <a:xfrm>
            <a:off x="0" y="7844587"/>
            <a:ext cx="1463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626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OhioLeadership.org</a:t>
            </a:r>
            <a:r>
              <a:rPr lang="en-US" sz="1600" b="1" dirty="0">
                <a:solidFill>
                  <a:srgbClr val="9626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9626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6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9" r:id="rId7"/>
  </p:sldLayoutIdLst>
  <p:txStyles>
    <p:titleStyle>
      <a:lvl1pPr algn="ctr" defTabSz="457182" rtl="0" eaLnBrk="1" latinLnBrk="0" hangingPunct="1">
        <a:spcBef>
          <a:spcPct val="0"/>
        </a:spcBef>
        <a:buNone/>
        <a:defRPr sz="3600" b="1" i="0" kern="1200" baseline="0">
          <a:solidFill>
            <a:srgbClr val="2C6F7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86" indent="-342886" algn="l" defTabSz="457182" rtl="0" eaLnBrk="1" latinLnBrk="0" hangingPunct="1">
        <a:spcBef>
          <a:spcPct val="20000"/>
        </a:spcBef>
        <a:buClr>
          <a:srgbClr val="569AA9"/>
        </a:buClr>
        <a:buFont typeface="Arial"/>
        <a:buChar char="•"/>
        <a:defRPr sz="3000" kern="1200">
          <a:solidFill>
            <a:schemeClr val="tx1">
              <a:lumMod val="85000"/>
              <a:lumOff val="15000"/>
            </a:schemeClr>
          </a:solidFill>
          <a:latin typeface="Arial Narrow"/>
          <a:ea typeface="+mn-ea"/>
          <a:cs typeface="+mn-cs"/>
        </a:defRPr>
      </a:lvl1pPr>
      <a:lvl2pPr marL="742920" indent="-285739" algn="l" defTabSz="457182" rtl="0" eaLnBrk="1" latinLnBrk="0" hangingPunct="1">
        <a:spcBef>
          <a:spcPct val="20000"/>
        </a:spcBef>
        <a:buClr>
          <a:srgbClr val="569AA9"/>
        </a:buClr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Arial Narrow"/>
          <a:ea typeface="+mn-ea"/>
          <a:cs typeface="+mn-cs"/>
        </a:defRPr>
      </a:lvl2pPr>
      <a:lvl3pPr marL="1142954" indent="-228591" algn="l" defTabSz="457182" rtl="0" eaLnBrk="1" latinLnBrk="0" hangingPunct="1">
        <a:spcBef>
          <a:spcPct val="20000"/>
        </a:spcBef>
        <a:buClr>
          <a:srgbClr val="569AA9"/>
        </a:buClr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 Narrow"/>
          <a:ea typeface="+mn-ea"/>
          <a:cs typeface="+mn-cs"/>
        </a:defRPr>
      </a:lvl3pPr>
      <a:lvl4pPr marL="1600136" indent="-228591" algn="l" defTabSz="457182" rtl="0" eaLnBrk="1" latinLnBrk="0" hangingPunct="1">
        <a:spcBef>
          <a:spcPct val="20000"/>
        </a:spcBef>
        <a:buClr>
          <a:srgbClr val="569AA9"/>
        </a:buClr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 Narrow"/>
          <a:ea typeface="+mn-ea"/>
          <a:cs typeface="+mn-cs"/>
        </a:defRPr>
      </a:lvl4pPr>
      <a:lvl5pPr marL="2057318" indent="-228591" algn="l" defTabSz="457182" rtl="0" eaLnBrk="1" latinLnBrk="0" hangingPunct="1">
        <a:spcBef>
          <a:spcPct val="20000"/>
        </a:spcBef>
        <a:buClr>
          <a:srgbClr val="569AA9"/>
        </a:buClr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 Narrow"/>
          <a:ea typeface="+mn-ea"/>
          <a:cs typeface="+mn-cs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ohioleadership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ohioleadership.org/crosswal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ohioleadership.org/professional-learning-series?tab=tab-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4A38-9BEE-8957-7CDA-322ACF63F7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>
                <a:effectLst/>
                <a:ea typeface="Aptos" panose="020B0004020202020204" pitchFamily="34" charset="0"/>
              </a:rPr>
            </a:br>
            <a:r>
              <a:rPr lang="en-US" dirty="0"/>
              <a:t>Work Smarter, Not Harder—</a:t>
            </a:r>
            <a:br>
              <a:rPr lang="en-US" dirty="0"/>
            </a:br>
            <a:r>
              <a:rPr lang="en-US" dirty="0"/>
              <a:t>Discover OLAC’s Game-Changing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FFC60-30FD-FDB2-2272-212936F585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OESCA Fall Conference</a:t>
            </a:r>
          </a:p>
          <a:p>
            <a:r>
              <a:rPr lang="en-US" dirty="0"/>
              <a:t>September 8, 2025</a:t>
            </a:r>
          </a:p>
        </p:txBody>
      </p:sp>
    </p:spTree>
    <p:extLst>
      <p:ext uri="{BB962C8B-B14F-4D97-AF65-F5344CB8AC3E}">
        <p14:creationId xmlns:p14="http://schemas.microsoft.com/office/powerpoint/2010/main" val="1374419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2DE0C-64A7-AC27-97AC-031433858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58C43-BBF9-403D-2F7B-013CEA23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678" y="159759"/>
            <a:ext cx="13167358" cy="1196558"/>
          </a:xfrm>
        </p:spPr>
        <p:txBody>
          <a:bodyPr/>
          <a:lstStyle/>
          <a:p>
            <a:r>
              <a:rPr lang="en-US" dirty="0"/>
              <a:t>SIPR Report</a:t>
            </a:r>
          </a:p>
        </p:txBody>
      </p:sp>
      <p:pic>
        <p:nvPicPr>
          <p:cNvPr id="3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F2628EF-3CA4-DF0E-76A1-B517A971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95" y="1573467"/>
            <a:ext cx="13357009" cy="54139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974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9F0C9-BA7A-F059-B887-F16CCE12B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44DA5-B0D9-355F-AC5A-9FBCBA7C5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678" y="159759"/>
            <a:ext cx="13167358" cy="1196558"/>
          </a:xfrm>
        </p:spPr>
        <p:txBody>
          <a:bodyPr/>
          <a:lstStyle/>
          <a:p>
            <a:r>
              <a:rPr lang="en-US" dirty="0"/>
              <a:t>Building Leadership Team (BLT) Assessment</a:t>
            </a:r>
          </a:p>
        </p:txBody>
      </p:sp>
      <p:pic>
        <p:nvPicPr>
          <p:cNvPr id="3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66B515A-6B18-38BC-DB39-785BEBB52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932" y="1422037"/>
            <a:ext cx="8336741" cy="59816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760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1DDC0-CE59-9AA8-ABD9-E4AF0BFDD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8666-44E5-1DB3-681E-4F6390B41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678" y="159759"/>
            <a:ext cx="13167358" cy="1196558"/>
          </a:xfrm>
        </p:spPr>
        <p:txBody>
          <a:bodyPr/>
          <a:lstStyle/>
          <a:p>
            <a:r>
              <a:rPr lang="en-US" dirty="0"/>
              <a:t>BLT Report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6657FEB-57BF-8C55-DE54-5C808340A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8" y="1613647"/>
            <a:ext cx="8978884" cy="57230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573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A3464-3D41-9905-A079-FBF0EC4FB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9783-9717-1A45-C9A8-02835170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678" y="159759"/>
            <a:ext cx="13167358" cy="1196558"/>
          </a:xfrm>
        </p:spPr>
        <p:txBody>
          <a:bodyPr/>
          <a:lstStyle/>
          <a:p>
            <a:r>
              <a:rPr lang="en-US" dirty="0"/>
              <a:t>Ohio Sustainability Assessment Tool (OSAT)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A9337-7CF6-3DF6-E1C4-0D3C307B9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129" y="1758462"/>
            <a:ext cx="9388654" cy="53954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6178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C2617-3476-298E-975E-6D5D0D813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5683-1D6E-A0B9-068B-A674D59CB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678" y="159759"/>
            <a:ext cx="13167358" cy="1196558"/>
          </a:xfrm>
        </p:spPr>
        <p:txBody>
          <a:bodyPr/>
          <a:lstStyle/>
          <a:p>
            <a:r>
              <a:rPr lang="en-US" dirty="0"/>
              <a:t>OSAT Report</a:t>
            </a:r>
          </a:p>
        </p:txBody>
      </p:sp>
      <p:pic>
        <p:nvPicPr>
          <p:cNvPr id="3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70E516-CBFA-BC74-3DF2-7248C6E5D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03" y="1707579"/>
            <a:ext cx="13478933" cy="50625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3330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148D2-1BA1-5DBA-3388-182E12DB3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EB9F7D-E553-78AD-45A5-EE6BF994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4" y="451974"/>
            <a:ext cx="13167358" cy="1196558"/>
          </a:xfrm>
        </p:spPr>
        <p:txBody>
          <a:bodyPr/>
          <a:lstStyle/>
          <a:p>
            <a:r>
              <a:rPr lang="en-US" dirty="0"/>
              <a:t>Quick Links Menu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E711C063-C764-C077-B0B2-AD6113B22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776" y="1996256"/>
            <a:ext cx="12558848" cy="42370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6066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632A2-4370-5981-2FD4-BE262FCB8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2EEB49-76D9-63E5-4953-F09632601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4" y="451974"/>
            <a:ext cx="13167358" cy="1196558"/>
          </a:xfrm>
        </p:spPr>
        <p:txBody>
          <a:bodyPr/>
          <a:lstStyle/>
          <a:p>
            <a:r>
              <a:rPr lang="en-US" dirty="0"/>
              <a:t>Evaluation Crosswalks</a:t>
            </a:r>
          </a:p>
        </p:txBody>
      </p:sp>
      <p:pic>
        <p:nvPicPr>
          <p:cNvPr id="2" name="Content Placeholder 8" descr="Image of a screenshot that reads Educator Evaluation Crosswalks. ">
            <a:hlinkClick r:id="rId2"/>
            <a:extLst>
              <a:ext uri="{FF2B5EF4-FFF2-40B4-BE49-F238E27FC236}">
                <a16:creationId xmlns:a16="http://schemas.microsoft.com/office/drawing/2014/main" id="{41463D64-AE99-654C-42E6-371E6814F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4469" y="1825485"/>
            <a:ext cx="9581461" cy="594245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6920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A7A0F-2282-312E-7885-5DBA8D67E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0B0C94-DB14-AAAE-3A8A-E4E9E9244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628955"/>
            <a:ext cx="13167358" cy="1196558"/>
          </a:xfrm>
        </p:spPr>
        <p:txBody>
          <a:bodyPr/>
          <a:lstStyle/>
          <a:p>
            <a:r>
              <a:rPr lang="en-US" dirty="0"/>
              <a:t>NEW: At the Table Podcast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DFC17083-92F5-3A6A-F6DD-A6AE8EBF2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1" y="2324198"/>
            <a:ext cx="8568164" cy="42830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92F2BF-58AF-CA95-9958-852552B61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7786" y="2685925"/>
            <a:ext cx="1646475" cy="1310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5D46E1-2A94-372D-9128-E28EC4986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6035" y="2533878"/>
            <a:ext cx="1609553" cy="14969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D0314B-C456-9BD2-212B-F9F713C09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5773" y="4621250"/>
            <a:ext cx="1646475" cy="1221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50943C-2EFD-FD77-45DC-258C946133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4103" y="4621250"/>
            <a:ext cx="1411485" cy="12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37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7AC6D-A24B-F870-60D9-1D87B851A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707E7F-9C9C-B38C-EC2C-E2C93F73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4" y="195942"/>
            <a:ext cx="13167358" cy="1196558"/>
          </a:xfrm>
        </p:spPr>
        <p:txBody>
          <a:bodyPr anchor="b">
            <a:normAutofit/>
          </a:bodyPr>
          <a:lstStyle/>
          <a:p>
            <a:r>
              <a:rPr lang="en-US" dirty="0"/>
              <a:t>Real Leaders, Real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07D3CD-DE98-92F9-67D5-49B933277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66" y="1515836"/>
            <a:ext cx="6704619" cy="47726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group of people talking on a video call&#10;&#10;Description automatically generated">
            <a:extLst>
              <a:ext uri="{FF2B5EF4-FFF2-40B4-BE49-F238E27FC236}">
                <a16:creationId xmlns:a16="http://schemas.microsoft.com/office/drawing/2014/main" id="{0F5F1740-2A5C-54F4-DA82-AC8EDC7FD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387" y="2950465"/>
            <a:ext cx="6993495" cy="4401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9713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B7F66-B8C1-25DA-2522-9A4809942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90CD6B6-1E78-703D-234A-3F75338EB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1" b="26058"/>
          <a:stretch/>
        </p:blipFill>
        <p:spPr>
          <a:xfrm>
            <a:off x="731524" y="1921764"/>
            <a:ext cx="13167360" cy="5062786"/>
          </a:xfrm>
          <a:noFill/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02B2CFF-2031-D254-2D9F-58694617F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4" y="451974"/>
            <a:ext cx="13167358" cy="1196558"/>
          </a:xfrm>
        </p:spPr>
        <p:txBody>
          <a:bodyPr anchor="b">
            <a:normAutofit/>
          </a:bodyPr>
          <a:lstStyle/>
          <a:p>
            <a:r>
              <a:rPr lang="en-US" dirty="0"/>
              <a:t>Cornerstone Connection</a:t>
            </a:r>
          </a:p>
        </p:txBody>
      </p:sp>
    </p:spTree>
    <p:extLst>
      <p:ext uri="{BB962C8B-B14F-4D97-AF65-F5344CB8AC3E}">
        <p14:creationId xmlns:p14="http://schemas.microsoft.com/office/powerpoint/2010/main" val="205620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73A333-6F7C-8A51-7805-05E3BBED7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Provide an overview of the Ohio Leadership Advisory Council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Provide Shared/Collaborative Leadership Information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Answer Questions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56994A-C1DB-6498-4440-74593F18E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4" y="451974"/>
            <a:ext cx="13167358" cy="1196558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92343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676AB-AF3B-02FF-3063-C79C8B884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36F9F-EAFA-A948-35DA-FAB5A1843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4" y="451974"/>
            <a:ext cx="13167358" cy="1196558"/>
          </a:xfrm>
        </p:spPr>
        <p:txBody>
          <a:bodyPr/>
          <a:lstStyle/>
          <a:p>
            <a:r>
              <a:rPr lang="en-US" dirty="0"/>
              <a:t>FREE Professional Learning Series</a:t>
            </a:r>
          </a:p>
        </p:txBody>
      </p:sp>
      <p:pic>
        <p:nvPicPr>
          <p:cNvPr id="5" name="Picture 4" descr="A person looking at a table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63E8100-832B-8F92-CB3D-A8B8288C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432" y="1910735"/>
            <a:ext cx="10536903" cy="52684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3267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D749D-7813-318C-76F7-9B03871F7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B78E01-639D-7729-253B-CFDF15B30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4" y="451974"/>
            <a:ext cx="13167358" cy="1196558"/>
          </a:xfrm>
        </p:spPr>
        <p:txBody>
          <a:bodyPr/>
          <a:lstStyle/>
          <a:p>
            <a:r>
              <a:rPr lang="en-US" dirty="0"/>
              <a:t>Credit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DCB34-52E2-7CBD-AA14-C399AAFC0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249" y="1942763"/>
            <a:ext cx="7559695" cy="518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106228-0C0D-4EC2-213B-1766FC29C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249" y="2525727"/>
            <a:ext cx="8169348" cy="25529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7882BB-CFCE-2361-E969-FC7E47C60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689" y="5350386"/>
            <a:ext cx="2232853" cy="281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574E5E-6671-9F3A-3944-0C2D94E7F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248" y="5632350"/>
            <a:ext cx="7113461" cy="112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157206-D0FB-02EE-1B63-47FF9A036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4638" y="6865581"/>
            <a:ext cx="1104996" cy="8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9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8B828-4799-8FAD-8061-D1B58FCC8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4C589F-AB19-6487-05DB-1FA423C0F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4" y="451974"/>
            <a:ext cx="13167358" cy="1196558"/>
          </a:xfrm>
        </p:spPr>
        <p:txBody>
          <a:bodyPr/>
          <a:lstStyle/>
          <a:p>
            <a:r>
              <a:rPr lang="en-US" dirty="0"/>
              <a:t>Questions for You</a:t>
            </a:r>
          </a:p>
        </p:txBody>
      </p:sp>
      <p:pic>
        <p:nvPicPr>
          <p:cNvPr id="4" name="Picture 3" descr="A list of four questions:&#10;1. How many of you know about OLAC?&#10;2. How many of you have OLAC accounts?&#10;3. Do you share information and resources from OLAC with the districts you work with?&#10;4. Have you attended any of our professional learning series events?">
            <a:extLst>
              <a:ext uri="{FF2B5EF4-FFF2-40B4-BE49-F238E27FC236}">
                <a16:creationId xmlns:a16="http://schemas.microsoft.com/office/drawing/2014/main" id="{C8CA9AAB-6929-7A3D-6290-D86E3C932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082" y="1648532"/>
            <a:ext cx="10571222" cy="59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58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A0B89-2717-D099-DEF8-9F5CAEB3E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A853DB-3805-ADA5-1637-7BCFCBF3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19239"/>
            <a:ext cx="13167358" cy="1196558"/>
          </a:xfrm>
        </p:spPr>
        <p:txBody>
          <a:bodyPr/>
          <a:lstStyle/>
          <a:p>
            <a:r>
              <a:rPr lang="en-US" dirty="0"/>
              <a:t>OLAC History</a:t>
            </a:r>
          </a:p>
        </p:txBody>
      </p:sp>
      <p:pic>
        <p:nvPicPr>
          <p:cNvPr id="4" name="Content Placeholder 4" descr="A person smiling and holding a pen&#10;">
            <a:extLst>
              <a:ext uri="{FF2B5EF4-FFF2-40B4-BE49-F238E27FC236}">
                <a16:creationId xmlns:a16="http://schemas.microsoft.com/office/drawing/2014/main" id="{B9029B07-C14A-C508-2D4E-EF1F1BE20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0118" y="1648533"/>
            <a:ext cx="10330161" cy="580689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11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361FF-D4A3-E50A-2851-2A86A4A5D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B504DC-9343-C9DC-FC71-E0755E3E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4" y="451974"/>
            <a:ext cx="13167358" cy="1196558"/>
          </a:xfrm>
        </p:spPr>
        <p:txBody>
          <a:bodyPr/>
          <a:lstStyle/>
          <a:p>
            <a:r>
              <a:rPr lang="en-US" dirty="0"/>
              <a:t>Why Leadership Matter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E802C-A652-85E1-5158-3C4BB5CE4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095" y="2105124"/>
            <a:ext cx="10996210" cy="4679368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</a:t>
            </a:r>
            <a:r>
              <a:rPr lang="en-US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purpose of leadership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is the improvement of instructional practice and student performance, regardless of role;</a:t>
            </a:r>
          </a:p>
          <a:p>
            <a:pPr marL="0" indent="0">
              <a:buNone/>
            </a:pPr>
            <a:endParaRPr lang="en-US" sz="28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Ohio’s </a:t>
            </a:r>
            <a:r>
              <a:rPr lang="en-US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leadership system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must be anchored in teaching and learning, focused on building community, and directed to ensuring the success of all children; and</a:t>
            </a:r>
          </a:p>
          <a:p>
            <a:endParaRPr lang="en-US" sz="28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</a:t>
            </a:r>
            <a:r>
              <a:rPr lang="en-US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common and collective understanding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of essential practices or behaviors is needed to create a coherent leadership development system.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7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249C0-5C42-CD03-EC3B-5DB13D903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ACE0AC-F176-139A-A2B7-946FFC7E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4" y="451974"/>
            <a:ext cx="13167358" cy="1196558"/>
          </a:xfrm>
        </p:spPr>
        <p:txBody>
          <a:bodyPr/>
          <a:lstStyle/>
          <a:p>
            <a:r>
              <a:rPr lang="en-US" dirty="0"/>
              <a:t>Ohio’s Leadership Development Framework</a:t>
            </a:r>
          </a:p>
        </p:txBody>
      </p:sp>
      <p:pic>
        <p:nvPicPr>
          <p:cNvPr id="4" name="Picture 3" descr="Image of the Ohio Leadership Development Framework. The cover of the guides shows a group of people in a meeting.">
            <a:extLst>
              <a:ext uri="{FF2B5EF4-FFF2-40B4-BE49-F238E27FC236}">
                <a16:creationId xmlns:a16="http://schemas.microsoft.com/office/drawing/2014/main" id="{357F8388-3CC6-3364-FC4C-05F3E4425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793" y="1997475"/>
            <a:ext cx="4329515" cy="565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7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2CA65-A5A6-08BB-47C6-6750A6D04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6C02DE-D68F-6053-8CB2-8A5BC177F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60" y="451974"/>
            <a:ext cx="13167358" cy="1196558"/>
          </a:xfrm>
        </p:spPr>
        <p:txBody>
          <a:bodyPr/>
          <a:lstStyle/>
          <a:p>
            <a:r>
              <a:rPr lang="en-US" dirty="0"/>
              <a:t>Resources by Role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51D77-EC1D-BF36-CA41-535816C9D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77" y="2346053"/>
            <a:ext cx="13572941" cy="353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1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B8DAE-4821-F950-FCCA-489FE48E5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CB9618-7DD1-6702-0CCB-874EEEA25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4" y="293500"/>
            <a:ext cx="13167358" cy="1196558"/>
          </a:xfrm>
        </p:spPr>
        <p:txBody>
          <a:bodyPr/>
          <a:lstStyle/>
          <a:p>
            <a:r>
              <a:rPr lang="en-US" dirty="0"/>
              <a:t>Free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F1C1B4-B847-1CAF-F261-D9FB4CD55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651" y="3816478"/>
            <a:ext cx="5377097" cy="1623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4C7F82-3B68-2978-3564-EDE0E6DA2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574" y="5440361"/>
            <a:ext cx="5265174" cy="18916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2202D8-7C19-E48C-C5FA-79A3C2A66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837" y="1541972"/>
            <a:ext cx="8382726" cy="20347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295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86058-4C34-B24A-9888-9AAE37175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9087A-8B41-EF02-7D08-AF315AF87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678" y="159759"/>
            <a:ext cx="13167358" cy="1196558"/>
          </a:xfrm>
        </p:spPr>
        <p:txBody>
          <a:bodyPr/>
          <a:lstStyle/>
          <a:p>
            <a:r>
              <a:rPr lang="en-US" dirty="0"/>
              <a:t>Systemic Improvement Practices Review (SIPR)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EC515-F277-0A57-1A43-2F51DD08A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340" y="1689871"/>
            <a:ext cx="9929720" cy="5654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5416332"/>
      </p:ext>
    </p:extLst>
  </p:cSld>
  <p:clrMapOvr>
    <a:masterClrMapping/>
  </p:clrMapOvr>
</p:sld>
</file>

<file path=ppt/theme/theme1.xml><?xml version="1.0" encoding="utf-8"?>
<a:theme xmlns:a="http://schemas.openxmlformats.org/drawingml/2006/main" name="OLA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Template" id="{9FA934E3-0830-4054-8985-8231E28C3637}" vid="{17DB6FE4-178B-4E38-A18A-0114CCAC038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OLAC</Template>
  <TotalTime>181</TotalTime>
  <Words>170</Words>
  <Application>Microsoft Office PowerPoint</Application>
  <PresentationFormat>Custom</PresentationFormat>
  <Paragraphs>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Arial</vt:lpstr>
      <vt:lpstr>Arial Narrow</vt:lpstr>
      <vt:lpstr>Calibri</vt:lpstr>
      <vt:lpstr>OLAC</vt:lpstr>
      <vt:lpstr> Work Smarter, Not Harder— Discover OLAC’s Game-Changing Resources</vt:lpstr>
      <vt:lpstr>Agenda</vt:lpstr>
      <vt:lpstr>Questions for You</vt:lpstr>
      <vt:lpstr>OLAC History</vt:lpstr>
      <vt:lpstr>Why Leadership Matter</vt:lpstr>
      <vt:lpstr>Ohio’s Leadership Development Framework</vt:lpstr>
      <vt:lpstr>Resources by Role</vt:lpstr>
      <vt:lpstr>Free Resources</vt:lpstr>
      <vt:lpstr>Systemic Improvement Practices Review (SIPR)</vt:lpstr>
      <vt:lpstr>SIPR Report</vt:lpstr>
      <vt:lpstr>Building Leadership Team (BLT) Assessment</vt:lpstr>
      <vt:lpstr>BLT Report</vt:lpstr>
      <vt:lpstr>Ohio Sustainability Assessment Tool (OSAT) </vt:lpstr>
      <vt:lpstr>OSAT Report</vt:lpstr>
      <vt:lpstr>Quick Links Menu</vt:lpstr>
      <vt:lpstr>Evaluation Crosswalks</vt:lpstr>
      <vt:lpstr>NEW: At the Table Podcast</vt:lpstr>
      <vt:lpstr>Real Leaders, Real Results</vt:lpstr>
      <vt:lpstr>Cornerstone Connection</vt:lpstr>
      <vt:lpstr>FREE Professional Learning Series</vt:lpstr>
      <vt:lpstr>Credit Options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plan</dc:title>
  <dc:creator>katie@inversocreative.com</dc:creator>
  <cp:lastModifiedBy>Suzanne Amos</cp:lastModifiedBy>
  <cp:revision>9</cp:revision>
  <dcterms:created xsi:type="dcterms:W3CDTF">2024-08-21T13:55:34Z</dcterms:created>
  <dcterms:modified xsi:type="dcterms:W3CDTF">2025-09-02T18:12:32Z</dcterms:modified>
</cp:coreProperties>
</file>