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sldIdLst>
    <p:sldId id="257" r:id="rId5"/>
    <p:sldId id="260" r:id="rId6"/>
    <p:sldId id="256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1F4C"/>
    <a:srgbClr val="20535E"/>
    <a:srgbClr val="94B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43"/>
    <p:restoredTop sz="94700"/>
  </p:normalViewPr>
  <p:slideViewPr>
    <p:cSldViewPr snapToGrid="0">
      <p:cViewPr varScale="1">
        <p:scale>
          <a:sx n="126" d="100"/>
          <a:sy n="126" d="100"/>
        </p:scale>
        <p:origin x="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16265-36C3-1D42-9F99-612C84EF845E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5E2A9-013F-D84B-886E-EF924D6EF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1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80">
            <a:extLst>
              <a:ext uri="{FF2B5EF4-FFF2-40B4-BE49-F238E27FC236}">
                <a16:creationId xmlns:a16="http://schemas.microsoft.com/office/drawing/2014/main" id="{AC441BE8-0302-3244-B3EE-6105987017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959" b="-13093"/>
          <a:stretch/>
        </p:blipFill>
        <p:spPr>
          <a:xfrm>
            <a:off x="-9036" y="1726665"/>
            <a:ext cx="7166243" cy="5456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8AA4A2-89DA-4C42-8389-94ACDD5B6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7207" y="3117044"/>
            <a:ext cx="4731026" cy="2026264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0BC504-EB58-7141-B847-ECC209CE7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57207" y="5361731"/>
            <a:ext cx="4731026" cy="93020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A588F-FDCA-EB49-82BC-98A6898D5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1826" y="6356748"/>
            <a:ext cx="758062" cy="365125"/>
          </a:xfrm>
          <a:prstGeom prst="rect">
            <a:avLst/>
          </a:prstGeom>
        </p:spPr>
        <p:txBody>
          <a:bodyPr/>
          <a:lstStyle/>
          <a:p>
            <a:fld id="{A8B08616-1F06-6245-B2D9-4449126FBF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3F3E42-2757-00C5-AADC-422A73A8F690}"/>
              </a:ext>
            </a:extLst>
          </p:cNvPr>
          <p:cNvSpPr/>
          <p:nvPr userDrawn="1"/>
        </p:nvSpPr>
        <p:spPr>
          <a:xfrm>
            <a:off x="0" y="1"/>
            <a:ext cx="12192000" cy="36512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green and white text with a windmill and a building&#10;&#10;AI-generated content may be incorrect.">
            <a:extLst>
              <a:ext uri="{FF2B5EF4-FFF2-40B4-BE49-F238E27FC236}">
                <a16:creationId xmlns:a16="http://schemas.microsoft.com/office/drawing/2014/main" id="{12FF0F7C-78DB-5A73-E63C-7743B68B521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0564" y="606741"/>
            <a:ext cx="3782316" cy="180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69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5917-0D58-5540-BEAA-73449870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1826" y="6356748"/>
            <a:ext cx="758062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A8B08616-1F06-6245-B2D9-4449126FB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FEC3518-AE54-D2FF-164C-414CAAC7A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825625"/>
            <a:ext cx="110907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" name="Title Placeholder 158">
            <a:extLst>
              <a:ext uri="{FF2B5EF4-FFF2-40B4-BE49-F238E27FC236}">
                <a16:creationId xmlns:a16="http://schemas.microsoft.com/office/drawing/2014/main" id="{C7935EAC-1F4E-AF81-DF9E-A7CB3DD63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45372"/>
            <a:ext cx="10820401" cy="1325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505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5917-0D58-5540-BEAA-73449870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1826" y="6356748"/>
            <a:ext cx="758062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>
                    <a:alpha val="29907"/>
                  </a:schemeClr>
                </a:solidFill>
              </a:defRPr>
            </a:lvl1pPr>
          </a:lstStyle>
          <a:p>
            <a:fld id="{A8B08616-1F06-6245-B2D9-4449126FB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AFBE717-E1D9-5677-3B94-B572C1CAA5FF}"/>
              </a:ext>
            </a:extLst>
          </p:cNvPr>
          <p:cNvSpPr/>
          <p:nvPr userDrawn="1"/>
        </p:nvSpPr>
        <p:spPr>
          <a:xfrm>
            <a:off x="0" y="1"/>
            <a:ext cx="12192000" cy="3453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0821ABF7-BC68-C955-0384-FE6B6AF40E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6510" y="901874"/>
            <a:ext cx="10423377" cy="51607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Divider Slide</a:t>
            </a:r>
          </a:p>
        </p:txBody>
      </p:sp>
    </p:spTree>
    <p:extLst>
      <p:ext uri="{BB962C8B-B14F-4D97-AF65-F5344CB8AC3E}">
        <p14:creationId xmlns:p14="http://schemas.microsoft.com/office/powerpoint/2010/main" val="313245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and Conten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B8139-1E1D-9F4B-BE63-823004ECC3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6510" y="901874"/>
            <a:ext cx="10423377" cy="51607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Divider Slide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5917-0D58-5540-BEAA-734498702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1826" y="6356748"/>
            <a:ext cx="758062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>
                    <a:alpha val="25000"/>
                  </a:schemeClr>
                </a:solidFill>
              </a:defRPr>
            </a:lvl1pPr>
          </a:lstStyle>
          <a:p>
            <a:fld id="{A8B08616-1F06-6245-B2D9-4449126FB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0F3DDE-5D07-6852-5D7C-E983DA5A6320}"/>
              </a:ext>
            </a:extLst>
          </p:cNvPr>
          <p:cNvSpPr/>
          <p:nvPr userDrawn="1"/>
        </p:nvSpPr>
        <p:spPr>
          <a:xfrm>
            <a:off x="0" y="1"/>
            <a:ext cx="12192000" cy="3453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89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152">
            <a:extLst>
              <a:ext uri="{FF2B5EF4-FFF2-40B4-BE49-F238E27FC236}">
                <a16:creationId xmlns:a16="http://schemas.microsoft.com/office/drawing/2014/main" id="{743B555C-A29F-6746-9DCD-7C06C40A3C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48542" y="4585261"/>
            <a:ext cx="3943458" cy="213661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15EEC67-F879-954B-C4EE-9CB1BAA6BFD3}"/>
              </a:ext>
            </a:extLst>
          </p:cNvPr>
          <p:cNvSpPr/>
          <p:nvPr userDrawn="1"/>
        </p:nvSpPr>
        <p:spPr>
          <a:xfrm>
            <a:off x="8141786" y="4935255"/>
            <a:ext cx="1076713" cy="1786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3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F4B4B-8AEA-C245-82A3-37CA1DE5C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399" y="1825625"/>
            <a:ext cx="110907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9" name="Title Placeholder 158">
            <a:extLst>
              <a:ext uri="{FF2B5EF4-FFF2-40B4-BE49-F238E27FC236}">
                <a16:creationId xmlns:a16="http://schemas.microsoft.com/office/drawing/2014/main" id="{C769D021-411F-B84F-A705-EB5831EC2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45372"/>
            <a:ext cx="10820401" cy="1325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1" name="Slide Number Placeholder 160">
            <a:extLst>
              <a:ext uri="{FF2B5EF4-FFF2-40B4-BE49-F238E27FC236}">
                <a16:creationId xmlns:a16="http://schemas.microsoft.com/office/drawing/2014/main" id="{7EC2592A-AD97-004D-9EE9-F4C71D998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3342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/>
                </a:solidFill>
              </a:defRPr>
            </a:lvl1pPr>
          </a:lstStyle>
          <a:p>
            <a:fld id="{D2615998-8D89-DA48-9CFB-693677D022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BC83FE-29BC-F154-489D-38C506F8D4D0}"/>
              </a:ext>
            </a:extLst>
          </p:cNvPr>
          <p:cNvSpPr/>
          <p:nvPr userDrawn="1"/>
        </p:nvSpPr>
        <p:spPr>
          <a:xfrm>
            <a:off x="0" y="1"/>
            <a:ext cx="12192000" cy="3453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een and white text with a windmill and a building&#10;&#10;AI-generated content may be incorrect.">
            <a:extLst>
              <a:ext uri="{FF2B5EF4-FFF2-40B4-BE49-F238E27FC236}">
                <a16:creationId xmlns:a16="http://schemas.microsoft.com/office/drawing/2014/main" id="{9EE0F389-DCEF-DCD7-BC2B-FF6FDAC8B4A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14215" y="404601"/>
            <a:ext cx="2680505" cy="128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3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20535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F4807-523D-5E20-93B8-0AF24A6018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17D17-55D4-79CA-CCCB-E1A48342E6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74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97AE48-8998-2D47-2F76-0F661F34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08616-1F06-6245-B2D9-4449126FBFA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58569-FB2C-AB4C-0E15-D3DCD2234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13381BE-F428-5067-5542-D01AA4E9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24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99F2B-6DC1-9D44-9BC3-179CEA80C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08616-1F06-6245-B2D9-4449126FBFA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77665-DC54-0F93-462F-03FA87918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B0ADF5-989C-1D1B-2DCA-41CC41C3C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4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FF24E92-9D06-0047-A888-4AFAD4830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08616-1F06-6245-B2D9-4449126FBFA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DE4AAF-81EE-919B-4111-56113EAE1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61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A228-BF55-CD07-BEEE-0B7BFE66B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170738-8A30-3546-84A1-05F06A82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08616-1F06-6245-B2D9-4449126FBFA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57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TM 202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BC53F"/>
      </a:accent1>
      <a:accent2>
        <a:srgbClr val="006838"/>
      </a:accent2>
      <a:accent3>
        <a:srgbClr val="0A1938"/>
      </a:accent3>
      <a:accent4>
        <a:srgbClr val="272767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a67363-0174-4e84-b0b0-03441103e3b4" xsi:nil="true"/>
    <lcf76f155ced4ddcb4097134ff3c332f xmlns="d868c272-3520-48e6-b9d9-8875325d6ff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BA46F7B5A9DA4E9A9AB9ED345CA61A" ma:contentTypeVersion="11" ma:contentTypeDescription="Create a new document." ma:contentTypeScope="" ma:versionID="3c9ffe8480207145866d08a57e5035aa">
  <xsd:schema xmlns:xsd="http://www.w3.org/2001/XMLSchema" xmlns:xs="http://www.w3.org/2001/XMLSchema" xmlns:p="http://schemas.microsoft.com/office/2006/metadata/properties" xmlns:ns2="d868c272-3520-48e6-b9d9-8875325d6fff" xmlns:ns3="03a67363-0174-4e84-b0b0-03441103e3b4" targetNamespace="http://schemas.microsoft.com/office/2006/metadata/properties" ma:root="true" ma:fieldsID="9b4d05d990da930ab9ffb2be71e2c513" ns2:_="" ns3:_="">
    <xsd:import namespace="d868c272-3520-48e6-b9d9-8875325d6fff"/>
    <xsd:import namespace="03a67363-0174-4e84-b0b0-03441103e3b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68c272-3520-48e6-b9d9-8875325d6ff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c7e7a4b-f39d-4b45-a94f-a4b0d09f2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a67363-0174-4e84-b0b0-03441103e3b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91b6627-a503-4d50-a4f5-777010fc68f2}" ma:internalName="TaxCatchAll" ma:showField="CatchAllData" ma:web="03a67363-0174-4e84-b0b0-03441103e3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0A4EBA-7F89-4BDD-B50D-33D5B5154C15}">
  <ds:schemaRefs>
    <ds:schemaRef ds:uri="03a67363-0174-4e84-b0b0-03441103e3b4"/>
    <ds:schemaRef ds:uri="http://schemas.microsoft.com/office/2006/metadata/properties"/>
    <ds:schemaRef ds:uri="http://purl.org/dc/elements/1.1/"/>
    <ds:schemaRef ds:uri="http://schemas.microsoft.com/office/2006/documentManagement/types"/>
    <ds:schemaRef ds:uri="d868c272-3520-48e6-b9d9-8875325d6fff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3B52D34-DF10-4B4F-9EDE-C8B560DE28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4519E8-06DD-4D59-85DE-5459604BBA0C}">
  <ds:schemaRefs>
    <ds:schemaRef ds:uri="03a67363-0174-4e84-b0b0-03441103e3b4"/>
    <ds:schemaRef ds:uri="d868c272-3520-48e6-b9d9-8875325d6ff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 Papadimitriou</dc:creator>
  <cp:lastModifiedBy>Mike Jones</cp:lastModifiedBy>
  <cp:revision>4</cp:revision>
  <dcterms:created xsi:type="dcterms:W3CDTF">2022-05-23T17:42:17Z</dcterms:created>
  <dcterms:modified xsi:type="dcterms:W3CDTF">2026-02-01T12:25:13Z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0x0101007DBA46F7B5A9DA4E9A9AB9ED345CA61A</vt:lpwstr>
  </property>
  <property fmtid="{D5CDD505-2E9C-101B-9397-08002B2CF9AE}" pid="3" name="MediaServiceImageTags">
    <vt:lpwstr/>
  </property>
</Properties>
</file>