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8"/>
  </p:notesMasterIdLst>
  <p:sldIdLst>
    <p:sldId id="257" r:id="rId5"/>
    <p:sldId id="256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1F4C"/>
    <a:srgbClr val="20535E"/>
    <a:srgbClr val="94B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4"/>
    <p:restoredTop sz="94638"/>
  </p:normalViewPr>
  <p:slideViewPr>
    <p:cSldViewPr snapToGrid="0" snapToObjects="1">
      <p:cViewPr varScale="1">
        <p:scale>
          <a:sx n="118" d="100"/>
          <a:sy n="118" d="100"/>
        </p:scale>
        <p:origin x="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16265-36C3-1D42-9F99-612C84EF845E}" type="datetimeFigureOut">
              <a:rPr lang="en-US" smtClean="0"/>
              <a:t>4/24/26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5E2A9-013F-D84B-886E-EF924D6EF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14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>
            <a:extLst>
              <a:ext uri="{FF2B5EF4-FFF2-40B4-BE49-F238E27FC236}">
                <a16:creationId xmlns:a16="http://schemas.microsoft.com/office/drawing/2014/main" id="{AC441BE8-0302-3244-B3EE-6105987017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105" r="-1188"/>
          <a:stretch/>
        </p:blipFill>
        <p:spPr>
          <a:xfrm>
            <a:off x="0" y="0"/>
            <a:ext cx="8021747" cy="52969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8AA4A2-89DA-4C42-8389-94ACDD5B6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7207" y="3117044"/>
            <a:ext cx="4731026" cy="2026264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BC504-EB58-7141-B847-ECC209CE71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7207" y="5361731"/>
            <a:ext cx="4731026" cy="93020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A588F-FDCA-EB49-82BC-98A6898D5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1826" y="6356748"/>
            <a:ext cx="758062" cy="365125"/>
          </a:xfrm>
          <a:prstGeom prst="rect">
            <a:avLst/>
          </a:prstGeom>
        </p:spPr>
        <p:txBody>
          <a:bodyPr/>
          <a:lstStyle/>
          <a:p>
            <a:fld id="{A8B08616-1F06-6245-B2D9-4449126FBFA1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6823B12-7C79-0640-A1C8-8BEC0B40256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63096" y="330925"/>
            <a:ext cx="11865808" cy="80055"/>
            <a:chOff x="1343419" y="1280484"/>
            <a:chExt cx="7671759" cy="5175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08F2B67-8627-8949-A6CC-CBF4B59DAB7F}"/>
                </a:ext>
              </a:extLst>
            </p:cNvPr>
            <p:cNvSpPr/>
            <p:nvPr userDrawn="1"/>
          </p:nvSpPr>
          <p:spPr>
            <a:xfrm>
              <a:off x="1343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825571A-3528-E44F-8EF2-6F43E64E5DE7}"/>
                </a:ext>
              </a:extLst>
            </p:cNvPr>
            <p:cNvSpPr/>
            <p:nvPr userDrawn="1"/>
          </p:nvSpPr>
          <p:spPr>
            <a:xfrm>
              <a:off x="1495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FC8E2E8-3611-8849-8121-40DDE55C1FAD}"/>
                </a:ext>
              </a:extLst>
            </p:cNvPr>
            <p:cNvSpPr/>
            <p:nvPr userDrawn="1"/>
          </p:nvSpPr>
          <p:spPr>
            <a:xfrm>
              <a:off x="1648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7563420-5BEE-3540-9C52-248D0ECBE395}"/>
                </a:ext>
              </a:extLst>
            </p:cNvPr>
            <p:cNvSpPr/>
            <p:nvPr userDrawn="1"/>
          </p:nvSpPr>
          <p:spPr>
            <a:xfrm>
              <a:off x="1800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33754AA-DF11-7D4C-8751-ECF18401BA07}"/>
                </a:ext>
              </a:extLst>
            </p:cNvPr>
            <p:cNvSpPr/>
            <p:nvPr userDrawn="1"/>
          </p:nvSpPr>
          <p:spPr>
            <a:xfrm>
              <a:off x="1953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496B5EC-F61A-DE4C-9302-86081DC9C709}"/>
                </a:ext>
              </a:extLst>
            </p:cNvPr>
            <p:cNvSpPr/>
            <p:nvPr userDrawn="1"/>
          </p:nvSpPr>
          <p:spPr>
            <a:xfrm>
              <a:off x="2105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7AE528D-399F-6B4A-A6D0-3E15E6EE987C}"/>
                </a:ext>
              </a:extLst>
            </p:cNvPr>
            <p:cNvSpPr/>
            <p:nvPr userDrawn="1"/>
          </p:nvSpPr>
          <p:spPr>
            <a:xfrm>
              <a:off x="2257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29F6109-7B7F-EA44-B402-F86F5A939FB5}"/>
                </a:ext>
              </a:extLst>
            </p:cNvPr>
            <p:cNvSpPr/>
            <p:nvPr userDrawn="1"/>
          </p:nvSpPr>
          <p:spPr>
            <a:xfrm>
              <a:off x="2410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A8BDA9B-646B-2248-9060-AF097D679A71}"/>
                </a:ext>
              </a:extLst>
            </p:cNvPr>
            <p:cNvSpPr/>
            <p:nvPr userDrawn="1"/>
          </p:nvSpPr>
          <p:spPr>
            <a:xfrm>
              <a:off x="2562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4E033DD-F1F2-F642-9CC0-85448D3FF616}"/>
                </a:ext>
              </a:extLst>
            </p:cNvPr>
            <p:cNvSpPr/>
            <p:nvPr userDrawn="1"/>
          </p:nvSpPr>
          <p:spPr>
            <a:xfrm>
              <a:off x="2715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8B37449-2052-9249-9E29-4A288133407D}"/>
                </a:ext>
              </a:extLst>
            </p:cNvPr>
            <p:cNvSpPr/>
            <p:nvPr userDrawn="1"/>
          </p:nvSpPr>
          <p:spPr>
            <a:xfrm>
              <a:off x="2867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8229272-FFD3-AD48-AD00-EEDCD5353A93}"/>
                </a:ext>
              </a:extLst>
            </p:cNvPr>
            <p:cNvSpPr/>
            <p:nvPr userDrawn="1"/>
          </p:nvSpPr>
          <p:spPr>
            <a:xfrm>
              <a:off x="3019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3B3B88A-4B90-974A-8FBA-96575CDC90A4}"/>
                </a:ext>
              </a:extLst>
            </p:cNvPr>
            <p:cNvSpPr/>
            <p:nvPr userDrawn="1"/>
          </p:nvSpPr>
          <p:spPr>
            <a:xfrm>
              <a:off x="3172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BF0D4F0-735C-2D47-A192-FA78E6A445D9}"/>
                </a:ext>
              </a:extLst>
            </p:cNvPr>
            <p:cNvSpPr/>
            <p:nvPr userDrawn="1"/>
          </p:nvSpPr>
          <p:spPr>
            <a:xfrm>
              <a:off x="3324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203427E-48F7-CE40-A401-ADB822C37F87}"/>
                </a:ext>
              </a:extLst>
            </p:cNvPr>
            <p:cNvSpPr/>
            <p:nvPr userDrawn="1"/>
          </p:nvSpPr>
          <p:spPr>
            <a:xfrm>
              <a:off x="3477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F57C80F-5DC6-324A-895F-C47D713DE36C}"/>
                </a:ext>
              </a:extLst>
            </p:cNvPr>
            <p:cNvSpPr/>
            <p:nvPr userDrawn="1"/>
          </p:nvSpPr>
          <p:spPr>
            <a:xfrm>
              <a:off x="3629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9077338-A732-C444-A589-3E97DF121B61}"/>
                </a:ext>
              </a:extLst>
            </p:cNvPr>
            <p:cNvSpPr/>
            <p:nvPr userDrawn="1"/>
          </p:nvSpPr>
          <p:spPr>
            <a:xfrm>
              <a:off x="3781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75A1DEC-50E5-2D46-BF9F-5FD0426CB70D}"/>
                </a:ext>
              </a:extLst>
            </p:cNvPr>
            <p:cNvSpPr/>
            <p:nvPr userDrawn="1"/>
          </p:nvSpPr>
          <p:spPr>
            <a:xfrm>
              <a:off x="3934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0DA649F-5B8B-9F48-9E77-A7733E5B967D}"/>
                </a:ext>
              </a:extLst>
            </p:cNvPr>
            <p:cNvSpPr/>
            <p:nvPr userDrawn="1"/>
          </p:nvSpPr>
          <p:spPr>
            <a:xfrm>
              <a:off x="4086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D0FECA6-7A9C-6F4E-A701-7D8D20BD9906}"/>
                </a:ext>
              </a:extLst>
            </p:cNvPr>
            <p:cNvSpPr/>
            <p:nvPr userDrawn="1"/>
          </p:nvSpPr>
          <p:spPr>
            <a:xfrm>
              <a:off x="4239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D7434EF-02D3-BE4C-8539-814307D993A0}"/>
                </a:ext>
              </a:extLst>
            </p:cNvPr>
            <p:cNvSpPr/>
            <p:nvPr userDrawn="1"/>
          </p:nvSpPr>
          <p:spPr>
            <a:xfrm>
              <a:off x="4391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78C21F0-CB99-3146-AEDD-A0CD61677E1E}"/>
                </a:ext>
              </a:extLst>
            </p:cNvPr>
            <p:cNvSpPr/>
            <p:nvPr userDrawn="1"/>
          </p:nvSpPr>
          <p:spPr>
            <a:xfrm>
              <a:off x="4543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C0AEC7E-6114-8543-A6C4-0DDF71199E5A}"/>
                </a:ext>
              </a:extLst>
            </p:cNvPr>
            <p:cNvSpPr/>
            <p:nvPr userDrawn="1"/>
          </p:nvSpPr>
          <p:spPr>
            <a:xfrm>
              <a:off x="4696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FDDFB07-CEF7-5044-AA74-7DAAE4D61D91}"/>
                </a:ext>
              </a:extLst>
            </p:cNvPr>
            <p:cNvSpPr/>
            <p:nvPr userDrawn="1"/>
          </p:nvSpPr>
          <p:spPr>
            <a:xfrm>
              <a:off x="4848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4D1A2D0-3C98-4240-8F74-BB5C2D60739C}"/>
                </a:ext>
              </a:extLst>
            </p:cNvPr>
            <p:cNvSpPr/>
            <p:nvPr userDrawn="1"/>
          </p:nvSpPr>
          <p:spPr>
            <a:xfrm>
              <a:off x="5001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DBD3738-FD0A-4D4E-903B-BE77331ED5E9}"/>
                </a:ext>
              </a:extLst>
            </p:cNvPr>
            <p:cNvSpPr/>
            <p:nvPr userDrawn="1"/>
          </p:nvSpPr>
          <p:spPr>
            <a:xfrm>
              <a:off x="5153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45D03D2-B870-7A42-97D7-D0BFD62A41EF}"/>
                </a:ext>
              </a:extLst>
            </p:cNvPr>
            <p:cNvSpPr/>
            <p:nvPr userDrawn="1"/>
          </p:nvSpPr>
          <p:spPr>
            <a:xfrm>
              <a:off x="5305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A4BAACF-4B86-404C-8834-9FB7B90ECBD2}"/>
                </a:ext>
              </a:extLst>
            </p:cNvPr>
            <p:cNvSpPr/>
            <p:nvPr userDrawn="1"/>
          </p:nvSpPr>
          <p:spPr>
            <a:xfrm>
              <a:off x="5458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A052AE4-D0DF-024D-B935-EE6CA0633406}"/>
                </a:ext>
              </a:extLst>
            </p:cNvPr>
            <p:cNvSpPr/>
            <p:nvPr userDrawn="1"/>
          </p:nvSpPr>
          <p:spPr>
            <a:xfrm>
              <a:off x="5610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C99C299-A7B5-6B41-9D76-F5F59C4B1DB9}"/>
                </a:ext>
              </a:extLst>
            </p:cNvPr>
            <p:cNvSpPr/>
            <p:nvPr userDrawn="1"/>
          </p:nvSpPr>
          <p:spPr>
            <a:xfrm>
              <a:off x="5763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6C1BEF2-CCFF-9642-85C1-B60F369D3111}"/>
                </a:ext>
              </a:extLst>
            </p:cNvPr>
            <p:cNvSpPr/>
            <p:nvPr userDrawn="1"/>
          </p:nvSpPr>
          <p:spPr>
            <a:xfrm>
              <a:off x="5915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69215EB-6E18-7F4B-83E8-8EB94CF2EAAC}"/>
                </a:ext>
              </a:extLst>
            </p:cNvPr>
            <p:cNvSpPr/>
            <p:nvPr userDrawn="1"/>
          </p:nvSpPr>
          <p:spPr>
            <a:xfrm>
              <a:off x="6067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46173CA-A0AF-924B-9D02-9CC005426C05}"/>
                </a:ext>
              </a:extLst>
            </p:cNvPr>
            <p:cNvSpPr/>
            <p:nvPr userDrawn="1"/>
          </p:nvSpPr>
          <p:spPr>
            <a:xfrm>
              <a:off x="6220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FAA888C-E505-E44A-8FEC-1B8D468EED2D}"/>
                </a:ext>
              </a:extLst>
            </p:cNvPr>
            <p:cNvSpPr/>
            <p:nvPr userDrawn="1"/>
          </p:nvSpPr>
          <p:spPr>
            <a:xfrm>
              <a:off x="6372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0E26EB2-1C74-CB4B-B26F-608499790D46}"/>
                </a:ext>
              </a:extLst>
            </p:cNvPr>
            <p:cNvSpPr/>
            <p:nvPr userDrawn="1"/>
          </p:nvSpPr>
          <p:spPr>
            <a:xfrm>
              <a:off x="6525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A8640DE-41CC-F541-9B4B-FB8C26EDEC48}"/>
                </a:ext>
              </a:extLst>
            </p:cNvPr>
            <p:cNvSpPr/>
            <p:nvPr userDrawn="1"/>
          </p:nvSpPr>
          <p:spPr>
            <a:xfrm>
              <a:off x="6677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F682ED1-2D69-6544-8AB5-48E094393225}"/>
                </a:ext>
              </a:extLst>
            </p:cNvPr>
            <p:cNvSpPr/>
            <p:nvPr userDrawn="1"/>
          </p:nvSpPr>
          <p:spPr>
            <a:xfrm>
              <a:off x="6829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65B8B92-2558-2E49-ADBD-4CAC78BC8C1C}"/>
                </a:ext>
              </a:extLst>
            </p:cNvPr>
            <p:cNvSpPr/>
            <p:nvPr userDrawn="1"/>
          </p:nvSpPr>
          <p:spPr>
            <a:xfrm>
              <a:off x="6982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D8728DD-1723-4F4F-BC31-EFD9D4162785}"/>
                </a:ext>
              </a:extLst>
            </p:cNvPr>
            <p:cNvSpPr/>
            <p:nvPr userDrawn="1"/>
          </p:nvSpPr>
          <p:spPr>
            <a:xfrm>
              <a:off x="7134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637F003-17E6-0B40-8F96-6BF71091B571}"/>
                </a:ext>
              </a:extLst>
            </p:cNvPr>
            <p:cNvSpPr/>
            <p:nvPr userDrawn="1"/>
          </p:nvSpPr>
          <p:spPr>
            <a:xfrm>
              <a:off x="7287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367DF73-15C4-AC47-B37F-4847E11B9478}"/>
                </a:ext>
              </a:extLst>
            </p:cNvPr>
            <p:cNvSpPr/>
            <p:nvPr userDrawn="1"/>
          </p:nvSpPr>
          <p:spPr>
            <a:xfrm>
              <a:off x="7439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4E9B749-2C35-9E49-AC00-16FD16555BCF}"/>
                </a:ext>
              </a:extLst>
            </p:cNvPr>
            <p:cNvSpPr/>
            <p:nvPr userDrawn="1"/>
          </p:nvSpPr>
          <p:spPr>
            <a:xfrm>
              <a:off x="7591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A39A717-3AF1-864C-8536-C8223F27AE25}"/>
                </a:ext>
              </a:extLst>
            </p:cNvPr>
            <p:cNvSpPr/>
            <p:nvPr userDrawn="1"/>
          </p:nvSpPr>
          <p:spPr>
            <a:xfrm>
              <a:off x="7744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2A9692B-199A-0041-9F2B-079E0BEF170B}"/>
                </a:ext>
              </a:extLst>
            </p:cNvPr>
            <p:cNvSpPr/>
            <p:nvPr userDrawn="1"/>
          </p:nvSpPr>
          <p:spPr>
            <a:xfrm>
              <a:off x="7896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17E9FFC0-A1EB-C245-A0D5-1B37438DC4DB}"/>
                </a:ext>
              </a:extLst>
            </p:cNvPr>
            <p:cNvSpPr/>
            <p:nvPr userDrawn="1"/>
          </p:nvSpPr>
          <p:spPr>
            <a:xfrm>
              <a:off x="8049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A9AA99E-2B62-D746-9FB6-243221ADEEBF}"/>
                </a:ext>
              </a:extLst>
            </p:cNvPr>
            <p:cNvSpPr/>
            <p:nvPr userDrawn="1"/>
          </p:nvSpPr>
          <p:spPr>
            <a:xfrm>
              <a:off x="8201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F4083D3-3C83-E84F-9A8D-A9B3DED564B1}"/>
                </a:ext>
              </a:extLst>
            </p:cNvPr>
            <p:cNvSpPr/>
            <p:nvPr userDrawn="1"/>
          </p:nvSpPr>
          <p:spPr>
            <a:xfrm>
              <a:off x="8353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B7862DE-1242-3C45-9992-1242EF8E3A1C}"/>
                </a:ext>
              </a:extLst>
            </p:cNvPr>
            <p:cNvSpPr/>
            <p:nvPr userDrawn="1"/>
          </p:nvSpPr>
          <p:spPr>
            <a:xfrm>
              <a:off x="8506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3176FE3-A67D-5147-812A-DD59937CF015}"/>
                </a:ext>
              </a:extLst>
            </p:cNvPr>
            <p:cNvSpPr/>
            <p:nvPr userDrawn="1"/>
          </p:nvSpPr>
          <p:spPr>
            <a:xfrm>
              <a:off x="8658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2A82DCE-6529-5A4E-BE3D-102EB44FAAC3}"/>
                </a:ext>
              </a:extLst>
            </p:cNvPr>
            <p:cNvSpPr/>
            <p:nvPr userDrawn="1"/>
          </p:nvSpPr>
          <p:spPr>
            <a:xfrm>
              <a:off x="8811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7FD48D7-0A16-E24C-9527-5C5BF5BCAC6E}"/>
                </a:ext>
              </a:extLst>
            </p:cNvPr>
            <p:cNvSpPr/>
            <p:nvPr userDrawn="1"/>
          </p:nvSpPr>
          <p:spPr>
            <a:xfrm>
              <a:off x="8963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2A8FCF2-3BDC-8BF6-08E5-E3BD41DE65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569" y="629403"/>
            <a:ext cx="2851948" cy="214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92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8139-1E1D-9F4B-BE63-823004EC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20063"/>
            <a:ext cx="68199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AC5F9-A309-3048-88A5-C2A33826C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9860"/>
            <a:ext cx="11032362" cy="487045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15917-0D58-5540-BEAA-734498702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1826" y="6356748"/>
            <a:ext cx="758062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A8B08616-1F06-6245-B2D9-4449126FB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5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8139-1E1D-9F4B-BE63-823004ECC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6511" y="1450927"/>
            <a:ext cx="68199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15917-0D58-5540-BEAA-734498702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1826" y="6356748"/>
            <a:ext cx="758062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>
                    <a:alpha val="29907"/>
                  </a:schemeClr>
                </a:solidFill>
              </a:defRPr>
            </a:lvl1pPr>
          </a:lstStyle>
          <a:p>
            <a:fld id="{A8B08616-1F06-6245-B2D9-4449126FBFA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0C22A66-FE6C-2B42-9495-1EB06DEA2CC8}"/>
              </a:ext>
            </a:extLst>
          </p:cNvPr>
          <p:cNvGrpSpPr/>
          <p:nvPr userDrawn="1"/>
        </p:nvGrpSpPr>
        <p:grpSpPr>
          <a:xfrm flipV="1">
            <a:off x="172278" y="4359806"/>
            <a:ext cx="11783476" cy="218214"/>
            <a:chOff x="124219" y="1280484"/>
            <a:chExt cx="2794959" cy="5175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FE5B9FE-83F6-4D44-ADE9-8D96FE704273}"/>
                </a:ext>
              </a:extLst>
            </p:cNvPr>
            <p:cNvSpPr/>
            <p:nvPr userDrawn="1"/>
          </p:nvSpPr>
          <p:spPr>
            <a:xfrm>
              <a:off x="124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936BA72-9CE3-A244-B3E9-DC6E5849D4C8}"/>
                </a:ext>
              </a:extLst>
            </p:cNvPr>
            <p:cNvSpPr/>
            <p:nvPr userDrawn="1"/>
          </p:nvSpPr>
          <p:spPr>
            <a:xfrm>
              <a:off x="276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36E5885-B3FE-EE49-B535-53A677800C41}"/>
                </a:ext>
              </a:extLst>
            </p:cNvPr>
            <p:cNvSpPr/>
            <p:nvPr userDrawn="1"/>
          </p:nvSpPr>
          <p:spPr>
            <a:xfrm>
              <a:off x="429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29BD28B-74F6-9A48-B45D-8DFD544751DE}"/>
                </a:ext>
              </a:extLst>
            </p:cNvPr>
            <p:cNvSpPr/>
            <p:nvPr userDrawn="1"/>
          </p:nvSpPr>
          <p:spPr>
            <a:xfrm>
              <a:off x="581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D6215AD-4B0E-E049-8BDE-EA151B86F7C6}"/>
                </a:ext>
              </a:extLst>
            </p:cNvPr>
            <p:cNvSpPr/>
            <p:nvPr userDrawn="1"/>
          </p:nvSpPr>
          <p:spPr>
            <a:xfrm>
              <a:off x="733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C694B7E-30AA-A647-8BE4-329B79778712}"/>
                </a:ext>
              </a:extLst>
            </p:cNvPr>
            <p:cNvSpPr/>
            <p:nvPr userDrawn="1"/>
          </p:nvSpPr>
          <p:spPr>
            <a:xfrm>
              <a:off x="886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7A4599A-4E34-054B-97EF-52606A1F2E60}"/>
                </a:ext>
              </a:extLst>
            </p:cNvPr>
            <p:cNvSpPr/>
            <p:nvPr userDrawn="1"/>
          </p:nvSpPr>
          <p:spPr>
            <a:xfrm>
              <a:off x="1038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CE331A7-C1C6-4141-9CD6-10CF24A65B32}"/>
                </a:ext>
              </a:extLst>
            </p:cNvPr>
            <p:cNvSpPr/>
            <p:nvPr userDrawn="1"/>
          </p:nvSpPr>
          <p:spPr>
            <a:xfrm>
              <a:off x="1191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341DE81-E767-3048-BFAD-3246EEF93D45}"/>
                </a:ext>
              </a:extLst>
            </p:cNvPr>
            <p:cNvSpPr/>
            <p:nvPr userDrawn="1"/>
          </p:nvSpPr>
          <p:spPr>
            <a:xfrm>
              <a:off x="1343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49266CD-92A4-3A41-8E2D-92E43F6EEBEE}"/>
                </a:ext>
              </a:extLst>
            </p:cNvPr>
            <p:cNvSpPr/>
            <p:nvPr userDrawn="1"/>
          </p:nvSpPr>
          <p:spPr>
            <a:xfrm>
              <a:off x="1495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103ECF5-C095-4441-B5AB-B7D49424F712}"/>
                </a:ext>
              </a:extLst>
            </p:cNvPr>
            <p:cNvSpPr/>
            <p:nvPr userDrawn="1"/>
          </p:nvSpPr>
          <p:spPr>
            <a:xfrm>
              <a:off x="1648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62AE1E5-B026-D749-B976-F27605CE5AF9}"/>
                </a:ext>
              </a:extLst>
            </p:cNvPr>
            <p:cNvSpPr/>
            <p:nvPr userDrawn="1"/>
          </p:nvSpPr>
          <p:spPr>
            <a:xfrm>
              <a:off x="1800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173ABD2-D0FB-7D4A-98A7-BF4078FE8CBE}"/>
                </a:ext>
              </a:extLst>
            </p:cNvPr>
            <p:cNvSpPr/>
            <p:nvPr userDrawn="1"/>
          </p:nvSpPr>
          <p:spPr>
            <a:xfrm>
              <a:off x="1953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881FDB1-487D-E046-BFD6-F94BBC597744}"/>
                </a:ext>
              </a:extLst>
            </p:cNvPr>
            <p:cNvSpPr/>
            <p:nvPr userDrawn="1"/>
          </p:nvSpPr>
          <p:spPr>
            <a:xfrm>
              <a:off x="2105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6490042-B6AB-0546-83E7-BD450BB3C620}"/>
                </a:ext>
              </a:extLst>
            </p:cNvPr>
            <p:cNvSpPr/>
            <p:nvPr userDrawn="1"/>
          </p:nvSpPr>
          <p:spPr>
            <a:xfrm>
              <a:off x="2257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85E3FE9-ADFE-1945-BC09-213F231DD006}"/>
                </a:ext>
              </a:extLst>
            </p:cNvPr>
            <p:cNvSpPr/>
            <p:nvPr userDrawn="1"/>
          </p:nvSpPr>
          <p:spPr>
            <a:xfrm>
              <a:off x="2410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3132F3F-1861-D74B-9072-415131B56285}"/>
                </a:ext>
              </a:extLst>
            </p:cNvPr>
            <p:cNvSpPr/>
            <p:nvPr userDrawn="1"/>
          </p:nvSpPr>
          <p:spPr>
            <a:xfrm>
              <a:off x="2562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23C6729-24F4-0D43-A185-E31CC23443EA}"/>
                </a:ext>
              </a:extLst>
            </p:cNvPr>
            <p:cNvSpPr/>
            <p:nvPr userDrawn="1"/>
          </p:nvSpPr>
          <p:spPr>
            <a:xfrm>
              <a:off x="2715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4EE4AE2-0A0C-6E48-A830-FEB45905E7ED}"/>
                </a:ext>
              </a:extLst>
            </p:cNvPr>
            <p:cNvSpPr/>
            <p:nvPr userDrawn="1"/>
          </p:nvSpPr>
          <p:spPr>
            <a:xfrm>
              <a:off x="2867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2458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8139-1E1D-9F4B-BE63-823004ECC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6511" y="1450927"/>
            <a:ext cx="68199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15917-0D58-5540-BEAA-734498702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1826" y="6356748"/>
            <a:ext cx="758062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>
                    <a:alpha val="25000"/>
                  </a:schemeClr>
                </a:solidFill>
              </a:defRPr>
            </a:lvl1pPr>
          </a:lstStyle>
          <a:p>
            <a:fld id="{A8B08616-1F06-6245-B2D9-4449126FBFA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AE20B7-8B97-75DB-0549-A754132FF7ED}"/>
              </a:ext>
            </a:extLst>
          </p:cNvPr>
          <p:cNvGrpSpPr/>
          <p:nvPr userDrawn="1"/>
        </p:nvGrpSpPr>
        <p:grpSpPr>
          <a:xfrm flipV="1">
            <a:off x="172278" y="4359806"/>
            <a:ext cx="11783476" cy="218214"/>
            <a:chOff x="124219" y="1280484"/>
            <a:chExt cx="2794959" cy="51759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FC37DFC1-E38E-8EBF-E244-F1CB0547B87A}"/>
                </a:ext>
              </a:extLst>
            </p:cNvPr>
            <p:cNvSpPr/>
            <p:nvPr userDrawn="1"/>
          </p:nvSpPr>
          <p:spPr>
            <a:xfrm>
              <a:off x="124219" y="1280484"/>
              <a:ext cx="51759" cy="517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E34728F6-1F28-D65F-E725-2F5E0AB04BE6}"/>
                </a:ext>
              </a:extLst>
            </p:cNvPr>
            <p:cNvSpPr/>
            <p:nvPr userDrawn="1"/>
          </p:nvSpPr>
          <p:spPr>
            <a:xfrm>
              <a:off x="276619" y="1280484"/>
              <a:ext cx="51759" cy="517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C135B7C-1F3A-E1EA-D4A4-41E475A2E227}"/>
                </a:ext>
              </a:extLst>
            </p:cNvPr>
            <p:cNvSpPr/>
            <p:nvPr userDrawn="1"/>
          </p:nvSpPr>
          <p:spPr>
            <a:xfrm>
              <a:off x="429019" y="1280484"/>
              <a:ext cx="51759" cy="517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F2CE5AA-3B37-BC87-973D-BD4BC8F9A93A}"/>
                </a:ext>
              </a:extLst>
            </p:cNvPr>
            <p:cNvSpPr/>
            <p:nvPr userDrawn="1"/>
          </p:nvSpPr>
          <p:spPr>
            <a:xfrm>
              <a:off x="581419" y="1280484"/>
              <a:ext cx="51759" cy="517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3B79A60-E604-E826-92C5-18D4DC838996}"/>
                </a:ext>
              </a:extLst>
            </p:cNvPr>
            <p:cNvSpPr/>
            <p:nvPr userDrawn="1"/>
          </p:nvSpPr>
          <p:spPr>
            <a:xfrm>
              <a:off x="733819" y="1280484"/>
              <a:ext cx="51759" cy="517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CEED7FA-3D29-9D95-0B35-15E61E2C0077}"/>
                </a:ext>
              </a:extLst>
            </p:cNvPr>
            <p:cNvSpPr/>
            <p:nvPr userDrawn="1"/>
          </p:nvSpPr>
          <p:spPr>
            <a:xfrm>
              <a:off x="886219" y="1280484"/>
              <a:ext cx="51759" cy="517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8EC457A-6CF2-32CC-D694-8543FB345ABE}"/>
                </a:ext>
              </a:extLst>
            </p:cNvPr>
            <p:cNvSpPr/>
            <p:nvPr userDrawn="1"/>
          </p:nvSpPr>
          <p:spPr>
            <a:xfrm>
              <a:off x="1038619" y="1280484"/>
              <a:ext cx="51759" cy="517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CDD4B252-8C2F-62EF-DA6B-69AC6049FE54}"/>
                </a:ext>
              </a:extLst>
            </p:cNvPr>
            <p:cNvSpPr/>
            <p:nvPr userDrawn="1"/>
          </p:nvSpPr>
          <p:spPr>
            <a:xfrm>
              <a:off x="1191019" y="1280484"/>
              <a:ext cx="51759" cy="517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89F4B94-39AF-D84E-BE1D-B4A872432FA4}"/>
                </a:ext>
              </a:extLst>
            </p:cNvPr>
            <p:cNvSpPr/>
            <p:nvPr userDrawn="1"/>
          </p:nvSpPr>
          <p:spPr>
            <a:xfrm>
              <a:off x="1343419" y="1280484"/>
              <a:ext cx="51759" cy="517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5F248AE-CB01-F6BB-AA3A-AC821F04DEBE}"/>
                </a:ext>
              </a:extLst>
            </p:cNvPr>
            <p:cNvSpPr/>
            <p:nvPr userDrawn="1"/>
          </p:nvSpPr>
          <p:spPr>
            <a:xfrm>
              <a:off x="1495819" y="1280484"/>
              <a:ext cx="51759" cy="517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816168DE-34AC-94E9-5418-10E9805E8FC6}"/>
                </a:ext>
              </a:extLst>
            </p:cNvPr>
            <p:cNvSpPr/>
            <p:nvPr userDrawn="1"/>
          </p:nvSpPr>
          <p:spPr>
            <a:xfrm>
              <a:off x="1648219" y="1280484"/>
              <a:ext cx="51759" cy="517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7A18606-B06D-379B-2F65-9040F87BE63D}"/>
                </a:ext>
              </a:extLst>
            </p:cNvPr>
            <p:cNvSpPr/>
            <p:nvPr userDrawn="1"/>
          </p:nvSpPr>
          <p:spPr>
            <a:xfrm>
              <a:off x="1800619" y="1280484"/>
              <a:ext cx="51759" cy="517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95713C8-7AEE-26CD-C092-7D4E7C9818EF}"/>
                </a:ext>
              </a:extLst>
            </p:cNvPr>
            <p:cNvSpPr/>
            <p:nvPr userDrawn="1"/>
          </p:nvSpPr>
          <p:spPr>
            <a:xfrm>
              <a:off x="1953019" y="1280484"/>
              <a:ext cx="51759" cy="517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B7F41BC5-9864-471A-290E-F0A541D60BD4}"/>
                </a:ext>
              </a:extLst>
            </p:cNvPr>
            <p:cNvSpPr/>
            <p:nvPr userDrawn="1"/>
          </p:nvSpPr>
          <p:spPr>
            <a:xfrm>
              <a:off x="2105419" y="1280484"/>
              <a:ext cx="51759" cy="517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8C0E63F-BF7B-6A20-E696-327A11DFE083}"/>
                </a:ext>
              </a:extLst>
            </p:cNvPr>
            <p:cNvSpPr/>
            <p:nvPr userDrawn="1"/>
          </p:nvSpPr>
          <p:spPr>
            <a:xfrm>
              <a:off x="2257819" y="1280484"/>
              <a:ext cx="51759" cy="517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0D22AB24-E301-0B5D-4603-7D9BD8A05860}"/>
                </a:ext>
              </a:extLst>
            </p:cNvPr>
            <p:cNvSpPr/>
            <p:nvPr userDrawn="1"/>
          </p:nvSpPr>
          <p:spPr>
            <a:xfrm>
              <a:off x="2410219" y="1280484"/>
              <a:ext cx="51759" cy="517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D868394C-AB03-EC72-AC61-E1886808BFC4}"/>
                </a:ext>
              </a:extLst>
            </p:cNvPr>
            <p:cNvSpPr/>
            <p:nvPr userDrawn="1"/>
          </p:nvSpPr>
          <p:spPr>
            <a:xfrm>
              <a:off x="2562619" y="1280484"/>
              <a:ext cx="51759" cy="517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D64B93D0-1D58-80F2-C5A2-89E8320B8868}"/>
                </a:ext>
              </a:extLst>
            </p:cNvPr>
            <p:cNvSpPr/>
            <p:nvPr userDrawn="1"/>
          </p:nvSpPr>
          <p:spPr>
            <a:xfrm>
              <a:off x="2715019" y="1280484"/>
              <a:ext cx="51759" cy="517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EF8CCCF-D3E4-929F-D986-EEFFBB5302E9}"/>
                </a:ext>
              </a:extLst>
            </p:cNvPr>
            <p:cNvSpPr/>
            <p:nvPr userDrawn="1"/>
          </p:nvSpPr>
          <p:spPr>
            <a:xfrm>
              <a:off x="2867419" y="1280484"/>
              <a:ext cx="51759" cy="517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178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lane flying over a cargo ship&#10;&#10;AI-generated content may be incorrect.">
            <a:extLst>
              <a:ext uri="{FF2B5EF4-FFF2-40B4-BE49-F238E27FC236}">
                <a16:creationId xmlns:a16="http://schemas.microsoft.com/office/drawing/2014/main" id="{489D3F5C-6DD9-8DAD-0419-8475DC9AED0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3521" y="4639620"/>
            <a:ext cx="4048479" cy="1862028"/>
          </a:xfrm>
          <a:prstGeom prst="rect">
            <a:avLst/>
          </a:prstGeom>
        </p:spPr>
      </p:pic>
      <p:sp>
        <p:nvSpPr>
          <p:cNvPr id="159" name="Title Placeholder 158">
            <a:extLst>
              <a:ext uri="{FF2B5EF4-FFF2-40B4-BE49-F238E27FC236}">
                <a16:creationId xmlns:a16="http://schemas.microsoft.com/office/drawing/2014/main" id="{C769D021-411F-B84F-A705-EB5831EC2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7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FA83E36-3DA7-0197-F1C9-5487AF2A903B}"/>
              </a:ext>
            </a:extLst>
          </p:cNvPr>
          <p:cNvGrpSpPr>
            <a:grpSpLocks noChangeAspect="1"/>
          </p:cNvGrpSpPr>
          <p:nvPr userDrawn="1"/>
        </p:nvGrpSpPr>
        <p:grpSpPr>
          <a:xfrm flipV="1">
            <a:off x="165565" y="1269946"/>
            <a:ext cx="10239455" cy="72324"/>
            <a:chOff x="1191019" y="1280484"/>
            <a:chExt cx="9652959" cy="6818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AA36F18-B91C-922F-ACE2-929B0F7B7239}"/>
                </a:ext>
              </a:extLst>
            </p:cNvPr>
            <p:cNvSpPr/>
            <p:nvPr userDrawn="1"/>
          </p:nvSpPr>
          <p:spPr>
            <a:xfrm>
              <a:off x="1191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C89A3A6-D4C4-0208-AFB0-16A4D76FB03F}"/>
                </a:ext>
              </a:extLst>
            </p:cNvPr>
            <p:cNvSpPr/>
            <p:nvPr userDrawn="1"/>
          </p:nvSpPr>
          <p:spPr>
            <a:xfrm>
              <a:off x="1343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FDC0BC0-06C2-1054-0C99-BDD789F58A85}"/>
                </a:ext>
              </a:extLst>
            </p:cNvPr>
            <p:cNvSpPr/>
            <p:nvPr userDrawn="1"/>
          </p:nvSpPr>
          <p:spPr>
            <a:xfrm>
              <a:off x="1495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5626C96-8839-6A7E-F672-9E9225D466CF}"/>
                </a:ext>
              </a:extLst>
            </p:cNvPr>
            <p:cNvSpPr/>
            <p:nvPr userDrawn="1"/>
          </p:nvSpPr>
          <p:spPr>
            <a:xfrm>
              <a:off x="1648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5142AB9-CBA5-0CA9-62D1-F2ADF1BC7B19}"/>
                </a:ext>
              </a:extLst>
            </p:cNvPr>
            <p:cNvSpPr/>
            <p:nvPr userDrawn="1"/>
          </p:nvSpPr>
          <p:spPr>
            <a:xfrm>
              <a:off x="1800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22EABD6-71D8-1EFE-2867-8C1C7B4FA085}"/>
                </a:ext>
              </a:extLst>
            </p:cNvPr>
            <p:cNvSpPr/>
            <p:nvPr userDrawn="1"/>
          </p:nvSpPr>
          <p:spPr>
            <a:xfrm>
              <a:off x="1953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E8A3B9C-9639-8BDA-89C9-C42C381A9FD1}"/>
                </a:ext>
              </a:extLst>
            </p:cNvPr>
            <p:cNvSpPr/>
            <p:nvPr userDrawn="1"/>
          </p:nvSpPr>
          <p:spPr>
            <a:xfrm>
              <a:off x="2105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1C6961E-F0E0-DE58-2AB2-B4F4AB67C587}"/>
                </a:ext>
              </a:extLst>
            </p:cNvPr>
            <p:cNvSpPr/>
            <p:nvPr userDrawn="1"/>
          </p:nvSpPr>
          <p:spPr>
            <a:xfrm>
              <a:off x="2257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1F5BF7D-B0B4-9560-45EF-A250FF2F7988}"/>
                </a:ext>
              </a:extLst>
            </p:cNvPr>
            <p:cNvSpPr/>
            <p:nvPr userDrawn="1"/>
          </p:nvSpPr>
          <p:spPr>
            <a:xfrm>
              <a:off x="2410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A95D641-7D1F-FC58-315C-2462B2BED273}"/>
                </a:ext>
              </a:extLst>
            </p:cNvPr>
            <p:cNvSpPr/>
            <p:nvPr userDrawn="1"/>
          </p:nvSpPr>
          <p:spPr>
            <a:xfrm>
              <a:off x="2562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8D65A96-099D-0A7F-C00D-EDF7216642B8}"/>
                </a:ext>
              </a:extLst>
            </p:cNvPr>
            <p:cNvSpPr/>
            <p:nvPr userDrawn="1"/>
          </p:nvSpPr>
          <p:spPr>
            <a:xfrm>
              <a:off x="2715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08402F8-EE57-784E-E459-814043F16879}"/>
                </a:ext>
              </a:extLst>
            </p:cNvPr>
            <p:cNvSpPr/>
            <p:nvPr userDrawn="1"/>
          </p:nvSpPr>
          <p:spPr>
            <a:xfrm>
              <a:off x="2867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A933749-612B-BEE7-9589-4FD2EEE9694F}"/>
                </a:ext>
              </a:extLst>
            </p:cNvPr>
            <p:cNvSpPr/>
            <p:nvPr userDrawn="1"/>
          </p:nvSpPr>
          <p:spPr>
            <a:xfrm>
              <a:off x="3019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C25E3A0-48E8-CEC2-2556-E840C4AFBE5C}"/>
                </a:ext>
              </a:extLst>
            </p:cNvPr>
            <p:cNvSpPr/>
            <p:nvPr userDrawn="1"/>
          </p:nvSpPr>
          <p:spPr>
            <a:xfrm>
              <a:off x="3172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7FAF6E1-0EEC-21F6-D62A-89DC536A38E9}"/>
                </a:ext>
              </a:extLst>
            </p:cNvPr>
            <p:cNvSpPr/>
            <p:nvPr userDrawn="1"/>
          </p:nvSpPr>
          <p:spPr>
            <a:xfrm>
              <a:off x="3324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23F50E7-7C62-5F0E-3295-ED0CA6BC826D}"/>
                </a:ext>
              </a:extLst>
            </p:cNvPr>
            <p:cNvSpPr/>
            <p:nvPr userDrawn="1"/>
          </p:nvSpPr>
          <p:spPr>
            <a:xfrm>
              <a:off x="3477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A39BDAC-7070-BFA5-5177-4408B7E5C6A9}"/>
                </a:ext>
              </a:extLst>
            </p:cNvPr>
            <p:cNvSpPr/>
            <p:nvPr userDrawn="1"/>
          </p:nvSpPr>
          <p:spPr>
            <a:xfrm>
              <a:off x="3629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8907A82-E749-D6D3-B0BE-0CA090CC91F4}"/>
                </a:ext>
              </a:extLst>
            </p:cNvPr>
            <p:cNvSpPr/>
            <p:nvPr userDrawn="1"/>
          </p:nvSpPr>
          <p:spPr>
            <a:xfrm>
              <a:off x="3781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9304E34-4532-27FB-EB64-2655A0B54336}"/>
                </a:ext>
              </a:extLst>
            </p:cNvPr>
            <p:cNvSpPr/>
            <p:nvPr userDrawn="1"/>
          </p:nvSpPr>
          <p:spPr>
            <a:xfrm>
              <a:off x="3934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B9D5AA7-B291-9D6F-6D51-F75F5B86DF27}"/>
                </a:ext>
              </a:extLst>
            </p:cNvPr>
            <p:cNvSpPr/>
            <p:nvPr userDrawn="1"/>
          </p:nvSpPr>
          <p:spPr>
            <a:xfrm>
              <a:off x="4086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2F8C148-BC61-0396-D4C2-512540312521}"/>
                </a:ext>
              </a:extLst>
            </p:cNvPr>
            <p:cNvSpPr/>
            <p:nvPr userDrawn="1"/>
          </p:nvSpPr>
          <p:spPr>
            <a:xfrm>
              <a:off x="4239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39B25C6-DD76-1621-2C12-41B42B07BB76}"/>
                </a:ext>
              </a:extLst>
            </p:cNvPr>
            <p:cNvSpPr/>
            <p:nvPr userDrawn="1"/>
          </p:nvSpPr>
          <p:spPr>
            <a:xfrm>
              <a:off x="4391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B0B70E3-18A4-CE96-CB71-933E243D031D}"/>
                </a:ext>
              </a:extLst>
            </p:cNvPr>
            <p:cNvSpPr/>
            <p:nvPr userDrawn="1"/>
          </p:nvSpPr>
          <p:spPr>
            <a:xfrm>
              <a:off x="4543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15AF5FB-3E7E-DA8C-772F-8DC50F19210D}"/>
                </a:ext>
              </a:extLst>
            </p:cNvPr>
            <p:cNvSpPr/>
            <p:nvPr userDrawn="1"/>
          </p:nvSpPr>
          <p:spPr>
            <a:xfrm>
              <a:off x="4696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FC61D76-2359-414A-F7C9-0714F6F0937B}"/>
                </a:ext>
              </a:extLst>
            </p:cNvPr>
            <p:cNvSpPr/>
            <p:nvPr userDrawn="1"/>
          </p:nvSpPr>
          <p:spPr>
            <a:xfrm>
              <a:off x="4848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FE00683-4605-BC34-2EA1-A550EC37199C}"/>
                </a:ext>
              </a:extLst>
            </p:cNvPr>
            <p:cNvSpPr/>
            <p:nvPr userDrawn="1"/>
          </p:nvSpPr>
          <p:spPr>
            <a:xfrm>
              <a:off x="5001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F47C250-198A-0335-E4BD-B95AB169DBD5}"/>
                </a:ext>
              </a:extLst>
            </p:cNvPr>
            <p:cNvSpPr/>
            <p:nvPr userDrawn="1"/>
          </p:nvSpPr>
          <p:spPr>
            <a:xfrm>
              <a:off x="5153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89C5F48-BCF7-1F99-4419-01464926C091}"/>
                </a:ext>
              </a:extLst>
            </p:cNvPr>
            <p:cNvSpPr/>
            <p:nvPr userDrawn="1"/>
          </p:nvSpPr>
          <p:spPr>
            <a:xfrm>
              <a:off x="5305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803877C-5135-CF60-8CBD-F3D6C8AEFE1B}"/>
                </a:ext>
              </a:extLst>
            </p:cNvPr>
            <p:cNvSpPr/>
            <p:nvPr userDrawn="1"/>
          </p:nvSpPr>
          <p:spPr>
            <a:xfrm>
              <a:off x="5458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BAE3FF2-728A-D634-FF88-0C37E268729D}"/>
                </a:ext>
              </a:extLst>
            </p:cNvPr>
            <p:cNvSpPr/>
            <p:nvPr userDrawn="1"/>
          </p:nvSpPr>
          <p:spPr>
            <a:xfrm>
              <a:off x="5610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651A3AD-6FBF-9E7C-9758-2C7EB6D548DF}"/>
                </a:ext>
              </a:extLst>
            </p:cNvPr>
            <p:cNvSpPr/>
            <p:nvPr userDrawn="1"/>
          </p:nvSpPr>
          <p:spPr>
            <a:xfrm>
              <a:off x="5763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777A8A4-F0B4-997E-6635-0D36CE0741AD}"/>
                </a:ext>
              </a:extLst>
            </p:cNvPr>
            <p:cNvSpPr/>
            <p:nvPr userDrawn="1"/>
          </p:nvSpPr>
          <p:spPr>
            <a:xfrm>
              <a:off x="5915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11C8DF1-191F-3D8C-F6F4-5232AA953F49}"/>
                </a:ext>
              </a:extLst>
            </p:cNvPr>
            <p:cNvSpPr/>
            <p:nvPr userDrawn="1"/>
          </p:nvSpPr>
          <p:spPr>
            <a:xfrm>
              <a:off x="6067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9CCD5A1-CA9F-8436-C9D0-1686225E5DEE}"/>
                </a:ext>
              </a:extLst>
            </p:cNvPr>
            <p:cNvSpPr/>
            <p:nvPr userDrawn="1"/>
          </p:nvSpPr>
          <p:spPr>
            <a:xfrm>
              <a:off x="6220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3D54D3A-485B-C5A6-D7AE-4293409E8FEB}"/>
                </a:ext>
              </a:extLst>
            </p:cNvPr>
            <p:cNvSpPr/>
            <p:nvPr userDrawn="1"/>
          </p:nvSpPr>
          <p:spPr>
            <a:xfrm>
              <a:off x="6372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6F49D76-DFBF-0205-AE3F-F8FAC5E9C54B}"/>
                </a:ext>
              </a:extLst>
            </p:cNvPr>
            <p:cNvSpPr/>
            <p:nvPr userDrawn="1"/>
          </p:nvSpPr>
          <p:spPr>
            <a:xfrm>
              <a:off x="6525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0827495-B0FE-477C-690B-654F0A981C9D}"/>
                </a:ext>
              </a:extLst>
            </p:cNvPr>
            <p:cNvSpPr/>
            <p:nvPr userDrawn="1"/>
          </p:nvSpPr>
          <p:spPr>
            <a:xfrm>
              <a:off x="6677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6721874-3707-B910-1638-B46384BF27A1}"/>
                </a:ext>
              </a:extLst>
            </p:cNvPr>
            <p:cNvSpPr/>
            <p:nvPr userDrawn="1"/>
          </p:nvSpPr>
          <p:spPr>
            <a:xfrm>
              <a:off x="6829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C849B79-ABF8-B813-C82A-C3A23B906D92}"/>
                </a:ext>
              </a:extLst>
            </p:cNvPr>
            <p:cNvSpPr/>
            <p:nvPr userDrawn="1"/>
          </p:nvSpPr>
          <p:spPr>
            <a:xfrm>
              <a:off x="6982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526FFA9-969A-412C-7A5B-840C84943A7E}"/>
                </a:ext>
              </a:extLst>
            </p:cNvPr>
            <p:cNvSpPr/>
            <p:nvPr userDrawn="1"/>
          </p:nvSpPr>
          <p:spPr>
            <a:xfrm>
              <a:off x="7134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AF827D7-0658-E222-6910-5B0CD6EB3981}"/>
                </a:ext>
              </a:extLst>
            </p:cNvPr>
            <p:cNvSpPr/>
            <p:nvPr userDrawn="1"/>
          </p:nvSpPr>
          <p:spPr>
            <a:xfrm>
              <a:off x="7287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740C43C-C960-F0E3-6776-7820CDFA284F}"/>
                </a:ext>
              </a:extLst>
            </p:cNvPr>
            <p:cNvSpPr/>
            <p:nvPr userDrawn="1"/>
          </p:nvSpPr>
          <p:spPr>
            <a:xfrm>
              <a:off x="7439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1F5D95D-0575-F430-DFC8-B4FF51E9C757}"/>
                </a:ext>
              </a:extLst>
            </p:cNvPr>
            <p:cNvSpPr/>
            <p:nvPr userDrawn="1"/>
          </p:nvSpPr>
          <p:spPr>
            <a:xfrm>
              <a:off x="7591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45E7618-1D3D-F933-46CD-ADC025B738AF}"/>
                </a:ext>
              </a:extLst>
            </p:cNvPr>
            <p:cNvSpPr/>
            <p:nvPr userDrawn="1"/>
          </p:nvSpPr>
          <p:spPr>
            <a:xfrm>
              <a:off x="7744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107E241-BECE-C709-3DD2-AA0196405A41}"/>
                </a:ext>
              </a:extLst>
            </p:cNvPr>
            <p:cNvSpPr/>
            <p:nvPr userDrawn="1"/>
          </p:nvSpPr>
          <p:spPr>
            <a:xfrm>
              <a:off x="7896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1480F7B-FEDE-FCD9-13A6-E759A4538C54}"/>
                </a:ext>
              </a:extLst>
            </p:cNvPr>
            <p:cNvSpPr/>
            <p:nvPr userDrawn="1"/>
          </p:nvSpPr>
          <p:spPr>
            <a:xfrm>
              <a:off x="8049019" y="1296906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3952D08-7B32-9982-F01F-5875E237FE74}"/>
                </a:ext>
              </a:extLst>
            </p:cNvPr>
            <p:cNvSpPr/>
            <p:nvPr userDrawn="1"/>
          </p:nvSpPr>
          <p:spPr>
            <a:xfrm>
              <a:off x="8201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F1E6D74F-AC2C-67F1-FD79-90F3D9309D70}"/>
                </a:ext>
              </a:extLst>
            </p:cNvPr>
            <p:cNvSpPr/>
            <p:nvPr userDrawn="1"/>
          </p:nvSpPr>
          <p:spPr>
            <a:xfrm>
              <a:off x="8353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A301D05-EE29-C27A-DB2D-990177D5B152}"/>
                </a:ext>
              </a:extLst>
            </p:cNvPr>
            <p:cNvSpPr/>
            <p:nvPr userDrawn="1"/>
          </p:nvSpPr>
          <p:spPr>
            <a:xfrm>
              <a:off x="8506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9ED0E54-B63D-C776-A5EE-DE53D180CB48}"/>
                </a:ext>
              </a:extLst>
            </p:cNvPr>
            <p:cNvSpPr/>
            <p:nvPr userDrawn="1"/>
          </p:nvSpPr>
          <p:spPr>
            <a:xfrm>
              <a:off x="8658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9411363C-BD31-7F45-0D71-5BDC427D19EF}"/>
                </a:ext>
              </a:extLst>
            </p:cNvPr>
            <p:cNvSpPr/>
            <p:nvPr userDrawn="1"/>
          </p:nvSpPr>
          <p:spPr>
            <a:xfrm>
              <a:off x="8811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5E8859B-9F67-22A8-3865-0AC24B4B0594}"/>
                </a:ext>
              </a:extLst>
            </p:cNvPr>
            <p:cNvSpPr/>
            <p:nvPr userDrawn="1"/>
          </p:nvSpPr>
          <p:spPr>
            <a:xfrm>
              <a:off x="8963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CEE966A0-CB6F-5063-2AD1-348E257F5746}"/>
                </a:ext>
              </a:extLst>
            </p:cNvPr>
            <p:cNvSpPr/>
            <p:nvPr userDrawn="1"/>
          </p:nvSpPr>
          <p:spPr>
            <a:xfrm>
              <a:off x="9115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E8EB04E-F5D1-E2B8-533B-CC33610B2CAE}"/>
                </a:ext>
              </a:extLst>
            </p:cNvPr>
            <p:cNvSpPr/>
            <p:nvPr userDrawn="1"/>
          </p:nvSpPr>
          <p:spPr>
            <a:xfrm>
              <a:off x="9268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8781AAA-FA13-607D-EBA5-B76F1767D507}"/>
                </a:ext>
              </a:extLst>
            </p:cNvPr>
            <p:cNvSpPr/>
            <p:nvPr userDrawn="1"/>
          </p:nvSpPr>
          <p:spPr>
            <a:xfrm>
              <a:off x="9420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43AAC7F3-5B7A-BF6A-FECC-205D37A718A4}"/>
                </a:ext>
              </a:extLst>
            </p:cNvPr>
            <p:cNvSpPr/>
            <p:nvPr userDrawn="1"/>
          </p:nvSpPr>
          <p:spPr>
            <a:xfrm>
              <a:off x="9573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26BA541-E0F8-8494-ADCB-C21BCCEBA9ED}"/>
                </a:ext>
              </a:extLst>
            </p:cNvPr>
            <p:cNvSpPr/>
            <p:nvPr userDrawn="1"/>
          </p:nvSpPr>
          <p:spPr>
            <a:xfrm>
              <a:off x="9725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93EB497-EDDA-2DE0-43DD-355A017B02FC}"/>
                </a:ext>
              </a:extLst>
            </p:cNvPr>
            <p:cNvSpPr/>
            <p:nvPr userDrawn="1"/>
          </p:nvSpPr>
          <p:spPr>
            <a:xfrm>
              <a:off x="9877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2AEB3BB-C741-C364-CDE4-2407291844BC}"/>
                </a:ext>
              </a:extLst>
            </p:cNvPr>
            <p:cNvSpPr/>
            <p:nvPr userDrawn="1"/>
          </p:nvSpPr>
          <p:spPr>
            <a:xfrm>
              <a:off x="10030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6D855B8-5A5D-B30F-9CD3-539137959D49}"/>
                </a:ext>
              </a:extLst>
            </p:cNvPr>
            <p:cNvSpPr/>
            <p:nvPr userDrawn="1"/>
          </p:nvSpPr>
          <p:spPr>
            <a:xfrm>
              <a:off x="101826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407D7E2-14AF-D555-F444-4F710466B262}"/>
                </a:ext>
              </a:extLst>
            </p:cNvPr>
            <p:cNvSpPr/>
            <p:nvPr userDrawn="1"/>
          </p:nvSpPr>
          <p:spPr>
            <a:xfrm>
              <a:off x="103350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746306B-57CA-828B-A1BA-A94C40D6F84D}"/>
                </a:ext>
              </a:extLst>
            </p:cNvPr>
            <p:cNvSpPr/>
            <p:nvPr userDrawn="1"/>
          </p:nvSpPr>
          <p:spPr>
            <a:xfrm>
              <a:off x="104874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414B203-D760-ECD6-ED65-CE6C89806E14}"/>
                </a:ext>
              </a:extLst>
            </p:cNvPr>
            <p:cNvSpPr/>
            <p:nvPr userDrawn="1"/>
          </p:nvSpPr>
          <p:spPr>
            <a:xfrm>
              <a:off x="106398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0449020-1228-2DA3-8B43-CE856EBF56EE}"/>
                </a:ext>
              </a:extLst>
            </p:cNvPr>
            <p:cNvSpPr/>
            <p:nvPr userDrawn="1"/>
          </p:nvSpPr>
          <p:spPr>
            <a:xfrm>
              <a:off x="10792219" y="1280484"/>
              <a:ext cx="51759" cy="517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F4B4B-8AEA-C245-82A3-37CA1DE5C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596980"/>
            <a:ext cx="11070465" cy="4579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1" name="Slide Number Placeholder 160">
            <a:extLst>
              <a:ext uri="{FF2B5EF4-FFF2-40B4-BE49-F238E27FC236}">
                <a16:creationId xmlns:a16="http://schemas.microsoft.com/office/drawing/2014/main" id="{7EC2592A-AD97-004D-9EE9-F4C71D998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34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/>
                </a:solidFill>
              </a:defRPr>
            </a:lvl1pPr>
          </a:lstStyle>
          <a:p>
            <a:fld id="{D2615998-8D89-DA48-9CFB-693677D0221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01B615-31BC-A95A-BA50-244648750A9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3731" y="159685"/>
            <a:ext cx="1460134" cy="110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20535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9CCA78C-5BEA-8A9E-9C75-32C8C31563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1DB13F7E-E5AB-C32E-35E3-100D5D9AFF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74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801A44-67AD-E824-3A41-8920DF190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94AFF8-6C95-4521-8A09-4B6BF039C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99F2B-6DC1-9D44-9BC3-179CEA80C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8616-1F06-6245-B2D9-4449126FBFA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43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910223-18B4-B806-1A02-4A65B2D5E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F24E92-9D06-0047-A888-4AFAD4830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8616-1F06-6245-B2D9-4449126FBFA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161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TM 20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BC53F"/>
      </a:accent1>
      <a:accent2>
        <a:srgbClr val="006838"/>
      </a:accent2>
      <a:accent3>
        <a:srgbClr val="0A1938"/>
      </a:accent3>
      <a:accent4>
        <a:srgbClr val="272767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2492C4DB763849A91EE39AEFCD3A93" ma:contentTypeVersion="15" ma:contentTypeDescription="Create a new document." ma:contentTypeScope="" ma:versionID="fcf4c9e2d0db8fbcbc9ae73fced69cec">
  <xsd:schema xmlns:xsd="http://www.w3.org/2001/XMLSchema" xmlns:xs="http://www.w3.org/2001/XMLSchema" xmlns:p="http://schemas.microsoft.com/office/2006/metadata/properties" xmlns:ns2="bd051830-6795-43f2-99ab-a9fa5f0db3fc" xmlns:ns3="03a67363-0174-4e84-b0b0-03441103e3b4" targetNamespace="http://schemas.microsoft.com/office/2006/metadata/properties" ma:root="true" ma:fieldsID="5b54a2331ab9feab1cf41f4f6c63eb0c" ns2:_="" ns3:_="">
    <xsd:import namespace="bd051830-6795-43f2-99ab-a9fa5f0db3fc"/>
    <xsd:import namespace="03a67363-0174-4e84-b0b0-03441103e3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051830-6795-43f2-99ab-a9fa5f0db3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c7e7a4b-f39d-4b45-a94f-a4b0d09f27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a67363-0174-4e84-b0b0-03441103e3b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91b6627-a503-4d50-a4f5-777010fc68f2}" ma:internalName="TaxCatchAll" ma:showField="CatchAllData" ma:web="03a67363-0174-4e84-b0b0-03441103e3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3a67363-0174-4e84-b0b0-03441103e3b4" xsi:nil="true"/>
    <lcf76f155ced4ddcb4097134ff3c332f xmlns="bd051830-6795-43f2-99ab-a9fa5f0db3f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3B52D34-DF10-4B4F-9EDE-C8B560DE28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052B36-6ED0-4432-B3C8-F64AA95D75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051830-6795-43f2-99ab-a9fa5f0db3fc"/>
    <ds:schemaRef ds:uri="03a67363-0174-4e84-b0b0-03441103e3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0A4EBA-7F89-4BDD-B50D-33D5B5154C15}">
  <ds:schemaRefs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03a67363-0174-4e84-b0b0-03441103e3b4"/>
    <ds:schemaRef ds:uri="bd051830-6795-43f2-99ab-a9fa5f0db3f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2</Words>
  <Application>Microsoft Macintosh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Dimitri Papadimitriou</dc:creator>
  <cp:lastModifiedBy>Mike Jones</cp:lastModifiedBy>
  <cp:revision>12</cp:revision>
  <dcterms:created xsi:type="dcterms:W3CDTF">2022-05-23T17:42:17Z</dcterms:created>
  <dcterms:modified xsi:type="dcterms:W3CDTF">2026-04-24T13:27:35Z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0x010100AA2492C4DB763849A91EE39AEFCD3A93</vt:lpwstr>
  </property>
  <property fmtid="{D5CDD505-2E9C-101B-9397-08002B2CF9AE}" pid="3" name="MediaServiceImageTags">
    <vt:lpwstr/>
  </property>
</Properties>
</file>