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63" r:id="rId5"/>
    <p:sldId id="264" r:id="rId6"/>
    <p:sldId id="269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D63A31"/>
    <a:srgbClr val="006E9F"/>
    <a:srgbClr val="D11242"/>
    <a:srgbClr val="00000D"/>
    <a:srgbClr val="003A65"/>
    <a:srgbClr val="5D9FCA"/>
    <a:srgbClr val="BBD236"/>
    <a:srgbClr val="636462"/>
    <a:srgbClr val="00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6580C-4F30-43C4-9D48-5F5B457804CF}" v="123" dt="2021-02-05T18:03:5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4"/>
    <p:restoredTop sz="94700"/>
  </p:normalViewPr>
  <p:slideViewPr>
    <p:cSldViewPr snapToGrid="0" snapToObjects="1">
      <p:cViewPr varScale="1">
        <p:scale>
          <a:sx n="79" d="100"/>
          <a:sy n="79" d="100"/>
        </p:scale>
        <p:origin x="94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anssens-Reed" userId="991a8fe6-93c6-499c-849e-bc3148426e5a" providerId="ADAL" clId="{1736580C-4F30-43C4-9D48-5F5B457804CF}"/>
    <pc:docChg chg="undo custSel addSld delSld modSld sldOrd modMainMaster">
      <pc:chgData name="Hannah Hanssens-Reed" userId="991a8fe6-93c6-499c-849e-bc3148426e5a" providerId="ADAL" clId="{1736580C-4F30-43C4-9D48-5F5B457804CF}" dt="2021-02-05T18:04:28.780" v="351" actId="47"/>
      <pc:docMkLst>
        <pc:docMk/>
      </pc:docMkLst>
      <pc:sldChg chg="del">
        <pc:chgData name="Hannah Hanssens-Reed" userId="991a8fe6-93c6-499c-849e-bc3148426e5a" providerId="ADAL" clId="{1736580C-4F30-43C4-9D48-5F5B457804CF}" dt="2021-02-05T18:03:05.219" v="334" actId="47"/>
        <pc:sldMkLst>
          <pc:docMk/>
          <pc:sldMk cId="885987085" sldId="258"/>
        </pc:sldMkLst>
      </pc:sldChg>
      <pc:sldChg chg="modSp mod">
        <pc:chgData name="Hannah Hanssens-Reed" userId="991a8fe6-93c6-499c-849e-bc3148426e5a" providerId="ADAL" clId="{1736580C-4F30-43C4-9D48-5F5B457804CF}" dt="2021-02-05T18:04:06.975" v="349" actId="20577"/>
        <pc:sldMkLst>
          <pc:docMk/>
          <pc:sldMk cId="4176111056" sldId="263"/>
        </pc:sldMkLst>
        <pc:spChg chg="mod">
          <ac:chgData name="Hannah Hanssens-Reed" userId="991a8fe6-93c6-499c-849e-bc3148426e5a" providerId="ADAL" clId="{1736580C-4F30-43C4-9D48-5F5B457804CF}" dt="2021-02-05T17:55:50.910" v="3" actId="962"/>
          <ac:spMkLst>
            <pc:docMk/>
            <pc:sldMk cId="4176111056" sldId="263"/>
            <ac:spMk id="2" creationId="{04A53982-4F6D-B243-A909-AAFC04408BE5}"/>
          </ac:spMkLst>
        </pc:spChg>
        <pc:spChg chg="mod">
          <ac:chgData name="Hannah Hanssens-Reed" userId="991a8fe6-93c6-499c-849e-bc3148426e5a" providerId="ADAL" clId="{1736580C-4F30-43C4-9D48-5F5B457804CF}" dt="2021-02-05T18:04:06.975" v="349" actId="20577"/>
          <ac:spMkLst>
            <pc:docMk/>
            <pc:sldMk cId="4176111056" sldId="263"/>
            <ac:spMk id="5" creationId="{C2456BE2-3D00-1F45-A16C-242F1F00C1F1}"/>
          </ac:spMkLst>
        </pc:spChg>
      </pc:sldChg>
      <pc:sldChg chg="del">
        <pc:chgData name="Hannah Hanssens-Reed" userId="991a8fe6-93c6-499c-849e-bc3148426e5a" providerId="ADAL" clId="{1736580C-4F30-43C4-9D48-5F5B457804CF}" dt="2021-02-05T18:02:58.876" v="333" actId="47"/>
        <pc:sldMkLst>
          <pc:docMk/>
          <pc:sldMk cId="1086513846" sldId="266"/>
        </pc:sldMkLst>
      </pc:sldChg>
      <pc:sldChg chg="addSp delSp modSp mod">
        <pc:chgData name="Hannah Hanssens-Reed" userId="991a8fe6-93c6-499c-849e-bc3148426e5a" providerId="ADAL" clId="{1736580C-4F30-43C4-9D48-5F5B457804CF}" dt="2021-02-05T17:55:50.909" v="2" actId="27614"/>
        <pc:sldMkLst>
          <pc:docMk/>
          <pc:sldMk cId="1279435114" sldId="267"/>
        </pc:sldMkLst>
        <pc:grpChg chg="del">
          <ac:chgData name="Hannah Hanssens-Reed" userId="991a8fe6-93c6-499c-849e-bc3148426e5a" providerId="ADAL" clId="{1736580C-4F30-43C4-9D48-5F5B457804CF}" dt="2021-02-05T17:55:41.207" v="0" actId="478"/>
          <ac:grpSpMkLst>
            <pc:docMk/>
            <pc:sldMk cId="1279435114" sldId="267"/>
            <ac:grpSpMk id="4" creationId="{9FEC38FC-343C-4F1F-A7ED-F7AAD7EED94E}"/>
          </ac:grpSpMkLst>
        </pc:grpChg>
        <pc:picChg chg="add mod">
          <ac:chgData name="Hannah Hanssens-Reed" userId="991a8fe6-93c6-499c-849e-bc3148426e5a" providerId="ADAL" clId="{1736580C-4F30-43C4-9D48-5F5B457804CF}" dt="2021-02-05T17:55:50.909" v="2" actId="27614"/>
          <ac:picMkLst>
            <pc:docMk/>
            <pc:sldMk cId="1279435114" sldId="267"/>
            <ac:picMk id="3" creationId="{76CFBB48-FBD7-4721-9DFA-8ED032D3C1E3}"/>
          </ac:picMkLst>
        </pc:picChg>
      </pc:sldChg>
      <pc:sldChg chg="modSp new mod ord">
        <pc:chgData name="Hannah Hanssens-Reed" userId="991a8fe6-93c6-499c-849e-bc3148426e5a" providerId="ADAL" clId="{1736580C-4F30-43C4-9D48-5F5B457804CF}" dt="2021-02-05T18:02:54.604" v="332" actId="1076"/>
        <pc:sldMkLst>
          <pc:docMk/>
          <pc:sldMk cId="905526174" sldId="268"/>
        </pc:sldMkLst>
        <pc:spChg chg="mod">
          <ac:chgData name="Hannah Hanssens-Reed" userId="991a8fe6-93c6-499c-849e-bc3148426e5a" providerId="ADAL" clId="{1736580C-4F30-43C4-9D48-5F5B457804CF}" dt="2021-02-05T18:02:54.604" v="332" actId="1076"/>
          <ac:spMkLst>
            <pc:docMk/>
            <pc:sldMk cId="905526174" sldId="268"/>
            <ac:spMk id="2" creationId="{2089DD24-5755-4AA6-9DA1-71891476904B}"/>
          </ac:spMkLst>
        </pc:spChg>
      </pc:sldChg>
      <pc:sldChg chg="new ord">
        <pc:chgData name="Hannah Hanssens-Reed" userId="991a8fe6-93c6-499c-849e-bc3148426e5a" providerId="ADAL" clId="{1736580C-4F30-43C4-9D48-5F5B457804CF}" dt="2021-02-05T18:03:11.788" v="337"/>
        <pc:sldMkLst>
          <pc:docMk/>
          <pc:sldMk cId="606349793" sldId="269"/>
        </pc:sldMkLst>
      </pc:sldChg>
      <pc:sldChg chg="new del">
        <pc:chgData name="Hannah Hanssens-Reed" userId="991a8fe6-93c6-499c-849e-bc3148426e5a" providerId="ADAL" clId="{1736580C-4F30-43C4-9D48-5F5B457804CF}" dt="2021-02-05T18:04:28.780" v="351" actId="47"/>
        <pc:sldMkLst>
          <pc:docMk/>
          <pc:sldMk cId="2790438791" sldId="270"/>
        </pc:sldMkLst>
      </pc:sldChg>
      <pc:sldChg chg="new del">
        <pc:chgData name="Hannah Hanssens-Reed" userId="991a8fe6-93c6-499c-849e-bc3148426e5a" providerId="ADAL" clId="{1736580C-4F30-43C4-9D48-5F5B457804CF}" dt="2021-02-05T18:03:29.592" v="339" actId="47"/>
        <pc:sldMkLst>
          <pc:docMk/>
          <pc:sldMk cId="3472315615" sldId="270"/>
        </pc:sldMkLst>
      </pc:sldChg>
      <pc:sldMasterChg chg="addSldLayout delSldLayout modSldLayout">
        <pc:chgData name="Hannah Hanssens-Reed" userId="991a8fe6-93c6-499c-849e-bc3148426e5a" providerId="ADAL" clId="{1736580C-4F30-43C4-9D48-5F5B457804CF}" dt="2021-02-05T18:03:55.602" v="343" actId="20577"/>
        <pc:sldMasterMkLst>
          <pc:docMk/>
          <pc:sldMasterMk cId="3632760005" sldId="2147483648"/>
        </pc:sldMasterMkLst>
        <pc:sldLayoutChg chg="modSp mod">
          <pc:chgData name="Hannah Hanssens-Reed" userId="991a8fe6-93c6-499c-849e-bc3148426e5a" providerId="ADAL" clId="{1736580C-4F30-43C4-9D48-5F5B457804CF}" dt="2021-02-05T18:03:55.602" v="343" actId="20577"/>
          <pc:sldLayoutMkLst>
            <pc:docMk/>
            <pc:sldMasterMk cId="3632760005" sldId="2147483648"/>
            <pc:sldLayoutMk cId="370916978" sldId="2147483649"/>
          </pc:sldLayoutMkLst>
          <pc:spChg chg="mod">
            <ac:chgData name="Hannah Hanssens-Reed" userId="991a8fe6-93c6-499c-849e-bc3148426e5a" providerId="ADAL" clId="{1736580C-4F30-43C4-9D48-5F5B457804CF}" dt="2021-02-05T17:56:09.481" v="23" actId="20577"/>
            <ac:spMkLst>
              <pc:docMk/>
              <pc:sldMasterMk cId="3632760005" sldId="2147483648"/>
              <pc:sldLayoutMk cId="370916978" sldId="2147483649"/>
              <ac:spMk id="2" creationId="{00000000-0000-0000-0000-000000000000}"/>
            </ac:spMkLst>
          </pc:spChg>
          <pc:spChg chg="mod">
            <ac:chgData name="Hannah Hanssens-Reed" userId="991a8fe6-93c6-499c-849e-bc3148426e5a" providerId="ADAL" clId="{1736580C-4F30-43C4-9D48-5F5B457804CF}" dt="2021-02-05T18:03:55.602" v="343" actId="20577"/>
            <ac:spMkLst>
              <pc:docMk/>
              <pc:sldMasterMk cId="3632760005" sldId="2147483648"/>
              <pc:sldLayoutMk cId="370916978" sldId="2147483649"/>
              <ac:spMk id="11" creationId="{00000000-0000-0000-0000-000000000000}"/>
            </ac:spMkLst>
          </pc:spChg>
        </pc:sldLayoutChg>
        <pc:sldLayoutChg chg="modSp mod">
          <pc:chgData name="Hannah Hanssens-Reed" userId="991a8fe6-93c6-499c-849e-bc3148426e5a" providerId="ADAL" clId="{1736580C-4F30-43C4-9D48-5F5B457804CF}" dt="2021-02-05T17:57:09.161" v="61" actId="20577"/>
          <pc:sldLayoutMkLst>
            <pc:docMk/>
            <pc:sldMasterMk cId="3632760005" sldId="2147483648"/>
            <pc:sldLayoutMk cId="1296430926" sldId="2147483660"/>
          </pc:sldLayoutMkLst>
          <pc:spChg chg="mod">
            <ac:chgData name="Hannah Hanssens-Reed" userId="991a8fe6-93c6-499c-849e-bc3148426e5a" providerId="ADAL" clId="{1736580C-4F30-43C4-9D48-5F5B457804CF}" dt="2021-02-05T17:57:09.161" v="61" actId="20577"/>
            <ac:spMkLst>
              <pc:docMk/>
              <pc:sldMasterMk cId="3632760005" sldId="2147483648"/>
              <pc:sldLayoutMk cId="1296430926" sldId="2147483660"/>
              <ac:spMk id="2" creationId="{00000000-0000-0000-0000-000000000000}"/>
            </ac:spMkLst>
          </pc:spChg>
        </pc:sldLayoutChg>
        <pc:sldLayoutChg chg="new del mod">
          <pc:chgData name="Hannah Hanssens-Reed" userId="991a8fe6-93c6-499c-849e-bc3148426e5a" providerId="ADAL" clId="{1736580C-4F30-43C4-9D48-5F5B457804CF}" dt="2021-02-05T17:57:25.602" v="63" actId="2696"/>
          <pc:sldLayoutMkLst>
            <pc:docMk/>
            <pc:sldMasterMk cId="3632760005" sldId="2147483648"/>
            <pc:sldLayoutMk cId="1464792348" sldId="2147483662"/>
          </pc:sldLayoutMkLst>
        </pc:sldLayoutChg>
        <pc:sldLayoutChg chg="addSp delSp modSp mod">
          <pc:chgData name="Hannah Hanssens-Reed" userId="991a8fe6-93c6-499c-849e-bc3148426e5a" providerId="ADAL" clId="{1736580C-4F30-43C4-9D48-5F5B457804CF}" dt="2021-02-05T18:02:44.805" v="331" actId="1076"/>
          <pc:sldLayoutMkLst>
            <pc:docMk/>
            <pc:sldMasterMk cId="3632760005" sldId="2147483648"/>
            <pc:sldLayoutMk cId="78574682" sldId="2147483663"/>
          </pc:sldLayoutMkLst>
          <pc:spChg chg="mod">
            <ac:chgData name="Hannah Hanssens-Reed" userId="991a8fe6-93c6-499c-849e-bc3148426e5a" providerId="ADAL" clId="{1736580C-4F30-43C4-9D48-5F5B457804CF}" dt="2021-02-05T18:02:44.805" v="331" actId="1076"/>
            <ac:spMkLst>
              <pc:docMk/>
              <pc:sldMasterMk cId="3632760005" sldId="2147483648"/>
              <pc:sldLayoutMk cId="78574682" sldId="2147483663"/>
              <ac:spMk id="2" creationId="{00000000-0000-0000-0000-000000000000}"/>
            </ac:spMkLst>
          </pc:spChg>
          <pc:spChg chg="add mod">
            <ac:chgData name="Hannah Hanssens-Reed" userId="991a8fe6-93c6-499c-849e-bc3148426e5a" providerId="ADAL" clId="{1736580C-4F30-43C4-9D48-5F5B457804CF}" dt="2021-02-05T18:00:10.464" v="183" actId="21"/>
            <ac:spMkLst>
              <pc:docMk/>
              <pc:sldMasterMk cId="3632760005" sldId="2147483648"/>
              <pc:sldLayoutMk cId="78574682" sldId="2147483663"/>
              <ac:spMk id="3" creationId="{1E1EF0BA-BF8C-436A-9F5E-97D33D62F19F}"/>
            </ac:spMkLst>
          </pc:spChg>
          <pc:spChg chg="add del mod">
            <ac:chgData name="Hannah Hanssens-Reed" userId="991a8fe6-93c6-499c-849e-bc3148426e5a" providerId="ADAL" clId="{1736580C-4F30-43C4-9D48-5F5B457804CF}" dt="2021-02-05T17:59:53.556" v="176" actId="767"/>
            <ac:spMkLst>
              <pc:docMk/>
              <pc:sldMasterMk cId="3632760005" sldId="2147483648"/>
              <pc:sldLayoutMk cId="78574682" sldId="2147483663"/>
              <ac:spMk id="4" creationId="{28973578-6D00-4551-B80B-4CD232568955}"/>
            </ac:spMkLst>
          </pc:spChg>
          <pc:spChg chg="add del mod">
            <ac:chgData name="Hannah Hanssens-Reed" userId="991a8fe6-93c6-499c-849e-bc3148426e5a" providerId="ADAL" clId="{1736580C-4F30-43C4-9D48-5F5B457804CF}" dt="2021-02-05T17:59:59.598" v="179"/>
            <ac:spMkLst>
              <pc:docMk/>
              <pc:sldMasterMk cId="3632760005" sldId="2147483648"/>
              <pc:sldLayoutMk cId="78574682" sldId="2147483663"/>
              <ac:spMk id="5" creationId="{5B5A78EF-7D0A-4B83-845C-E719553C40FC}"/>
            </ac:spMkLst>
          </pc:spChg>
          <pc:spChg chg="add mod">
            <ac:chgData name="Hannah Hanssens-Reed" userId="991a8fe6-93c6-499c-849e-bc3148426e5a" providerId="ADAL" clId="{1736580C-4F30-43C4-9D48-5F5B457804CF}" dt="2021-02-05T18:02:25.877" v="326" actId="14100"/>
            <ac:spMkLst>
              <pc:docMk/>
              <pc:sldMasterMk cId="3632760005" sldId="2147483648"/>
              <pc:sldLayoutMk cId="78574682" sldId="2147483663"/>
              <ac:spMk id="7" creationId="{6E9F01D6-4F44-4890-A3E0-107EF1D16C4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35" y="291662"/>
            <a:ext cx="9805100" cy="963630"/>
          </a:xfrm>
        </p:spPr>
        <p:txBody>
          <a:bodyPr/>
          <a:lstStyle>
            <a:lvl1pPr>
              <a:defRPr>
                <a:solidFill>
                  <a:srgbClr val="003B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724829" y="1423115"/>
            <a:ext cx="9790771" cy="499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439" y="1259769"/>
            <a:ext cx="11039894" cy="1102963"/>
          </a:xfrm>
        </p:spPr>
        <p:txBody>
          <a:bodyPr/>
          <a:lstStyle>
            <a:lvl1pPr algn="ctr">
              <a:defRPr>
                <a:solidFill>
                  <a:srgbClr val="D63A31"/>
                </a:solidFill>
              </a:defRPr>
            </a:lvl1pPr>
          </a:lstStyle>
          <a:p>
            <a:r>
              <a:rPr lang="en-US" dirty="0"/>
              <a:t>This is your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439" y="2669066"/>
            <a:ext cx="11039894" cy="12324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63273" y="4150807"/>
            <a:ext cx="3832225" cy="42287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06E9F"/>
                </a:solidFill>
              </a:defRPr>
            </a:lvl1pPr>
          </a:lstStyle>
          <a:p>
            <a:pPr lvl="0"/>
            <a:r>
              <a:rPr lang="en-US" dirty="0"/>
              <a:t>Prepared by: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53" y="4598652"/>
            <a:ext cx="2633663" cy="13366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1"/>
            <a:ext cx="5601419" cy="250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3824" y="5449824"/>
            <a:ext cx="4773168" cy="1237801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Your Name</a:t>
            </a:r>
            <a:br>
              <a:rPr lang="en-US" dirty="0"/>
            </a:br>
            <a:r>
              <a:rPr lang="en-US" dirty="0"/>
              <a:t>Your Email</a:t>
            </a:r>
            <a:br>
              <a:rPr lang="en-US" dirty="0"/>
            </a:br>
            <a:r>
              <a:rPr lang="en-US" dirty="0"/>
              <a:t>&amp; Additional Contact Details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1EF0BA-BF8C-436A-9F5E-97D33D62F19F}"/>
              </a:ext>
            </a:extLst>
          </p:cNvPr>
          <p:cNvSpPr txBox="1">
            <a:spLocks/>
          </p:cNvSpPr>
          <p:nvPr userDrawn="1"/>
        </p:nvSpPr>
        <p:spPr>
          <a:xfrm>
            <a:off x="356616" y="621792"/>
            <a:ext cx="4789846" cy="1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F01D6-4F44-4890-A3E0-107EF1D16C43}"/>
              </a:ext>
            </a:extLst>
          </p:cNvPr>
          <p:cNvSpPr txBox="1"/>
          <p:nvPr userDrawn="1"/>
        </p:nvSpPr>
        <p:spPr>
          <a:xfrm>
            <a:off x="633222" y="716581"/>
            <a:ext cx="51092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857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021" y="291662"/>
            <a:ext cx="11114689" cy="96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21" y="1516289"/>
            <a:ext cx="11114689" cy="476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5334" y="6475514"/>
            <a:ext cx="63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3B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3982-4F6D-B243-A909-AAFC04408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887F8-49DF-A349-BE75-AE5807707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451C2-EA05-9242-B936-6F3D50AB6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56BE2-3D00-1F45-A16C-242F1F00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8E4A-F166-C94D-93A8-7A70AC6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E97E-0607-6D45-A551-B2A9173B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2D91-FD43-415C-9659-C7CB77BC6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DD24-5755-4AA6-9DA1-718914769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87" y="2298063"/>
            <a:ext cx="4773168" cy="12378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6CFBB48-FBD7-4721-9DFA-8ED032D3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5114"/>
      </p:ext>
    </p:extLst>
  </p:cSld>
  <p:clrMapOvr>
    <a:masterClrMapping/>
  </p:clrMapOvr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2016" id="{9506F7B4-0EAE-7844-A434-588E9A39E8C6}" vid="{7483A78F-33D3-3841-87F8-1388C4E50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5000B01CE474A844468D02309D233" ma:contentTypeVersion="12" ma:contentTypeDescription="Create a new document." ma:contentTypeScope="" ma:versionID="60e56623f60a9a52ef28ae2d7bff0ebb">
  <xsd:schema xmlns:xsd="http://www.w3.org/2001/XMLSchema" xmlns:xs="http://www.w3.org/2001/XMLSchema" xmlns:p="http://schemas.microsoft.com/office/2006/metadata/properties" xmlns:ns2="acb28051-f2f6-4c2a-b1d1-1e191a1e7810" xmlns:ns3="03a67363-0174-4e84-b0b0-03441103e3b4" targetNamespace="http://schemas.microsoft.com/office/2006/metadata/properties" ma:root="true" ma:fieldsID="68df362c6cc7541d0fc42db59d613a7b" ns2:_="" ns3:_="">
    <xsd:import namespace="acb28051-f2f6-4c2a-b1d1-1e191a1e7810"/>
    <xsd:import namespace="03a67363-0174-4e84-b0b0-03441103e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28051-f2f6-4c2a-b1d1-1e191a1e7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67363-0174-4e84-b0b0-03441103e3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1D2B5C-C48E-456D-9C9C-92E70507AB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E62A03-4274-4002-8DCD-D3C8BA0824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6D551-DD72-4441-B8F1-9E5BDA802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28051-f2f6-4c2a-b1d1-1e191a1e7810"/>
    <ds:schemaRef ds:uri="03a67363-0174-4e84-b0b0-03441103e3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COL2016</Template>
  <TotalTime>133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nchcmmConference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Hannah Hanssens-Reed</cp:lastModifiedBy>
  <cp:revision>19</cp:revision>
  <dcterms:created xsi:type="dcterms:W3CDTF">2016-02-16T15:21:13Z</dcterms:created>
  <dcterms:modified xsi:type="dcterms:W3CDTF">2021-02-05T18:04:31Z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0x01010043B5000B01CE474A844468D02309D233</vt:lpwstr>
  </property>
</Properties>
</file>