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22"/>
  </p:notesMasterIdLst>
  <p:sldIdLst>
    <p:sldId id="378" r:id="rId5"/>
    <p:sldId id="444" r:id="rId6"/>
    <p:sldId id="454" r:id="rId7"/>
    <p:sldId id="307" r:id="rId8"/>
    <p:sldId id="450" r:id="rId9"/>
    <p:sldId id="445" r:id="rId10"/>
    <p:sldId id="387" r:id="rId11"/>
    <p:sldId id="449" r:id="rId12"/>
    <p:sldId id="390" r:id="rId13"/>
    <p:sldId id="386" r:id="rId14"/>
    <p:sldId id="384" r:id="rId15"/>
    <p:sldId id="453" r:id="rId16"/>
    <p:sldId id="374" r:id="rId17"/>
    <p:sldId id="451" r:id="rId18"/>
    <p:sldId id="447" r:id="rId19"/>
    <p:sldId id="448" r:id="rId20"/>
    <p:sldId id="373" r:id="rId21"/>
  </p:sldIdLst>
  <p:sldSz cx="12192000" cy="6858000"/>
  <p:notesSz cx="6858000" cy="16573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84B"/>
    <a:srgbClr val="5E50A1"/>
    <a:srgbClr val="45B2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837" autoAdjust="0"/>
  </p:normalViewPr>
  <p:slideViewPr>
    <p:cSldViewPr snapToGrid="0">
      <p:cViewPr varScale="1">
        <p:scale>
          <a:sx n="71" d="100"/>
          <a:sy n="71" d="100"/>
        </p:scale>
        <p:origin x="460" y="4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3480" y="93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B34CD7-A1F1-4D6E-ADFC-876CAB627EFE}" type="datetimeFigureOut">
              <a:rPr lang="en-US" smtClean="0"/>
              <a:t>7/16/2024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FAD44A-191B-486B-85DE-9E82D9466000}" type="slidenum">
              <a:rPr lang="en-US" smtClean="0"/>
              <a:t>‹#›</a:t>
            </a:fld>
            <a:endParaRPr lang="en-US"/>
          </a:p>
        </p:txBody>
      </p:sp>
    </p:spTree>
    <p:extLst>
      <p:ext uri="{BB962C8B-B14F-4D97-AF65-F5344CB8AC3E}">
        <p14:creationId xmlns:p14="http://schemas.microsoft.com/office/powerpoint/2010/main" val="3840339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thecircle.sigmanursing.org/hom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Hard work pays off, and you're proof of that. We applaud and honor each of you for the time and effort that you've put into making your dreams come true.</a:t>
            </a:r>
          </a:p>
          <a:p>
            <a:endParaRPr lang="en-US" dirty="0"/>
          </a:p>
          <a:p>
            <a:r>
              <a:rPr lang="en-US" dirty="0"/>
              <a:t>Congratulations and welcome to Sigma.</a:t>
            </a:r>
          </a:p>
        </p:txBody>
      </p:sp>
      <p:sp>
        <p:nvSpPr>
          <p:cNvPr id="4" name="Slide Number Placeholder 3"/>
          <p:cNvSpPr>
            <a:spLocks noGrp="1"/>
          </p:cNvSpPr>
          <p:nvPr>
            <p:ph type="sldNum" sz="quarter" idx="5"/>
          </p:nvPr>
        </p:nvSpPr>
        <p:spPr/>
        <p:txBody>
          <a:bodyPr/>
          <a:lstStyle/>
          <a:p>
            <a:fld id="{05FAD44A-191B-486B-85DE-9E82D9466000}" type="slidenum">
              <a:rPr lang="en-US" smtClean="0"/>
              <a:t>1</a:t>
            </a:fld>
            <a:endParaRPr lang="en-US"/>
          </a:p>
        </p:txBody>
      </p:sp>
    </p:spTree>
    <p:extLst>
      <p:ext uri="{BB962C8B-B14F-4D97-AF65-F5344CB8AC3E}">
        <p14:creationId xmlns:p14="http://schemas.microsoft.com/office/powerpoint/2010/main" val="216824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Another valuable Sigma member benefit is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Nursing Centered</a:t>
            </a:r>
            <a:r>
              <a:rPr lang="en-US" sz="2800" b="0" i="0" dirty="0">
                <a:solidFill>
                  <a:srgbClr val="172B4D"/>
                </a:solidFill>
                <a:effectLst/>
                <a:latin typeface="-apple-system"/>
              </a:rPr>
              <a: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Sigma’s online resource center.</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Nursing Centered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you can download a podcast episode, watch an expert-led webinar and collect NCPD contact hours, and hear from Sigma members about their latest research and experience.</a:t>
            </a:r>
          </a:p>
        </p:txBody>
      </p:sp>
      <p:sp>
        <p:nvSpPr>
          <p:cNvPr id="4" name="Slide Number Placeholder 3"/>
          <p:cNvSpPr>
            <a:spLocks noGrp="1"/>
          </p:cNvSpPr>
          <p:nvPr>
            <p:ph type="sldNum" sz="quarter" idx="5"/>
          </p:nvPr>
        </p:nvSpPr>
        <p:spPr/>
        <p:txBody>
          <a:bodyPr/>
          <a:lstStyle/>
          <a:p>
            <a:fld id="{05FAD44A-191B-486B-85DE-9E82D9466000}" type="slidenum">
              <a:rPr lang="en-US" smtClean="0"/>
              <a:t>10</a:t>
            </a:fld>
            <a:endParaRPr lang="en-US"/>
          </a:p>
        </p:txBody>
      </p:sp>
    </p:spTree>
    <p:extLst>
      <p:ext uri="{BB962C8B-B14F-4D97-AF65-F5344CB8AC3E}">
        <p14:creationId xmlns:p14="http://schemas.microsoft.com/office/powerpoint/2010/main" val="3562859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Sigma offers several free webinars each month, covering a variety of topics, like support for early career nurses, NCLEX test strategies, incivility, self-care, climate change, and avoiding burnout. But if you are unable to make a live webinar, recordings are available on </a:t>
            </a:r>
            <a:r>
              <a:rPr lang="en-US" sz="1800" b="0" i="1" kern="100" dirty="0">
                <a:effectLst/>
                <a:latin typeface="Calibri" panose="020F0502020204030204" pitchFamily="34" charset="0"/>
                <a:ea typeface="Calibri" panose="020F0502020204030204" pitchFamily="34" charset="0"/>
                <a:cs typeface="Times New Roman" panose="02020603050405020304" pitchFamily="18" charset="0"/>
              </a:rPr>
              <a:t>Nursing Centered </a:t>
            </a: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for you to watch on-demand.</a:t>
            </a:r>
          </a:p>
          <a:p>
            <a:pPr marL="0" marR="0">
              <a:lnSpc>
                <a:spcPct val="107000"/>
              </a:lnSpc>
              <a:spcBef>
                <a:spcPts val="0"/>
              </a:spcBef>
              <a:spcAft>
                <a:spcPts val="800"/>
              </a:spcAft>
            </a:pPr>
            <a:endParaRPr lang="en-US" sz="1800" b="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Sigma also offers a What’s Next webinar that provides a tour of everything Sigma has to offer. </a:t>
            </a:r>
          </a:p>
        </p:txBody>
      </p:sp>
      <p:sp>
        <p:nvSpPr>
          <p:cNvPr id="4" name="Slide Number Placeholder 3"/>
          <p:cNvSpPr>
            <a:spLocks noGrp="1"/>
          </p:cNvSpPr>
          <p:nvPr>
            <p:ph type="sldNum" sz="quarter" idx="10"/>
          </p:nvPr>
        </p:nvSpPr>
        <p:spPr/>
        <p:txBody>
          <a:bodyPr/>
          <a:lstStyle/>
          <a:p>
            <a:fld id="{F2A7FEC8-BE22-40AB-B8B9-9967BF16C94E}" type="slidenum">
              <a:rPr lang="en-US" smtClean="0"/>
              <a:t>11</a:t>
            </a:fld>
            <a:endParaRPr lang="en-US"/>
          </a:p>
        </p:txBody>
      </p:sp>
    </p:spTree>
    <p:extLst>
      <p:ext uri="{BB962C8B-B14F-4D97-AF65-F5344CB8AC3E}">
        <p14:creationId xmlns:p14="http://schemas.microsoft.com/office/powerpoint/2010/main" val="3292620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59ED3-DC4C-23F8-6F4B-571ADB3170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B9F514-9F6E-362B-BDB5-6EDAF707B2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C6A44C-8E96-D1F1-E3AB-137218AEEB28}"/>
              </a:ext>
            </a:extLst>
          </p:cNvPr>
          <p:cNvSpPr>
            <a:spLocks noGrp="1"/>
          </p:cNvSpPr>
          <p:nvPr>
            <p:ph type="body" idx="1"/>
          </p:nvPr>
        </p:nvSpPr>
        <p:spPr/>
        <p:txBody>
          <a:bodyPr/>
          <a:lstStyle/>
          <a:p>
            <a:pPr marL="0" marR="0">
              <a:lnSpc>
                <a:spcPct val="107000"/>
              </a:lnSpc>
              <a:spcBef>
                <a:spcPts val="0"/>
              </a:spcBef>
              <a:spcAft>
                <a:spcPts val="800"/>
              </a:spcAft>
            </a:pP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Along with webinars, Sigma also develops online NCPD courses to help you thrive as a nurse. By nurses, for nurses, these courses cover topics like incivility and bullying, healthcare leadership, how to publish your work, human tracking, sexual assault, and more. Sigma’s peer-reviewed and evidence-based courses are some of the best offerings for nurses and I encourage you to access these valuable resources.</a:t>
            </a:r>
          </a:p>
        </p:txBody>
      </p:sp>
      <p:sp>
        <p:nvSpPr>
          <p:cNvPr id="4" name="Slide Number Placeholder 3">
            <a:extLst>
              <a:ext uri="{FF2B5EF4-FFF2-40B4-BE49-F238E27FC236}">
                <a16:creationId xmlns:a16="http://schemas.microsoft.com/office/drawing/2014/main" id="{2E96B4C0-7C80-1F57-E5CF-15180C0CB383}"/>
              </a:ext>
            </a:extLst>
          </p:cNvPr>
          <p:cNvSpPr>
            <a:spLocks noGrp="1"/>
          </p:cNvSpPr>
          <p:nvPr>
            <p:ph type="sldNum" sz="quarter" idx="10"/>
          </p:nvPr>
        </p:nvSpPr>
        <p:spPr/>
        <p:txBody>
          <a:bodyPr/>
          <a:lstStyle/>
          <a:p>
            <a:fld id="{F2A7FEC8-BE22-40AB-B8B9-9967BF16C94E}" type="slidenum">
              <a:rPr lang="en-US" smtClean="0"/>
              <a:t>12</a:t>
            </a:fld>
            <a:endParaRPr lang="en-US"/>
          </a:p>
        </p:txBody>
      </p:sp>
    </p:spTree>
    <p:extLst>
      <p:ext uri="{BB962C8B-B14F-4D97-AF65-F5344CB8AC3E}">
        <p14:creationId xmlns:p14="http://schemas.microsoft.com/office/powerpoint/2010/main" val="2292961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Being a Sigma nurse also opens up opportunities to 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tay current on nursing trends with your free online subscriptions to Sigma’s two peer-reviewed and evidence-based journals,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Journal of Nursing Scholarship (JNS) </a:t>
            </a:r>
            <a:r>
              <a:rPr lang="en-US" sz="1800" i="0" kern="100" dirty="0">
                <a:effectLst/>
                <a:latin typeface="Calibri" panose="020F0502020204030204" pitchFamily="34" charset="0"/>
                <a:ea typeface="Calibri" panose="020F0502020204030204" pitchFamily="34" charset="0"/>
                <a:cs typeface="Times New Roman" panose="02020603050405020304" pitchFamily="18" charset="0"/>
              </a:rPr>
              <a:t>and</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 Worldviews on Evidence-Based Nursing (Worldviews). </a:t>
            </a:r>
            <a:r>
              <a:rPr lang="en-US" sz="1800" i="0" kern="100" dirty="0">
                <a:effectLst/>
                <a:latin typeface="Calibri" panose="020F0502020204030204" pitchFamily="34" charset="0"/>
                <a:ea typeface="Calibri" panose="020F0502020204030204" pitchFamily="34" charset="0"/>
                <a:cs typeface="Times New Roman" panose="02020603050405020304" pitchFamily="18" charset="0"/>
              </a:rPr>
              <a:t>You can also receive free NCPD contact hours for select articles.</a:t>
            </a:r>
          </a:p>
        </p:txBody>
      </p:sp>
      <p:sp>
        <p:nvSpPr>
          <p:cNvPr id="4" name="Slide Number Placeholder 3"/>
          <p:cNvSpPr>
            <a:spLocks noGrp="1"/>
          </p:cNvSpPr>
          <p:nvPr>
            <p:ph type="sldNum" sz="quarter" idx="5"/>
          </p:nvPr>
        </p:nvSpPr>
        <p:spPr/>
        <p:txBody>
          <a:bodyPr/>
          <a:lstStyle/>
          <a:p>
            <a:fld id="{05FAD44A-191B-486B-85DE-9E82D9466000}" type="slidenum">
              <a:rPr lang="en-US" smtClean="0"/>
              <a:t>13</a:t>
            </a:fld>
            <a:endParaRPr lang="en-US"/>
          </a:p>
        </p:txBody>
      </p:sp>
    </p:spTree>
    <p:extLst>
      <p:ext uri="{BB962C8B-B14F-4D97-AF65-F5344CB8AC3E}">
        <p14:creationId xmlns:p14="http://schemas.microsoft.com/office/powerpoint/2010/main" val="3240733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77F5F-48FD-8280-32C8-E853E670FB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F928C2-388D-7320-97BE-5A85FAE95D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A959E6-4A6C-E1B3-5F97-DE46BF77EEFC}"/>
              </a:ext>
            </a:extLst>
          </p:cNvPr>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Sigma Repository is another great resource that provides free, open access to the latest research. You can submit your own work to the Repository, too!</a:t>
            </a:r>
          </a:p>
        </p:txBody>
      </p:sp>
      <p:sp>
        <p:nvSpPr>
          <p:cNvPr id="4" name="Slide Number Placeholder 3">
            <a:extLst>
              <a:ext uri="{FF2B5EF4-FFF2-40B4-BE49-F238E27FC236}">
                <a16:creationId xmlns:a16="http://schemas.microsoft.com/office/drawing/2014/main" id="{B7891833-3380-8E90-80A5-51E63DD628FF}"/>
              </a:ext>
            </a:extLst>
          </p:cNvPr>
          <p:cNvSpPr>
            <a:spLocks noGrp="1"/>
          </p:cNvSpPr>
          <p:nvPr>
            <p:ph type="sldNum" sz="quarter" idx="5"/>
          </p:nvPr>
        </p:nvSpPr>
        <p:spPr/>
        <p:txBody>
          <a:bodyPr/>
          <a:lstStyle/>
          <a:p>
            <a:fld id="{05FAD44A-191B-486B-85DE-9E82D9466000}" type="slidenum">
              <a:rPr lang="en-US" smtClean="0"/>
              <a:t>14</a:t>
            </a:fld>
            <a:endParaRPr lang="en-US"/>
          </a:p>
        </p:txBody>
      </p:sp>
    </p:spTree>
    <p:extLst>
      <p:ext uri="{BB962C8B-B14F-4D97-AF65-F5344CB8AC3E}">
        <p14:creationId xmlns:p14="http://schemas.microsoft.com/office/powerpoint/2010/main" val="2899824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509E1-6B43-00F5-4833-0BC52A81B5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F27376-2738-DA58-9C8B-5B55C75C6C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43A6DB-85A5-8FBF-2A08-F39F10999112}"/>
              </a:ext>
            </a:extLst>
          </p:cNvPr>
          <p:cNvSpPr>
            <a:spLocks noGrp="1"/>
          </p:cNvSpPr>
          <p:nvPr>
            <p:ph type="body" idx="1"/>
          </p:nvPr>
        </p:nvSpPr>
        <p:spPr/>
        <p:txBody>
          <a:bodyPr/>
          <a:lstStyle/>
          <a:p>
            <a:pPr marL="0" marR="0">
              <a:lnSpc>
                <a:spcPct val="107000"/>
              </a:lnSpc>
              <a:spcBef>
                <a:spcPts val="0"/>
              </a:spcBef>
              <a:spcAft>
                <a:spcPts val="800"/>
              </a:spcAft>
            </a:pP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Want to grow and develop leadership skills, connect with experienced nurse leader mentors, and network with other nurses globally? Join the Nursing Now Challenge!</a:t>
            </a:r>
          </a:p>
          <a:p>
            <a:pPr marL="0" marR="0">
              <a:lnSpc>
                <a:spcPct val="107000"/>
              </a:lnSpc>
              <a:spcBef>
                <a:spcPts val="0"/>
              </a:spcBef>
              <a:spcAft>
                <a:spcPts val="800"/>
              </a:spcAft>
            </a:pPr>
            <a:endParaRPr lang="en-US" sz="1800" b="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This 12-month program is specifically designed for early-career nurses and will </a:t>
            </a:r>
            <a:r>
              <a:rPr lang="en-US" sz="2800" b="0" kern="100" dirty="0">
                <a:effectLst/>
                <a:latin typeface="Calibri" panose="020F0502020204030204" pitchFamily="34" charset="0"/>
                <a:ea typeface="Calibri" panose="020F0502020204030204" pitchFamily="34" charset="0"/>
                <a:cs typeface="Times New Roman" panose="02020603050405020304" pitchFamily="18" charset="0"/>
              </a:rPr>
              <a:t>e</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levate your leadership skills and help you become the confident leader you aspire to be. Plus, it is free for Sigma members!</a:t>
            </a:r>
          </a:p>
        </p:txBody>
      </p:sp>
      <p:sp>
        <p:nvSpPr>
          <p:cNvPr id="4" name="Slide Number Placeholder 3">
            <a:extLst>
              <a:ext uri="{FF2B5EF4-FFF2-40B4-BE49-F238E27FC236}">
                <a16:creationId xmlns:a16="http://schemas.microsoft.com/office/drawing/2014/main" id="{BAC70121-F6BF-BC1C-2DC2-869C19D95E5F}"/>
              </a:ext>
            </a:extLst>
          </p:cNvPr>
          <p:cNvSpPr>
            <a:spLocks noGrp="1"/>
          </p:cNvSpPr>
          <p:nvPr>
            <p:ph type="sldNum" sz="quarter" idx="5"/>
          </p:nvPr>
        </p:nvSpPr>
        <p:spPr/>
        <p:txBody>
          <a:bodyPr/>
          <a:lstStyle/>
          <a:p>
            <a:fld id="{05FAD44A-191B-486B-85DE-9E82D9466000}" type="slidenum">
              <a:rPr lang="en-US" smtClean="0"/>
              <a:t>15</a:t>
            </a:fld>
            <a:endParaRPr lang="en-US"/>
          </a:p>
        </p:txBody>
      </p:sp>
    </p:spTree>
    <p:extLst>
      <p:ext uri="{BB962C8B-B14F-4D97-AF65-F5344CB8AC3E}">
        <p14:creationId xmlns:p14="http://schemas.microsoft.com/office/powerpoint/2010/main" val="418184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D1128-B4CB-9F8E-D5FA-D6E004D934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E9D354-3895-851F-5264-EBF7DE3D56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A47C7D-6948-A824-8410-4CC7799CD7F9}"/>
              </a:ext>
            </a:extLst>
          </p:cNvPr>
          <p:cNvSpPr>
            <a:spLocks noGrp="1"/>
          </p:cNvSpPr>
          <p:nvPr>
            <p:ph type="body" idx="1"/>
          </p:nvPr>
        </p:nvSpPr>
        <p:spPr/>
        <p:txBody>
          <a:bodyPr/>
          <a:lstStyle/>
          <a:p>
            <a:pPr marL="0" marR="0">
              <a:lnSpc>
                <a:spcPct val="107000"/>
              </a:lnSpc>
              <a:spcBef>
                <a:spcPts val="0"/>
              </a:spcBef>
              <a:spcAft>
                <a:spcPts val="800"/>
              </a:spcAft>
            </a:pP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As a Sigma member, you have so many opportunities to participate in the advancement of healthcare on a global scale. Sigma has a seat at the table when it comes to global health issues and concerns. We are actively involved in the United Nations (UN) and have special consultative status because of our expertise in the field of nursing and global health.</a:t>
            </a:r>
          </a:p>
          <a:p>
            <a:pPr marL="0" marR="0">
              <a:lnSpc>
                <a:spcPct val="107000"/>
              </a:lnSpc>
              <a:spcBef>
                <a:spcPts val="0"/>
              </a:spcBef>
              <a:spcAft>
                <a:spcPts val="800"/>
              </a:spcAft>
            </a:pP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With our commitment to the UN, Sigma encourages you to better understand and help contribute to the Sustainable Development Goals (SDGs). The SDGs are the blueprint to achieve a better and more sustainable future for all by 2030.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 the next generation of Sigma leaders, we know the future is bright!</a:t>
            </a:r>
          </a:p>
        </p:txBody>
      </p:sp>
      <p:sp>
        <p:nvSpPr>
          <p:cNvPr id="4" name="Slide Number Placeholder 3">
            <a:extLst>
              <a:ext uri="{FF2B5EF4-FFF2-40B4-BE49-F238E27FC236}">
                <a16:creationId xmlns:a16="http://schemas.microsoft.com/office/drawing/2014/main" id="{DD0E0810-55A6-CEE2-5357-BCF644A5C7C0}"/>
              </a:ext>
            </a:extLst>
          </p:cNvPr>
          <p:cNvSpPr>
            <a:spLocks noGrp="1"/>
          </p:cNvSpPr>
          <p:nvPr>
            <p:ph type="sldNum" sz="quarter" idx="5"/>
          </p:nvPr>
        </p:nvSpPr>
        <p:spPr/>
        <p:txBody>
          <a:bodyPr/>
          <a:lstStyle/>
          <a:p>
            <a:fld id="{05FAD44A-191B-486B-85DE-9E82D9466000}" type="slidenum">
              <a:rPr lang="en-US" smtClean="0"/>
              <a:t>16</a:t>
            </a:fld>
            <a:endParaRPr lang="en-US"/>
          </a:p>
        </p:txBody>
      </p:sp>
    </p:spTree>
    <p:extLst>
      <p:ext uri="{BB962C8B-B14F-4D97-AF65-F5344CB8AC3E}">
        <p14:creationId xmlns:p14="http://schemas.microsoft.com/office/powerpoint/2010/main" val="3099546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You made it. You're a Sigma nurse.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00" dirty="0">
                <a:effectLst/>
                <a:latin typeface="Calibri" panose="020F0502020204030204" pitchFamily="34" charset="0"/>
                <a:ea typeface="Calibri" panose="020F0502020204030204" pitchFamily="34" charset="0"/>
                <a:cs typeface="Times New Roman" panose="02020603050405020304" pitchFamily="18" charset="0"/>
              </a:rPr>
              <a:t>Let's celebrate this achievement together and continue to strive for Global Nursing Excellence in all that we do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fld id="{05FAD44A-191B-486B-85DE-9E82D9466000}" type="slidenum">
              <a:rPr lang="en-US" smtClean="0"/>
              <a:t>17</a:t>
            </a:fld>
            <a:endParaRPr lang="en-US"/>
          </a:p>
        </p:txBody>
      </p:sp>
    </p:spTree>
    <p:extLst>
      <p:ext uri="{BB962C8B-B14F-4D97-AF65-F5344CB8AC3E}">
        <p14:creationId xmlns:p14="http://schemas.microsoft.com/office/powerpoint/2010/main" val="3467477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Becoming a part of Sigma isn’t just about the honor. It’s also about the connections you make along the way. We’re a community united by a dedication to Global Nursing Excellence, and together, we have the power to make a difference.</a:t>
            </a:r>
          </a:p>
        </p:txBody>
      </p:sp>
      <p:sp>
        <p:nvSpPr>
          <p:cNvPr id="4" name="Slide Number Placeholder 3"/>
          <p:cNvSpPr>
            <a:spLocks noGrp="1"/>
          </p:cNvSpPr>
          <p:nvPr>
            <p:ph type="sldNum" sz="quarter" idx="10"/>
          </p:nvPr>
        </p:nvSpPr>
        <p:spPr/>
        <p:txBody>
          <a:bodyPr/>
          <a:lstStyle/>
          <a:p>
            <a:fld id="{201E9AEF-2C8B-40C2-90B8-7045A6FFEBB1}" type="slidenum">
              <a:rPr lang="en-US" smtClean="0"/>
              <a:pPr/>
              <a:t>2</a:t>
            </a:fld>
            <a:endParaRPr lang="en-US"/>
          </a:p>
        </p:txBody>
      </p:sp>
    </p:spTree>
    <p:extLst>
      <p:ext uri="{BB962C8B-B14F-4D97-AF65-F5344CB8AC3E}">
        <p14:creationId xmlns:p14="http://schemas.microsoft.com/office/powerpoint/2010/main" val="1709471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D264D-8EDB-0D26-7DFF-EA5318CE25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505F50-08DD-692D-6147-90D5A5D5A7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4D6FD9-7149-517D-636A-B328A960C770}"/>
              </a:ext>
            </a:extLst>
          </p:cNvPr>
          <p:cNvSpPr>
            <a:spLocks noGrp="1"/>
          </p:cNvSpPr>
          <p:nvPr>
            <p:ph type="body" idx="1"/>
          </p:nvPr>
        </p:nvSpPr>
        <p:spPr/>
        <p:txBody>
          <a:bodyPr>
            <a:norm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let’s introduce you to your chapter leadership team.</a:t>
            </a:r>
          </a:p>
          <a:p>
            <a:pPr marL="0" marR="0">
              <a:lnSpc>
                <a:spcPct val="107000"/>
              </a:lnSpc>
              <a:spcBef>
                <a:spcPts val="0"/>
              </a:spcBef>
              <a:spcAft>
                <a:spcPts val="800"/>
              </a:spcAft>
            </a:pP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46BDC46-1B4F-284D-A638-9022BD7DBA91}"/>
              </a:ext>
            </a:extLst>
          </p:cNvPr>
          <p:cNvSpPr>
            <a:spLocks noGrp="1"/>
          </p:cNvSpPr>
          <p:nvPr>
            <p:ph type="sldNum" sz="quarter" idx="10"/>
          </p:nvPr>
        </p:nvSpPr>
        <p:spPr/>
        <p:txBody>
          <a:bodyPr/>
          <a:lstStyle/>
          <a:p>
            <a:fld id="{201E9AEF-2C8B-40C2-90B8-7045A6FFEBB1}" type="slidenum">
              <a:rPr lang="en-US" smtClean="0"/>
              <a:pPr/>
              <a:t>3</a:t>
            </a:fld>
            <a:endParaRPr lang="en-US"/>
          </a:p>
        </p:txBody>
      </p:sp>
    </p:spTree>
    <p:extLst>
      <p:ext uri="{BB962C8B-B14F-4D97-AF65-F5344CB8AC3E}">
        <p14:creationId xmlns:p14="http://schemas.microsoft.com/office/powerpoint/2010/main" val="246868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Your achievements have opened up a lifelong opportunity and Sigma is dedicated to supporting you throughout your entire nursing career.</a:t>
            </a:r>
          </a:p>
          <a:p>
            <a:pPr marL="0" marR="0">
              <a:lnSpc>
                <a:spcPct val="107000"/>
              </a:lnSpc>
              <a:spcBef>
                <a:spcPts val="0"/>
              </a:spcBef>
              <a:spcAft>
                <a:spcPts val="800"/>
              </a:spcAft>
            </a:pPr>
            <a:endParaRPr lang="en-US" sz="1800" b="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To get started, visit My Membership at Membership.SigmaNursing.org. Think of My Membership as your go-to spot to access all of your member benefits, update your contact information and demographics, and set your email preferences.</a:t>
            </a:r>
          </a:p>
        </p:txBody>
      </p:sp>
      <p:sp>
        <p:nvSpPr>
          <p:cNvPr id="4" name="Slide Number Placeholder 3"/>
          <p:cNvSpPr>
            <a:spLocks noGrp="1"/>
          </p:cNvSpPr>
          <p:nvPr>
            <p:ph type="sldNum" sz="quarter" idx="10"/>
          </p:nvPr>
        </p:nvSpPr>
        <p:spPr/>
        <p:txBody>
          <a:bodyPr/>
          <a:lstStyle/>
          <a:p>
            <a:fld id="{24BF16F8-9E73-41FA-865D-9FE885557BEB}" type="slidenum">
              <a:rPr lang="en-US" smtClean="0"/>
              <a:t>4</a:t>
            </a:fld>
            <a:endParaRPr lang="en-US"/>
          </a:p>
        </p:txBody>
      </p:sp>
    </p:spTree>
    <p:extLst>
      <p:ext uri="{BB962C8B-B14F-4D97-AF65-F5344CB8AC3E}">
        <p14:creationId xmlns:p14="http://schemas.microsoft.com/office/powerpoint/2010/main" val="3005456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65D5B-D950-99F5-D464-B30A6352E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30B811-E6B5-5ECE-7EA3-23ADF49326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38E305-9444-FD93-0B24-050A923A346E}"/>
              </a:ext>
            </a:extLst>
          </p:cNvPr>
          <p:cNvSpPr>
            <a:spLocks noGrp="1"/>
          </p:cNvSpPr>
          <p:nvPr>
            <p:ph type="body" idx="1"/>
          </p:nvPr>
        </p:nvSpPr>
        <p:spPr/>
        <p:txBody>
          <a:bodyPr/>
          <a:lstStyle/>
          <a:p>
            <a:pPr marL="0" marR="0">
              <a:lnSpc>
                <a:spcPct val="107000"/>
              </a:lnSpc>
              <a:spcBef>
                <a:spcPts val="0"/>
              </a:spcBef>
              <a:spcAft>
                <a:spcPts val="800"/>
              </a:spcAft>
            </a:pP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We encourage you to update the email account tied to your Sigma membership if it currently has a .</a:t>
            </a:r>
            <a:r>
              <a:rPr lang="en-US" sz="1800" b="0" kern="100" dirty="0" err="1">
                <a:effectLst/>
                <a:latin typeface="Calibri" panose="020F0502020204030204" pitchFamily="34" charset="0"/>
                <a:ea typeface="Calibri" panose="020F0502020204030204" pitchFamily="34" charset="0"/>
                <a:cs typeface="Times New Roman" panose="02020603050405020304" pitchFamily="18" charset="0"/>
              </a:rPr>
              <a:t>edu</a:t>
            </a: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 extension as </a:t>
            </a:r>
            <a:r>
              <a:rPr lang="en-US" sz="2800" b="0" kern="100" dirty="0">
                <a:effectLst/>
                <a:latin typeface="Calibri" panose="020F0502020204030204" pitchFamily="34" charset="0"/>
                <a:ea typeface="Calibri" panose="020F0502020204030204" pitchFamily="34" charset="0"/>
                <a:cs typeface="Times New Roman" panose="02020603050405020304" pitchFamily="18" charset="0"/>
              </a:rPr>
              <a:t>e</a:t>
            </a:r>
            <a:r>
              <a:rPr lang="en-US" sz="2800" dirty="0"/>
              <a:t>mail addresses ending in .</a:t>
            </a:r>
            <a:r>
              <a:rPr lang="en-US" sz="2800" dirty="0" err="1"/>
              <a:t>edu</a:t>
            </a:r>
            <a:r>
              <a:rPr lang="en-US" sz="2800" dirty="0"/>
              <a:t> may impact deliverability</a:t>
            </a:r>
            <a:r>
              <a:rPr lang="en-US" sz="2800" dirty="0">
                <a:highlight>
                  <a:srgbClr val="FFFF00"/>
                </a:highlight>
              </a:rPr>
              <a:t>. </a:t>
            </a:r>
            <a:r>
              <a:rPr lang="en-US" sz="2800" dirty="0">
                <a:solidFill>
                  <a:srgbClr val="FF0000"/>
                </a:solidFill>
                <a:highlight>
                  <a:srgbClr val="FFFF00"/>
                </a:highlight>
              </a:rPr>
              <a:t>Using a personal email is recommended to ensure that our emails are getting through to you!</a:t>
            </a:r>
          </a:p>
          <a:p>
            <a:pPr marL="0" marR="0">
              <a:lnSpc>
                <a:spcPct val="107000"/>
              </a:lnSpc>
              <a:spcBef>
                <a:spcPts val="0"/>
              </a:spcBef>
              <a:spcAft>
                <a:spcPts val="800"/>
              </a:spcAft>
            </a:pPr>
            <a:endParaRPr lang="en-US" sz="2800" b="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b="0" kern="100" dirty="0">
                <a:effectLst/>
                <a:latin typeface="Calibri" panose="020F0502020204030204" pitchFamily="34" charset="0"/>
                <a:ea typeface="Calibri" panose="020F0502020204030204" pitchFamily="34" charset="0"/>
                <a:cs typeface="Times New Roman" panose="02020603050405020304" pitchFamily="18" charset="0"/>
              </a:rPr>
              <a:t>Make sure you look for </a:t>
            </a:r>
            <a:r>
              <a:rPr lang="en-US" sz="2800" b="0" i="1" kern="100" dirty="0">
                <a:effectLst/>
                <a:latin typeface="Calibri" panose="020F0502020204030204" pitchFamily="34" charset="0"/>
                <a:ea typeface="Calibri" panose="020F0502020204030204" pitchFamily="34" charset="0"/>
                <a:cs typeface="Times New Roman" panose="02020603050405020304" pitchFamily="18" charset="0"/>
              </a:rPr>
              <a:t>Sigma Update</a:t>
            </a:r>
            <a:r>
              <a:rPr lang="en-US" sz="2800" b="0" kern="100" dirty="0">
                <a:effectLst/>
                <a:latin typeface="Calibri" panose="020F0502020204030204" pitchFamily="34" charset="0"/>
                <a:ea typeface="Calibri" panose="020F0502020204030204" pitchFamily="34" charset="0"/>
                <a:cs typeface="Times New Roman" panose="02020603050405020304" pitchFamily="18" charset="0"/>
              </a:rPr>
              <a:t>, our monthly all-member email that’s sent on the first day of every month. In </a:t>
            </a:r>
            <a:r>
              <a:rPr lang="en-US" sz="2800" b="0" i="1" kern="100" dirty="0">
                <a:effectLst/>
                <a:latin typeface="Calibri" panose="020F0502020204030204" pitchFamily="34" charset="0"/>
                <a:ea typeface="Calibri" panose="020F0502020204030204" pitchFamily="34" charset="0"/>
                <a:cs typeface="Times New Roman" panose="02020603050405020304" pitchFamily="18" charset="0"/>
              </a:rPr>
              <a:t>Sigma Update</a:t>
            </a:r>
            <a:r>
              <a:rPr lang="en-US" sz="2800" b="0" kern="100" dirty="0">
                <a:effectLst/>
                <a:latin typeface="Calibri" panose="020F0502020204030204" pitchFamily="34" charset="0"/>
                <a:ea typeface="Calibri" panose="020F0502020204030204" pitchFamily="34" charset="0"/>
                <a:cs typeface="Times New Roman" panose="02020603050405020304" pitchFamily="18" charset="0"/>
              </a:rPr>
              <a:t>, you will find Sigma news, including chapter news, event information, new nursing continuing professional development (NCPD) courses, upcoming webinars, and more!</a:t>
            </a:r>
            <a:endParaRPr lang="en-US" sz="1800" b="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EF50441-A09A-0080-FBBB-57E653E1BB24}"/>
              </a:ext>
            </a:extLst>
          </p:cNvPr>
          <p:cNvSpPr>
            <a:spLocks noGrp="1"/>
          </p:cNvSpPr>
          <p:nvPr>
            <p:ph type="sldNum" sz="quarter" idx="10"/>
          </p:nvPr>
        </p:nvSpPr>
        <p:spPr/>
        <p:txBody>
          <a:bodyPr/>
          <a:lstStyle/>
          <a:p>
            <a:fld id="{24BF16F8-9E73-41FA-865D-9FE885557BEB}" type="slidenum">
              <a:rPr lang="en-US" smtClean="0"/>
              <a:t>5</a:t>
            </a:fld>
            <a:endParaRPr lang="en-US"/>
          </a:p>
        </p:txBody>
      </p:sp>
    </p:spTree>
    <p:extLst>
      <p:ext uri="{BB962C8B-B14F-4D97-AF65-F5344CB8AC3E}">
        <p14:creationId xmlns:p14="http://schemas.microsoft.com/office/powerpoint/2010/main" val="3127231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EB4BE-071A-5E69-4866-D52DBA512D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418B41-3FAB-8ABD-7472-3D36024633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A9946D-D217-AC77-203E-0031EED4C291}"/>
              </a:ext>
            </a:extLst>
          </p:cNvPr>
          <p:cNvSpPr>
            <a:spLocks noGrp="1"/>
          </p:cNvSpPr>
          <p:nvPr>
            <p:ph type="body" idx="1"/>
          </p:nvPr>
        </p:nvSpPr>
        <p:spPr/>
        <p:txBody>
          <a:bodyPr/>
          <a:lstStyle/>
          <a:p>
            <a:pPr marL="0" marR="0">
              <a:lnSpc>
                <a:spcPct val="107000"/>
              </a:lnSpc>
              <a:spcBef>
                <a:spcPts val="0"/>
              </a:spcBef>
              <a:spcAft>
                <a:spcPts val="800"/>
              </a:spcAft>
            </a:pP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It is also important to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whitelist these email addresses so that they do not get caught in any spam blockers:</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Sigma@SigmaNursing.org</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DoNotReply@ConnectedCommunity.org</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Mail@ConnectedCommunity.org</a:t>
            </a:r>
          </a:p>
        </p:txBody>
      </p:sp>
      <p:sp>
        <p:nvSpPr>
          <p:cNvPr id="4" name="Slide Number Placeholder 3">
            <a:extLst>
              <a:ext uri="{FF2B5EF4-FFF2-40B4-BE49-F238E27FC236}">
                <a16:creationId xmlns:a16="http://schemas.microsoft.com/office/drawing/2014/main" id="{C393807E-5677-EB20-59BB-627427B433D9}"/>
              </a:ext>
            </a:extLst>
          </p:cNvPr>
          <p:cNvSpPr>
            <a:spLocks noGrp="1"/>
          </p:cNvSpPr>
          <p:nvPr>
            <p:ph type="sldNum" sz="quarter" idx="10"/>
          </p:nvPr>
        </p:nvSpPr>
        <p:spPr/>
        <p:txBody>
          <a:bodyPr/>
          <a:lstStyle/>
          <a:p>
            <a:fld id="{24BF16F8-9E73-41FA-865D-9FE885557BEB}" type="slidenum">
              <a:rPr lang="en-US" smtClean="0"/>
              <a:t>6</a:t>
            </a:fld>
            <a:endParaRPr lang="en-US"/>
          </a:p>
        </p:txBody>
      </p:sp>
    </p:spTree>
    <p:extLst>
      <p:ext uri="{BB962C8B-B14F-4D97-AF65-F5344CB8AC3E}">
        <p14:creationId xmlns:p14="http://schemas.microsoft.com/office/powerpoint/2010/main" val="1130301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We love seeing new Sigma faces and want to connect!</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0" kern="100" dirty="0">
                <a:effectLst/>
                <a:latin typeface="Calibri" panose="020F0502020204030204" pitchFamily="34" charset="0"/>
                <a:ea typeface="Calibri" panose="020F0502020204030204" pitchFamily="34" charset="0"/>
                <a:cs typeface="Times New Roman" panose="02020603050405020304" pitchFamily="18" charset="0"/>
              </a:rPr>
              <a:t>Don’t forget to tag your posts with #WeAreSigmaNurses.</a:t>
            </a:r>
          </a:p>
        </p:txBody>
      </p:sp>
      <p:sp>
        <p:nvSpPr>
          <p:cNvPr id="4" name="Slide Number Placeholder 3"/>
          <p:cNvSpPr>
            <a:spLocks noGrp="1"/>
          </p:cNvSpPr>
          <p:nvPr>
            <p:ph type="sldNum" sz="quarter" idx="5"/>
          </p:nvPr>
        </p:nvSpPr>
        <p:spPr/>
        <p:txBody>
          <a:bodyPr/>
          <a:lstStyle/>
          <a:p>
            <a:fld id="{05FAD44A-191B-486B-85DE-9E82D9466000}" type="slidenum">
              <a:rPr lang="en-US" smtClean="0"/>
              <a:t>7</a:t>
            </a:fld>
            <a:endParaRPr lang="en-US"/>
          </a:p>
        </p:txBody>
      </p:sp>
    </p:spTree>
    <p:extLst>
      <p:ext uri="{BB962C8B-B14F-4D97-AF65-F5344CB8AC3E}">
        <p14:creationId xmlns:p14="http://schemas.microsoft.com/office/powerpoint/2010/main" val="2997666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3C707-5D65-BAB5-1F64-0CAE231F4F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1A9426-9D1E-97BE-36C7-E37B1D8F16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65553A-42B1-1EDF-7C2E-2CB0AB97643C}"/>
              </a:ext>
            </a:extLst>
          </p:cNvPr>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Now, let’s discuss your Sigma member benefits, designed to meet your needs at every stage of your career.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Start by scanning this QR code to view Sigma’s New Member Guide. In it, you will find an overview of all of the benefits to which you now have access. I highly recommend that you take some time to review it because wherever you are in your professional journey, Sigma has the resources and knowledge to help you grow and achieve your goals.</a:t>
            </a:r>
          </a:p>
        </p:txBody>
      </p:sp>
      <p:sp>
        <p:nvSpPr>
          <p:cNvPr id="4" name="Slide Number Placeholder 3">
            <a:extLst>
              <a:ext uri="{FF2B5EF4-FFF2-40B4-BE49-F238E27FC236}">
                <a16:creationId xmlns:a16="http://schemas.microsoft.com/office/drawing/2014/main" id="{E2B46189-0AAD-8841-C17E-3BDE175517E0}"/>
              </a:ext>
            </a:extLst>
          </p:cNvPr>
          <p:cNvSpPr>
            <a:spLocks noGrp="1"/>
          </p:cNvSpPr>
          <p:nvPr>
            <p:ph type="sldNum" sz="quarter" idx="5"/>
          </p:nvPr>
        </p:nvSpPr>
        <p:spPr/>
        <p:txBody>
          <a:bodyPr/>
          <a:lstStyle/>
          <a:p>
            <a:fld id="{05FAD44A-191B-486B-85DE-9E82D9466000}" type="slidenum">
              <a:rPr lang="en-US" smtClean="0"/>
              <a:t>8</a:t>
            </a:fld>
            <a:endParaRPr lang="en-US"/>
          </a:p>
        </p:txBody>
      </p:sp>
    </p:spTree>
    <p:extLst>
      <p:ext uri="{BB962C8B-B14F-4D97-AF65-F5344CB8AC3E}">
        <p14:creationId xmlns:p14="http://schemas.microsoft.com/office/powerpoint/2010/main" val="2352810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u="sng" kern="100" dirty="0">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3"/>
              </a:rPr>
              <a:t>Home - The Circle (sigmanursing.org)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a Sigma nurse, you belong to a community of nurses who are dedicated and passionate like you. Interact virtually with members from around the world on The Circle, our online community.</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 The Circle, you can:</a:t>
            </a:r>
          </a:p>
          <a:p>
            <a:pPr marL="285750" marR="0" indent="-285750">
              <a:lnSpc>
                <a:spcPct val="107000"/>
              </a:lnSpc>
              <a:spcBef>
                <a:spcPts val="0"/>
              </a:spcBef>
              <a:spcAft>
                <a:spcPts val="80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Receive the support you need and share your voice.</a:t>
            </a:r>
          </a:p>
          <a:p>
            <a:pPr marL="285750" marR="0" lvl="0" indent="-285750">
              <a:lnSpc>
                <a:spcPct val="107000"/>
              </a:lnSpc>
              <a:spcBef>
                <a:spcPts val="0"/>
              </a:spcBef>
              <a:spcAft>
                <a:spcPts val="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Participate in more than 15 communities of interest.</a:t>
            </a:r>
          </a:p>
          <a:p>
            <a:pPr marL="285750" marR="0" lvl="0" indent="-285750">
              <a:lnSpc>
                <a:spcPct val="107000"/>
              </a:lnSpc>
              <a:spcBef>
                <a:spcPts val="0"/>
              </a:spcBef>
              <a:spcAft>
                <a:spcPts val="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Get career advice through the Career Advice Forum.</a:t>
            </a:r>
          </a:p>
          <a:p>
            <a:pPr marL="285750" marR="0" lvl="0" indent="-285750">
              <a:lnSpc>
                <a:spcPct val="107000"/>
              </a:lnSpc>
              <a:spcBef>
                <a:spcPts val="0"/>
              </a:spcBef>
              <a:spcAft>
                <a:spcPts val="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Collaborate with peers around the world through the Global Member Forum.</a:t>
            </a:r>
          </a:p>
          <a:p>
            <a:pPr marL="285750" marR="0" lvl="0" indent="-285750">
              <a:lnSpc>
                <a:spcPct val="107000"/>
              </a:lnSpc>
              <a:spcBef>
                <a:spcPts val="0"/>
              </a:spcBef>
              <a:spcAft>
                <a:spcPts val="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Maintain chapter connections.</a:t>
            </a:r>
          </a:p>
          <a:p>
            <a:pPr marL="285750" marR="0" lvl="0" indent="-285750">
              <a:lnSpc>
                <a:spcPct val="107000"/>
              </a:lnSpc>
              <a:spcBef>
                <a:spcPts val="0"/>
              </a:spcBef>
              <a:spcAft>
                <a:spcPts val="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 find volunteer opportunities on the local, regional, and international level.</a:t>
            </a:r>
          </a:p>
          <a:p>
            <a:pPr marL="285750" marR="0" lvl="0" indent="-285750">
              <a:lnSpc>
                <a:spcPct val="107000"/>
              </a:lnSpc>
              <a:spcBef>
                <a:spcPts val="0"/>
              </a:spcBef>
              <a:spcAft>
                <a:spcPts val="0"/>
              </a:spcAft>
              <a:buFont typeface="Arial" panose="020B0604020202020204" pitchFamily="34" charset="0"/>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can also access our chapter website at Rho Nu at-Large.sigmanursing.org/home.</a:t>
            </a:r>
          </a:p>
        </p:txBody>
      </p:sp>
      <p:sp>
        <p:nvSpPr>
          <p:cNvPr id="4" name="Slide Number Placeholder 3"/>
          <p:cNvSpPr>
            <a:spLocks noGrp="1"/>
          </p:cNvSpPr>
          <p:nvPr>
            <p:ph type="sldNum" sz="quarter" idx="10"/>
          </p:nvPr>
        </p:nvSpPr>
        <p:spPr/>
        <p:txBody>
          <a:bodyPr/>
          <a:lstStyle/>
          <a:p>
            <a:fld id="{F2A7FEC8-BE22-40AB-B8B9-9967BF16C94E}" type="slidenum">
              <a:rPr lang="en-US" smtClean="0"/>
              <a:t>9</a:t>
            </a:fld>
            <a:endParaRPr lang="en-US"/>
          </a:p>
        </p:txBody>
      </p:sp>
    </p:spTree>
    <p:extLst>
      <p:ext uri="{BB962C8B-B14F-4D97-AF65-F5344CB8AC3E}">
        <p14:creationId xmlns:p14="http://schemas.microsoft.com/office/powerpoint/2010/main" val="42569706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3791" y="584255"/>
            <a:ext cx="6992715" cy="1012244"/>
          </a:xfrm>
          <a:prstGeom prst="rect">
            <a:avLst/>
          </a:prstGeom>
        </p:spPr>
        <p:txBody>
          <a:bodyPr>
            <a:normAutofit/>
          </a:bodyPr>
          <a:lstStyle>
            <a:lvl1pPr>
              <a:defRPr sz="3600">
                <a:latin typeface="Calibri" panose="020F0502020204030204" pitchFamily="34" charset="0"/>
                <a:cs typeface="Calibri" panose="020F0502020204030204" pitchFamily="34" charset="0"/>
              </a:defRPr>
            </a:lvl1pPr>
          </a:lstStyle>
          <a:p>
            <a:r>
              <a:rPr lang="en-US" sz="3600" b="1" dirty="0">
                <a:solidFill>
                  <a:srgbClr val="5E50A1"/>
                </a:solidFill>
                <a:latin typeface="Calibri" panose="020F0502020204030204" pitchFamily="34" charset="0"/>
                <a:cs typeface="Calibri" panose="020F0502020204030204" pitchFamily="34" charset="0"/>
              </a:rPr>
              <a:t>Chapter Benefits</a:t>
            </a:r>
            <a:endParaRPr lang="en-US" dirty="0"/>
          </a:p>
        </p:txBody>
      </p:sp>
      <p:sp>
        <p:nvSpPr>
          <p:cNvPr id="3" name="Content Placeholder 2"/>
          <p:cNvSpPr>
            <a:spLocks noGrp="1"/>
          </p:cNvSpPr>
          <p:nvPr>
            <p:ph idx="1"/>
          </p:nvPr>
        </p:nvSpPr>
        <p:spPr>
          <a:xfrm>
            <a:off x="703791" y="1596499"/>
            <a:ext cx="8764771" cy="4444863"/>
          </a:xfrm>
          <a:prstGeom prst="rect">
            <a:avLst/>
          </a:prstGeom>
        </p:spPr>
        <p:txBody>
          <a:bodyPr/>
          <a:lstStyle>
            <a:lvl1pPr marL="342900" indent="-342900">
              <a:buFont typeface="Arial" panose="020B0604020202020204" pitchFamily="34" charset="0"/>
              <a:buChar char="•"/>
              <a:defRPr>
                <a:latin typeface="Calibri" panose="020F0502020204030204" pitchFamily="34" charset="0"/>
                <a:cs typeface="Calibri" panose="020F0502020204030204" pitchFamily="34" charset="0"/>
              </a:defRPr>
            </a:lvl1pPr>
            <a:lvl2pPr marL="742950" indent="-285750">
              <a:buFont typeface="Arial" panose="020B0604020202020204" pitchFamily="34" charset="0"/>
              <a:buChar char="•"/>
              <a:defRPr>
                <a:latin typeface="Calibri" panose="020F0502020204030204" pitchFamily="34" charset="0"/>
                <a:cs typeface="Calibri" panose="020F0502020204030204" pitchFamily="34" charset="0"/>
              </a:defRPr>
            </a:lvl2pPr>
            <a:lvl3pPr marL="1143000" indent="-228600">
              <a:buFont typeface="Arial" panose="020B0604020202020204" pitchFamily="34" charset="0"/>
              <a:buChar char="•"/>
              <a:defRPr>
                <a:latin typeface="Calibri" panose="020F0502020204030204" pitchFamily="34" charset="0"/>
                <a:cs typeface="Calibri" panose="020F0502020204030204" pitchFamily="34" charset="0"/>
              </a:defRPr>
            </a:lvl3pPr>
            <a:lvl4pPr marL="1600200" indent="-228600">
              <a:buFont typeface="Arial" panose="020B0604020202020204" pitchFamily="34" charset="0"/>
              <a:buChar char="•"/>
              <a:defRPr>
                <a:latin typeface="Calibri" panose="020F0502020204030204" pitchFamily="34" charset="0"/>
                <a:cs typeface="Calibri" panose="020F0502020204030204" pitchFamily="34" charset="0"/>
              </a:defRPr>
            </a:lvl4pPr>
            <a:lvl5pPr marL="2057400" indent="-228600">
              <a:buFont typeface="Arial" panose="020B0604020202020204" pitchFamily="34" charset="0"/>
              <a:buChar cha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B2EEE0A8-FE59-4104-AE60-C47DE4309A85}"/>
              </a:ext>
            </a:extLst>
          </p:cNvPr>
          <p:cNvSpPr/>
          <p:nvPr userDrawn="1"/>
        </p:nvSpPr>
        <p:spPr>
          <a:xfrm>
            <a:off x="0" y="0"/>
            <a:ext cx="158620" cy="2295331"/>
          </a:xfrm>
          <a:prstGeom prst="rect">
            <a:avLst/>
          </a:prstGeom>
          <a:solidFill>
            <a:srgbClr val="5E5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Rectangle 7">
            <a:extLst>
              <a:ext uri="{FF2B5EF4-FFF2-40B4-BE49-F238E27FC236}">
                <a16:creationId xmlns:a16="http://schemas.microsoft.com/office/drawing/2014/main" id="{8DAE2F23-490E-4B82-81D5-9CE0D253BEB0}"/>
              </a:ext>
            </a:extLst>
          </p:cNvPr>
          <p:cNvSpPr/>
          <p:nvPr userDrawn="1"/>
        </p:nvSpPr>
        <p:spPr>
          <a:xfrm>
            <a:off x="0" y="2281334"/>
            <a:ext cx="158620" cy="2295331"/>
          </a:xfrm>
          <a:prstGeom prst="rect">
            <a:avLst/>
          </a:prstGeom>
          <a:solidFill>
            <a:srgbClr val="45B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3CA1309-5F60-4E62-A52A-B5F9A33344BF}"/>
              </a:ext>
            </a:extLst>
          </p:cNvPr>
          <p:cNvSpPr/>
          <p:nvPr userDrawn="1"/>
        </p:nvSpPr>
        <p:spPr>
          <a:xfrm>
            <a:off x="0" y="4576665"/>
            <a:ext cx="158620" cy="2295331"/>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F0933BF-E584-44BD-895A-CCA3421346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6041" y="5639074"/>
            <a:ext cx="1692370" cy="940763"/>
          </a:xfrm>
          <a:prstGeom prst="rect">
            <a:avLst/>
          </a:prstGeom>
        </p:spPr>
      </p:pic>
    </p:spTree>
    <p:extLst>
      <p:ext uri="{BB962C8B-B14F-4D97-AF65-F5344CB8AC3E}">
        <p14:creationId xmlns:p14="http://schemas.microsoft.com/office/powerpoint/2010/main" val="2557665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a:prstGeom prst="rect">
            <a:avLst/>
          </a:prstGeo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a:prstGeom prst="rect">
            <a:avLst/>
          </a:prstGeo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a:prstGeom prst="rect">
            <a:avLst/>
          </a:prstGeo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8F352D27-E3F0-463B-9997-B3DF63B6B4B4}" type="datetimeFigureOut">
              <a:rPr lang="en-US" smtClean="0"/>
              <a:t>7/16/2024</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9D048D5-CADA-47C3-B047-C106704E7AF5}"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rgbClr val="5E50A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rgbClr val="5E50A1"/>
                </a:solidFill>
                <a:latin typeface="Arial"/>
              </a:rPr>
              <a:t>”</a:t>
            </a:r>
            <a:endParaRPr lang="en-US">
              <a:solidFill>
                <a:srgbClr val="5E50A1"/>
              </a:solidFill>
              <a:latin typeface="Arial"/>
            </a:endParaRPr>
          </a:p>
        </p:txBody>
      </p:sp>
    </p:spTree>
    <p:extLst>
      <p:ext uri="{BB962C8B-B14F-4D97-AF65-F5344CB8AC3E}">
        <p14:creationId xmlns:p14="http://schemas.microsoft.com/office/powerpoint/2010/main" val="2909221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a:prstGeom prst="rect">
            <a:avLst/>
          </a:prstGeo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a:prstGeom prst="rect">
            <a:avLst/>
          </a:prstGeo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8F352D27-E3F0-463B-9997-B3DF63B6B4B4}" type="datetimeFigureOut">
              <a:rPr lang="en-US" smtClean="0"/>
              <a:t>7/16/2024</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9D048D5-CADA-47C3-B047-C106704E7AF5}" type="slidenum">
              <a:rPr lang="en-US" smtClean="0"/>
              <a:t>‹#›</a:t>
            </a:fld>
            <a:endParaRPr lang="en-US"/>
          </a:p>
        </p:txBody>
      </p:sp>
    </p:spTree>
    <p:extLst>
      <p:ext uri="{BB962C8B-B14F-4D97-AF65-F5344CB8AC3E}">
        <p14:creationId xmlns:p14="http://schemas.microsoft.com/office/powerpoint/2010/main" val="1178542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a:prstGeom prst="rect">
            <a:avLst/>
          </a:prstGeo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a:prstGeom prst="rect">
            <a:avLst/>
          </a:prstGeo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a:prstGeom prst="rect">
            <a:avLst/>
          </a:prstGeo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8F352D27-E3F0-463B-9997-B3DF63B6B4B4}" type="datetimeFigureOut">
              <a:rPr lang="en-US" smtClean="0"/>
              <a:t>7/16/2024</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9D048D5-CADA-47C3-B047-C106704E7AF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09280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a:prstGeom prst="rect">
            <a:avLst/>
          </a:prstGeo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a:prstGeom prst="rect">
            <a:avLst/>
          </a:prstGeo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a:prstGeom prst="rect">
            <a:avLst/>
          </a:prstGeo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8F352D27-E3F0-463B-9997-B3DF63B6B4B4}" type="datetimeFigureOut">
              <a:rPr lang="en-US" smtClean="0"/>
              <a:t>7/16/2024</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9D048D5-CADA-47C3-B047-C106704E7AF5}" type="slidenum">
              <a:rPr lang="en-US" smtClean="0"/>
              <a:t>‹#›</a:t>
            </a:fld>
            <a:endParaRPr lang="en-US"/>
          </a:p>
        </p:txBody>
      </p:sp>
    </p:spTree>
    <p:extLst>
      <p:ext uri="{BB962C8B-B14F-4D97-AF65-F5344CB8AC3E}">
        <p14:creationId xmlns:p14="http://schemas.microsoft.com/office/powerpoint/2010/main" val="3948569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311536" y="133616"/>
            <a:ext cx="6992715" cy="13208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509231" y="1596499"/>
            <a:ext cx="8764771" cy="44448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8F352D27-E3F0-463B-9997-B3DF63B6B4B4}" type="datetimeFigureOut">
              <a:rPr lang="en-US" smtClean="0"/>
              <a:t>7/16/2024</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9D048D5-CADA-47C3-B047-C106704E7AF5}" type="slidenum">
              <a:rPr lang="en-US" smtClean="0"/>
              <a:t>‹#›</a:t>
            </a:fld>
            <a:endParaRPr lang="en-US"/>
          </a:p>
        </p:txBody>
      </p:sp>
    </p:spTree>
    <p:extLst>
      <p:ext uri="{BB962C8B-B14F-4D97-AF65-F5344CB8AC3E}">
        <p14:creationId xmlns:p14="http://schemas.microsoft.com/office/powerpoint/2010/main" val="3573260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a:prstGeom prst="rect">
            <a:avLst/>
          </a:prstGeo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8F352D27-E3F0-463B-9997-B3DF63B6B4B4}" type="datetimeFigureOut">
              <a:rPr lang="en-US" smtClean="0"/>
              <a:t>7/16/2024</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9D048D5-CADA-47C3-B047-C106704E7AF5}" type="slidenum">
              <a:rPr lang="en-US" smtClean="0"/>
              <a:t>‹#›</a:t>
            </a:fld>
            <a:endParaRPr lang="en-US"/>
          </a:p>
        </p:txBody>
      </p:sp>
    </p:spTree>
    <p:extLst>
      <p:ext uri="{BB962C8B-B14F-4D97-AF65-F5344CB8AC3E}">
        <p14:creationId xmlns:p14="http://schemas.microsoft.com/office/powerpoint/2010/main" val="2709983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5E50A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8E9062DC-E86A-4B62-87DF-87079A12F492}"/>
              </a:ext>
            </a:extLst>
          </p:cNvPr>
          <p:cNvGrpSpPr/>
          <p:nvPr userDrawn="1"/>
        </p:nvGrpSpPr>
        <p:grpSpPr>
          <a:xfrm>
            <a:off x="0" y="0"/>
            <a:ext cx="158620" cy="6871996"/>
            <a:chOff x="0" y="0"/>
            <a:chExt cx="158620" cy="6871996"/>
          </a:xfrm>
        </p:grpSpPr>
        <p:sp>
          <p:nvSpPr>
            <p:cNvPr id="9" name="Rectangle 8">
              <a:extLst>
                <a:ext uri="{FF2B5EF4-FFF2-40B4-BE49-F238E27FC236}">
                  <a16:creationId xmlns:a16="http://schemas.microsoft.com/office/drawing/2014/main" id="{20E03F26-1467-4034-AD2E-D91D01B82A3D}"/>
                </a:ext>
              </a:extLst>
            </p:cNvPr>
            <p:cNvSpPr/>
            <p:nvPr userDrawn="1"/>
          </p:nvSpPr>
          <p:spPr>
            <a:xfrm>
              <a:off x="0" y="0"/>
              <a:ext cx="158620" cy="2295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Rectangle 9">
              <a:extLst>
                <a:ext uri="{FF2B5EF4-FFF2-40B4-BE49-F238E27FC236}">
                  <a16:creationId xmlns:a16="http://schemas.microsoft.com/office/drawing/2014/main" id="{2F9BD857-B463-4153-B99E-EAD8690F162F}"/>
                </a:ext>
              </a:extLst>
            </p:cNvPr>
            <p:cNvSpPr/>
            <p:nvPr userDrawn="1"/>
          </p:nvSpPr>
          <p:spPr>
            <a:xfrm>
              <a:off x="0" y="2281334"/>
              <a:ext cx="158620" cy="2295331"/>
            </a:xfrm>
            <a:prstGeom prst="rect">
              <a:avLst/>
            </a:prstGeom>
            <a:solidFill>
              <a:srgbClr val="45B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26EC1D0-DB13-4516-85EB-D014D98ABA44}"/>
                </a:ext>
              </a:extLst>
            </p:cNvPr>
            <p:cNvSpPr/>
            <p:nvPr userDrawn="1"/>
          </p:nvSpPr>
          <p:spPr>
            <a:xfrm>
              <a:off x="0" y="4576665"/>
              <a:ext cx="158620" cy="2295331"/>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CDE402B1-D25B-4DEF-A51F-4233C4EA60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7929" y="866219"/>
            <a:ext cx="2184816" cy="1214506"/>
          </a:xfrm>
          <a:prstGeom prst="rect">
            <a:avLst/>
          </a:prstGeom>
        </p:spPr>
      </p:pic>
      <p:sp>
        <p:nvSpPr>
          <p:cNvPr id="15" name="Text Placeholder 14">
            <a:extLst>
              <a:ext uri="{FF2B5EF4-FFF2-40B4-BE49-F238E27FC236}">
                <a16:creationId xmlns:a16="http://schemas.microsoft.com/office/drawing/2014/main" id="{2566267E-1E4F-464B-B2E8-F3E8C67720E5}"/>
              </a:ext>
            </a:extLst>
          </p:cNvPr>
          <p:cNvSpPr>
            <a:spLocks noGrp="1"/>
          </p:cNvSpPr>
          <p:nvPr>
            <p:ph type="body" sz="quarter" idx="10" hasCustomPrompt="1"/>
          </p:nvPr>
        </p:nvSpPr>
        <p:spPr>
          <a:xfrm>
            <a:off x="9246636" y="1334894"/>
            <a:ext cx="1940281" cy="344487"/>
          </a:xfrm>
          <a:prstGeom prst="rect">
            <a:avLst/>
          </a:prstGeom>
        </p:spPr>
        <p:txBody>
          <a:bodyPr/>
          <a:lstStyle>
            <a:lvl1pPr marL="0" indent="0" algn="r">
              <a:buNone/>
              <a:defRPr sz="1500" b="1">
                <a:solidFill>
                  <a:srgbClr val="D1D3D4"/>
                </a:solidFill>
                <a:latin typeface="Calibri Light" panose="020F0302020204030204" pitchFamily="34" charset="0"/>
                <a:cs typeface="Calibri Light" panose="020F0302020204030204" pitchFamily="34" charset="0"/>
              </a:defRPr>
            </a:lvl1pPr>
            <a:lvl2pPr marL="457200" indent="0">
              <a:buNone/>
              <a:defRPr sz="1100">
                <a:latin typeface="+mn-lt"/>
              </a:defRPr>
            </a:lvl2pPr>
            <a:lvl3pPr marL="914400" indent="0">
              <a:buNone/>
              <a:defRPr sz="1100">
                <a:latin typeface="+mn-lt"/>
              </a:defRPr>
            </a:lvl3pPr>
            <a:lvl4pPr marL="1371600" indent="0">
              <a:buNone/>
              <a:defRPr sz="1100">
                <a:latin typeface="+mn-lt"/>
              </a:defRPr>
            </a:lvl4pPr>
            <a:lvl5pPr marL="1828800" indent="0">
              <a:buNone/>
              <a:defRPr sz="1100">
                <a:latin typeface="+mn-lt"/>
              </a:defRPr>
            </a:lvl5pPr>
          </a:lstStyle>
          <a:p>
            <a:pPr lvl="0"/>
            <a:r>
              <a:rPr lang="en-US" dirty="0"/>
              <a:t>MM.DD.YY</a:t>
            </a:r>
          </a:p>
        </p:txBody>
      </p:sp>
      <p:sp>
        <p:nvSpPr>
          <p:cNvPr id="17" name="Text Placeholder 16">
            <a:extLst>
              <a:ext uri="{FF2B5EF4-FFF2-40B4-BE49-F238E27FC236}">
                <a16:creationId xmlns:a16="http://schemas.microsoft.com/office/drawing/2014/main" id="{61BD5E63-19B7-4549-B8B2-185FE881DB7E}"/>
              </a:ext>
            </a:extLst>
          </p:cNvPr>
          <p:cNvSpPr>
            <a:spLocks noGrp="1"/>
          </p:cNvSpPr>
          <p:nvPr>
            <p:ph type="body" sz="quarter" idx="11" hasCustomPrompt="1"/>
          </p:nvPr>
        </p:nvSpPr>
        <p:spPr>
          <a:xfrm>
            <a:off x="1175914" y="3592314"/>
            <a:ext cx="10159351" cy="1576387"/>
          </a:xfrm>
          <a:prstGeom prst="rect">
            <a:avLst/>
          </a:prstGeom>
        </p:spPr>
        <p:txBody>
          <a:bodyPr>
            <a:normAutofit/>
          </a:bodyPr>
          <a:lstStyle>
            <a:lvl1pPr marL="0" indent="0">
              <a:buNone/>
              <a:defRPr sz="5700">
                <a:solidFill>
                  <a:schemeClr val="bg1"/>
                </a:solidFill>
                <a:latin typeface="Calibri Light" panose="020F0302020204030204" pitchFamily="34" charset="0"/>
                <a:cs typeface="Calibri Light" panose="020F0302020204030204" pitchFamily="34" charset="0"/>
              </a:defRPr>
            </a:lvl1pPr>
            <a:lvl2pPr marL="457200" indent="0">
              <a:buNone/>
              <a:defRPr sz="4800">
                <a:solidFill>
                  <a:schemeClr val="bg1"/>
                </a:solidFill>
                <a:latin typeface="Calibri Light" panose="020F0302020204030204" pitchFamily="34" charset="0"/>
                <a:cs typeface="Calibri Light" panose="020F0302020204030204" pitchFamily="34" charset="0"/>
              </a:defRPr>
            </a:lvl2pPr>
            <a:lvl3pPr marL="914400" indent="0">
              <a:buNone/>
              <a:defRPr sz="4800">
                <a:solidFill>
                  <a:schemeClr val="bg1"/>
                </a:solidFill>
                <a:latin typeface="Calibri Light" panose="020F0302020204030204" pitchFamily="34" charset="0"/>
                <a:cs typeface="Calibri Light" panose="020F0302020204030204" pitchFamily="34" charset="0"/>
              </a:defRPr>
            </a:lvl3pPr>
            <a:lvl4pPr marL="1371600" indent="0">
              <a:buNone/>
              <a:defRPr sz="4800">
                <a:solidFill>
                  <a:schemeClr val="bg1"/>
                </a:solidFill>
                <a:latin typeface="Calibri Light" panose="020F0302020204030204" pitchFamily="34" charset="0"/>
                <a:cs typeface="Calibri Light" panose="020F0302020204030204" pitchFamily="34" charset="0"/>
              </a:defRPr>
            </a:lvl4pPr>
            <a:lvl5pPr marL="1828800" indent="0">
              <a:buNone/>
              <a:defRPr sz="4800">
                <a:solidFill>
                  <a:schemeClr val="bg1"/>
                </a:solidFill>
                <a:latin typeface="Calibri Light" panose="020F0302020204030204" pitchFamily="34" charset="0"/>
                <a:cs typeface="Calibri Light" panose="020F0302020204030204" pitchFamily="34" charset="0"/>
              </a:defRPr>
            </a:lvl5pPr>
          </a:lstStyle>
          <a:p>
            <a:pPr lvl="0"/>
            <a:r>
              <a:rPr lang="en-US" dirty="0"/>
              <a:t>Presentation Title</a:t>
            </a:r>
          </a:p>
        </p:txBody>
      </p:sp>
      <p:sp>
        <p:nvSpPr>
          <p:cNvPr id="19" name="Text Placeholder 18">
            <a:extLst>
              <a:ext uri="{FF2B5EF4-FFF2-40B4-BE49-F238E27FC236}">
                <a16:creationId xmlns:a16="http://schemas.microsoft.com/office/drawing/2014/main" id="{43DBFF30-6708-4B01-95E9-226C8897AB4B}"/>
              </a:ext>
            </a:extLst>
          </p:cNvPr>
          <p:cNvSpPr>
            <a:spLocks noGrp="1"/>
          </p:cNvSpPr>
          <p:nvPr>
            <p:ph type="body" sz="quarter" idx="12" hasCustomPrompt="1"/>
          </p:nvPr>
        </p:nvSpPr>
        <p:spPr>
          <a:xfrm>
            <a:off x="1175914" y="5406637"/>
            <a:ext cx="10159351" cy="771739"/>
          </a:xfrm>
          <a:prstGeom prst="rect">
            <a:avLst/>
          </a:prstGeom>
        </p:spPr>
        <p:txBody>
          <a:bodyPr>
            <a:normAutofit/>
          </a:bodyPr>
          <a:lstStyle>
            <a:lvl1pPr marL="0" indent="0">
              <a:lnSpc>
                <a:spcPct val="100000"/>
              </a:lnSpc>
              <a:spcBef>
                <a:spcPts val="0"/>
              </a:spcBef>
              <a:buNone/>
              <a:defRPr sz="2200" b="1" cap="all" spc="100" baseline="0">
                <a:solidFill>
                  <a:srgbClr val="45B2E9"/>
                </a:solidFill>
                <a:latin typeface="Calibri" panose="020F0502020204030204" pitchFamily="34" charset="0"/>
                <a:cs typeface="Calibri" panose="020F0502020204030204" pitchFamily="34" charset="0"/>
              </a:defRPr>
            </a:lvl1pPr>
            <a:lvl2pPr marL="457200" indent="0">
              <a:buNone/>
              <a:defRPr>
                <a:solidFill>
                  <a:srgbClr val="45B2E9"/>
                </a:solidFill>
              </a:defRPr>
            </a:lvl2pPr>
            <a:lvl3pPr marL="914400" indent="0">
              <a:buNone/>
              <a:defRPr>
                <a:solidFill>
                  <a:srgbClr val="45B2E9"/>
                </a:solidFill>
              </a:defRPr>
            </a:lvl3pPr>
            <a:lvl4pPr marL="1371600" indent="0">
              <a:buNone/>
              <a:defRPr>
                <a:solidFill>
                  <a:srgbClr val="45B2E9"/>
                </a:solidFill>
              </a:defRPr>
            </a:lvl4pPr>
            <a:lvl5pPr marL="1828800" indent="0">
              <a:buNone/>
              <a:defRPr>
                <a:solidFill>
                  <a:srgbClr val="45B2E9"/>
                </a:solidFill>
              </a:defRPr>
            </a:lvl5pPr>
          </a:lstStyle>
          <a:p>
            <a:pPr lvl="0"/>
            <a:r>
              <a:rPr lang="en-US" dirty="0"/>
              <a:t>Presenter name(s)</a:t>
            </a:r>
          </a:p>
        </p:txBody>
      </p:sp>
    </p:spTree>
    <p:extLst>
      <p:ext uri="{BB962C8B-B14F-4D97-AF65-F5344CB8AC3E}">
        <p14:creationId xmlns:p14="http://schemas.microsoft.com/office/powerpoint/2010/main" val="3047269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a:xfrm>
            <a:off x="2844800" y="304800"/>
            <a:ext cx="8737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52345763"/>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Blank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732449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3F87F-CF64-4B85-A339-CDB387B535E2}"/>
              </a:ext>
            </a:extLst>
          </p:cNvPr>
          <p:cNvSpPr>
            <a:spLocks noGrp="1"/>
          </p:cNvSpPr>
          <p:nvPr>
            <p:ph type="ctrTitle"/>
          </p:nvPr>
        </p:nvSpPr>
        <p:spPr>
          <a:xfrm>
            <a:off x="1524002"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2B0322-C138-4036-8942-0A0BD7A65E9C}"/>
              </a:ext>
            </a:extLst>
          </p:cNvPr>
          <p:cNvSpPr>
            <a:spLocks noGrp="1"/>
          </p:cNvSpPr>
          <p:nvPr>
            <p:ph type="subTitle" idx="1"/>
          </p:nvPr>
        </p:nvSpPr>
        <p:spPr>
          <a:xfrm>
            <a:off x="1524002"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E07CE8-F8E2-457A-9FC9-236F10B91316}"/>
              </a:ext>
            </a:extLst>
          </p:cNvPr>
          <p:cNvSpPr>
            <a:spLocks noGrp="1"/>
          </p:cNvSpPr>
          <p:nvPr>
            <p:ph type="dt" sz="half" idx="10"/>
          </p:nvPr>
        </p:nvSpPr>
        <p:spPr/>
        <p:txBody>
          <a:bodyPr/>
          <a:lstStyle/>
          <a:p>
            <a:fld id="{D0FC0149-DB64-4317-84B3-E2FC8B3B8F1E}" type="datetimeFigureOut">
              <a:rPr lang="en-US">
                <a:solidFill>
                  <a:prstClr val="black"/>
                </a:solidFill>
              </a:rPr>
              <a:pPr/>
              <a:t>7/16/2024</a:t>
            </a:fld>
            <a:endParaRPr lang="en-US">
              <a:solidFill>
                <a:prstClr val="black"/>
              </a:solidFill>
            </a:endParaRPr>
          </a:p>
        </p:txBody>
      </p:sp>
      <p:sp>
        <p:nvSpPr>
          <p:cNvPr id="5" name="Footer Placeholder 4">
            <a:extLst>
              <a:ext uri="{FF2B5EF4-FFF2-40B4-BE49-F238E27FC236}">
                <a16:creationId xmlns:a16="http://schemas.microsoft.com/office/drawing/2014/main" id="{C9085902-D301-4247-96EA-94C9CDB038C2}"/>
              </a:ext>
            </a:extLst>
          </p:cNvPr>
          <p:cNvSpPr>
            <a:spLocks noGrp="1"/>
          </p:cNvSpPr>
          <p:nvPr>
            <p:ph type="ftr" sz="quarter" idx="11"/>
          </p:nvPr>
        </p:nvSpPr>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1F2E5BD5-D0A1-4D22-8CB3-3FF92D24E279}"/>
              </a:ext>
            </a:extLst>
          </p:cNvPr>
          <p:cNvSpPr>
            <a:spLocks noGrp="1"/>
          </p:cNvSpPr>
          <p:nvPr>
            <p:ph type="sldNum" sz="quarter" idx="12"/>
          </p:nvPr>
        </p:nvSpPr>
        <p:spPr/>
        <p:txBody>
          <a:bodyPr/>
          <a:lstStyle/>
          <a:p>
            <a:fld id="{F2717A77-AE65-4847-A224-A835BA621EA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06860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a:prstGeom prst="rect">
            <a:avLst/>
          </a:prstGeom>
        </p:spPr>
        <p:txBody>
          <a:bodyPr anchor="b"/>
          <a:lstStyle>
            <a:lvl1pPr algn="l">
              <a:defRPr sz="4000" b="0" cap="none">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a:prstGeom prst="rect">
            <a:avLst/>
          </a:prstGeom>
        </p:spPr>
        <p:txBody>
          <a:bodyPr anchor="t"/>
          <a:lstStyle>
            <a:lvl1pPr marL="0" indent="0" algn="l">
              <a:buNone/>
              <a:defRPr sz="2000">
                <a:solidFill>
                  <a:schemeClr val="tx1">
                    <a:lumMod val="50000"/>
                    <a:lumOff val="50000"/>
                  </a:schemeClr>
                </a:solidFill>
                <a:latin typeface="Calibri" panose="020F0502020204030204" pitchFamily="34" charset="0"/>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7" name="Rectangle 6">
            <a:extLst>
              <a:ext uri="{FF2B5EF4-FFF2-40B4-BE49-F238E27FC236}">
                <a16:creationId xmlns:a16="http://schemas.microsoft.com/office/drawing/2014/main" id="{B150D435-2115-4AD1-8B20-10655E5793C4}"/>
              </a:ext>
            </a:extLst>
          </p:cNvPr>
          <p:cNvSpPr/>
          <p:nvPr userDrawn="1"/>
        </p:nvSpPr>
        <p:spPr>
          <a:xfrm>
            <a:off x="0" y="0"/>
            <a:ext cx="158620" cy="2295331"/>
          </a:xfrm>
          <a:prstGeom prst="rect">
            <a:avLst/>
          </a:prstGeom>
          <a:solidFill>
            <a:srgbClr val="5E5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Rectangle 7">
            <a:extLst>
              <a:ext uri="{FF2B5EF4-FFF2-40B4-BE49-F238E27FC236}">
                <a16:creationId xmlns:a16="http://schemas.microsoft.com/office/drawing/2014/main" id="{24BB2082-D6D8-4E0F-80F6-F86DBBEF9E7A}"/>
              </a:ext>
            </a:extLst>
          </p:cNvPr>
          <p:cNvSpPr/>
          <p:nvPr userDrawn="1"/>
        </p:nvSpPr>
        <p:spPr>
          <a:xfrm>
            <a:off x="0" y="2281334"/>
            <a:ext cx="158620" cy="2295331"/>
          </a:xfrm>
          <a:prstGeom prst="rect">
            <a:avLst/>
          </a:prstGeom>
          <a:solidFill>
            <a:srgbClr val="45B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E81992-0215-4273-B63B-980F3FF3C823}"/>
              </a:ext>
            </a:extLst>
          </p:cNvPr>
          <p:cNvSpPr/>
          <p:nvPr userDrawn="1"/>
        </p:nvSpPr>
        <p:spPr>
          <a:xfrm>
            <a:off x="0" y="4576665"/>
            <a:ext cx="158620" cy="2295331"/>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C0367AD-539D-4DE5-A062-4D799997E6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6041" y="5639074"/>
            <a:ext cx="1692370" cy="940763"/>
          </a:xfrm>
          <a:prstGeom prst="rect">
            <a:avLst/>
          </a:prstGeom>
        </p:spPr>
      </p:pic>
    </p:spTree>
    <p:extLst>
      <p:ext uri="{BB962C8B-B14F-4D97-AF65-F5344CB8AC3E}">
        <p14:creationId xmlns:p14="http://schemas.microsoft.com/office/powerpoint/2010/main" val="3205038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311536" y="133616"/>
            <a:ext cx="6992715" cy="1320800"/>
          </a:xfrm>
          <a:prstGeom prst="rect">
            <a:avLst/>
          </a:prstGeo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677334" y="2160589"/>
            <a:ext cx="4184035" cy="3880772"/>
          </a:xfrm>
          <a:prstGeom prst="rect">
            <a:avLst/>
          </a:prstGeom>
        </p:spPr>
        <p:txBody>
          <a:bodyPr/>
          <a:lstStyle>
            <a:lvl1pPr marL="342900" indent="-342900">
              <a:buFont typeface="Arial" panose="020B0604020202020204" pitchFamily="34" charset="0"/>
              <a:buChar char="•"/>
              <a:defRPr>
                <a:latin typeface="Calibri" panose="020F0502020204030204" pitchFamily="34" charset="0"/>
                <a:cs typeface="Calibri" panose="020F0502020204030204" pitchFamily="34" charset="0"/>
              </a:defRPr>
            </a:lvl1pPr>
            <a:lvl2pPr marL="742950" indent="-285750">
              <a:buFont typeface="Arial" panose="020B0604020202020204" pitchFamily="34" charset="0"/>
              <a:buChar char="•"/>
              <a:defRPr>
                <a:latin typeface="Calibri" panose="020F0502020204030204" pitchFamily="34" charset="0"/>
                <a:cs typeface="Calibri" panose="020F0502020204030204" pitchFamily="34" charset="0"/>
              </a:defRPr>
            </a:lvl2pPr>
            <a:lvl3pPr marL="1143000" indent="-228600">
              <a:buFont typeface="Arial" panose="020B0604020202020204" pitchFamily="34" charset="0"/>
              <a:buChar char="•"/>
              <a:defRPr>
                <a:latin typeface="Calibri" panose="020F0502020204030204" pitchFamily="34" charset="0"/>
                <a:cs typeface="Calibri" panose="020F0502020204030204" pitchFamily="34" charset="0"/>
              </a:defRPr>
            </a:lvl3pPr>
            <a:lvl4pPr marL="1600200" indent="-228600">
              <a:buFont typeface="Arial" panose="020B0604020202020204" pitchFamily="34" charset="0"/>
              <a:buChar char="•"/>
              <a:defRPr>
                <a:latin typeface="Calibri" panose="020F0502020204030204" pitchFamily="34" charset="0"/>
                <a:cs typeface="Calibri" panose="020F0502020204030204" pitchFamily="34" charset="0"/>
              </a:defRPr>
            </a:lvl4pPr>
            <a:lvl5pPr marL="2057400" indent="-228600">
              <a:buFont typeface="Arial" panose="020B0604020202020204" pitchFamily="34" charset="0"/>
              <a:buChar cha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89970" y="2160589"/>
            <a:ext cx="4184034" cy="3880773"/>
          </a:xfrm>
          <a:prstGeom prst="rect">
            <a:avLst/>
          </a:prstGeom>
        </p:spPr>
        <p:txBody>
          <a:bodyPr/>
          <a:lstStyle>
            <a:lvl1pPr marL="342900" indent="-342900">
              <a:buFont typeface="Arial" panose="020B0604020202020204" pitchFamily="34" charset="0"/>
              <a:buChar char="•"/>
              <a:defRPr>
                <a:latin typeface="Calibri" panose="020F0502020204030204" pitchFamily="34" charset="0"/>
                <a:cs typeface="Calibri" panose="020F0502020204030204" pitchFamily="34" charset="0"/>
              </a:defRPr>
            </a:lvl1pPr>
            <a:lvl2pPr marL="742950" indent="-285750">
              <a:buFont typeface="Arial" panose="020B0604020202020204" pitchFamily="34" charset="0"/>
              <a:buChar char="•"/>
              <a:defRPr>
                <a:latin typeface="Calibri" panose="020F0502020204030204" pitchFamily="34" charset="0"/>
                <a:cs typeface="Calibri" panose="020F0502020204030204" pitchFamily="34" charset="0"/>
              </a:defRPr>
            </a:lvl2pPr>
            <a:lvl3pPr marL="1143000" indent="-228600">
              <a:buFont typeface="Arial" panose="020B0604020202020204" pitchFamily="34" charset="0"/>
              <a:buChar char="•"/>
              <a:defRPr>
                <a:latin typeface="Calibri" panose="020F0502020204030204" pitchFamily="34" charset="0"/>
                <a:cs typeface="Calibri" panose="020F0502020204030204" pitchFamily="34" charset="0"/>
              </a:defRPr>
            </a:lvl3pPr>
            <a:lvl4pPr marL="1600200" indent="-228600">
              <a:buFont typeface="Arial" panose="020B0604020202020204" pitchFamily="34" charset="0"/>
              <a:buChar char="•"/>
              <a:defRPr>
                <a:latin typeface="Calibri" panose="020F0502020204030204" pitchFamily="34" charset="0"/>
                <a:cs typeface="Calibri" panose="020F0502020204030204" pitchFamily="34" charset="0"/>
              </a:defRPr>
            </a:lvl4pPr>
            <a:lvl5pPr marL="2057400" indent="-228600">
              <a:buFont typeface="Arial" panose="020B0604020202020204" pitchFamily="34" charset="0"/>
              <a:buChar cha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8F352D27-E3F0-463B-9997-B3DF63B6B4B4}" type="datetimeFigureOut">
              <a:rPr lang="en-US" smtClean="0"/>
              <a:t>7/16/2024</a:t>
            </a:fld>
            <a:endParaRPr lang="en-US"/>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D9D048D5-CADA-47C3-B047-C106704E7AF5}" type="slidenum">
              <a:rPr lang="en-US" smtClean="0"/>
              <a:t>‹#›</a:t>
            </a:fld>
            <a:endParaRPr lang="en-US"/>
          </a:p>
        </p:txBody>
      </p:sp>
      <p:sp>
        <p:nvSpPr>
          <p:cNvPr id="8" name="Rectangle 7">
            <a:extLst>
              <a:ext uri="{FF2B5EF4-FFF2-40B4-BE49-F238E27FC236}">
                <a16:creationId xmlns:a16="http://schemas.microsoft.com/office/drawing/2014/main" id="{486160FE-1B9B-4901-B362-AE9B0327E5E3}"/>
              </a:ext>
            </a:extLst>
          </p:cNvPr>
          <p:cNvSpPr/>
          <p:nvPr userDrawn="1"/>
        </p:nvSpPr>
        <p:spPr>
          <a:xfrm>
            <a:off x="0" y="0"/>
            <a:ext cx="158620" cy="2295331"/>
          </a:xfrm>
          <a:prstGeom prst="rect">
            <a:avLst/>
          </a:prstGeom>
          <a:solidFill>
            <a:srgbClr val="5E5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9" name="Rectangle 8">
            <a:extLst>
              <a:ext uri="{FF2B5EF4-FFF2-40B4-BE49-F238E27FC236}">
                <a16:creationId xmlns:a16="http://schemas.microsoft.com/office/drawing/2014/main" id="{8A8A647C-BFB4-436B-89FA-6DA6B88EC91B}"/>
              </a:ext>
            </a:extLst>
          </p:cNvPr>
          <p:cNvSpPr/>
          <p:nvPr userDrawn="1"/>
        </p:nvSpPr>
        <p:spPr>
          <a:xfrm>
            <a:off x="0" y="2281334"/>
            <a:ext cx="158620" cy="2295331"/>
          </a:xfrm>
          <a:prstGeom prst="rect">
            <a:avLst/>
          </a:prstGeom>
          <a:solidFill>
            <a:srgbClr val="45B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D27382-EB8F-4729-B839-F5E0C42ADF36}"/>
              </a:ext>
            </a:extLst>
          </p:cNvPr>
          <p:cNvSpPr/>
          <p:nvPr userDrawn="1"/>
        </p:nvSpPr>
        <p:spPr>
          <a:xfrm>
            <a:off x="0" y="4576665"/>
            <a:ext cx="158620" cy="2295331"/>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A42026B-89F0-4604-89F0-633B7C74AE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6041" y="5639074"/>
            <a:ext cx="1692370" cy="940763"/>
          </a:xfrm>
          <a:prstGeom prst="rect">
            <a:avLst/>
          </a:prstGeom>
        </p:spPr>
      </p:pic>
    </p:spTree>
    <p:extLst>
      <p:ext uri="{BB962C8B-B14F-4D97-AF65-F5344CB8AC3E}">
        <p14:creationId xmlns:p14="http://schemas.microsoft.com/office/powerpoint/2010/main" val="2538691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11536" y="133616"/>
            <a:ext cx="6992715" cy="13208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7205133" y="6041362"/>
            <a:ext cx="911939" cy="365125"/>
          </a:xfrm>
          <a:prstGeom prst="rect">
            <a:avLst/>
          </a:prstGeom>
        </p:spPr>
        <p:txBody>
          <a:bodyPr/>
          <a:lstStyle/>
          <a:p>
            <a:fld id="{8F352D27-E3F0-463B-9997-B3DF63B6B4B4}" type="datetimeFigureOut">
              <a:rPr lang="en-US" smtClean="0"/>
              <a:t>7/16/2024</a:t>
            </a:fld>
            <a:endParaRPr lang="en-US"/>
          </a:p>
        </p:txBody>
      </p:sp>
      <p:sp>
        <p:nvSpPr>
          <p:cNvPr id="8" name="Footer Placeholder 7"/>
          <p:cNvSpPr>
            <a:spLocks noGrp="1"/>
          </p:cNvSpPr>
          <p:nvPr>
            <p:ph type="ftr" sz="quarter" idx="11"/>
          </p:nvPr>
        </p:nvSpPr>
        <p:spPr>
          <a:xfrm>
            <a:off x="677334" y="6041362"/>
            <a:ext cx="6297612"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590663" y="6041362"/>
            <a:ext cx="683339" cy="365125"/>
          </a:xfrm>
          <a:prstGeom prst="rect">
            <a:avLst/>
          </a:prstGeom>
        </p:spPr>
        <p:txBody>
          <a:bodyPr/>
          <a:lstStyle/>
          <a:p>
            <a:fld id="{D9D048D5-CADA-47C3-B047-C106704E7AF5}" type="slidenum">
              <a:rPr lang="en-US" smtClean="0"/>
              <a:t>‹#›</a:t>
            </a:fld>
            <a:endParaRPr lang="en-US"/>
          </a:p>
        </p:txBody>
      </p:sp>
      <p:sp>
        <p:nvSpPr>
          <p:cNvPr id="10" name="Rectangle 9">
            <a:extLst>
              <a:ext uri="{FF2B5EF4-FFF2-40B4-BE49-F238E27FC236}">
                <a16:creationId xmlns:a16="http://schemas.microsoft.com/office/drawing/2014/main" id="{B73CE4D1-7270-4985-B671-25650AFB51BC}"/>
              </a:ext>
            </a:extLst>
          </p:cNvPr>
          <p:cNvSpPr/>
          <p:nvPr userDrawn="1"/>
        </p:nvSpPr>
        <p:spPr>
          <a:xfrm>
            <a:off x="0" y="0"/>
            <a:ext cx="158620" cy="2295331"/>
          </a:xfrm>
          <a:prstGeom prst="rect">
            <a:avLst/>
          </a:prstGeom>
          <a:solidFill>
            <a:srgbClr val="5E5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Rectangle 10">
            <a:extLst>
              <a:ext uri="{FF2B5EF4-FFF2-40B4-BE49-F238E27FC236}">
                <a16:creationId xmlns:a16="http://schemas.microsoft.com/office/drawing/2014/main" id="{6902DA27-2B9A-4ADF-8F8E-F38B7926154F}"/>
              </a:ext>
            </a:extLst>
          </p:cNvPr>
          <p:cNvSpPr/>
          <p:nvPr userDrawn="1"/>
        </p:nvSpPr>
        <p:spPr>
          <a:xfrm>
            <a:off x="0" y="2281334"/>
            <a:ext cx="158620" cy="2295331"/>
          </a:xfrm>
          <a:prstGeom prst="rect">
            <a:avLst/>
          </a:prstGeom>
          <a:solidFill>
            <a:srgbClr val="45B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8E97429-5138-4381-B6CB-618EA3AF1844}"/>
              </a:ext>
            </a:extLst>
          </p:cNvPr>
          <p:cNvSpPr/>
          <p:nvPr userDrawn="1"/>
        </p:nvSpPr>
        <p:spPr>
          <a:xfrm>
            <a:off x="0" y="4576665"/>
            <a:ext cx="158620" cy="2295331"/>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4696E17-AB7B-44D0-94B8-5DD10A99F9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6041" y="5639074"/>
            <a:ext cx="1692370" cy="940763"/>
          </a:xfrm>
          <a:prstGeom prst="rect">
            <a:avLst/>
          </a:prstGeom>
        </p:spPr>
      </p:pic>
    </p:spTree>
    <p:extLst>
      <p:ext uri="{BB962C8B-B14F-4D97-AF65-F5344CB8AC3E}">
        <p14:creationId xmlns:p14="http://schemas.microsoft.com/office/powerpoint/2010/main" val="3681026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7205133" y="6041362"/>
            <a:ext cx="911939" cy="365125"/>
          </a:xfrm>
          <a:prstGeom prst="rect">
            <a:avLst/>
          </a:prstGeom>
        </p:spPr>
        <p:txBody>
          <a:bodyPr/>
          <a:lstStyle/>
          <a:p>
            <a:fld id="{8F352D27-E3F0-463B-9997-B3DF63B6B4B4}" type="datetimeFigureOut">
              <a:rPr lang="en-US" smtClean="0"/>
              <a:t>7/16/2024</a:t>
            </a:fld>
            <a:endParaRPr lang="en-US"/>
          </a:p>
        </p:txBody>
      </p:sp>
      <p:sp>
        <p:nvSpPr>
          <p:cNvPr id="4" name="Footer Placeholder 3"/>
          <p:cNvSpPr>
            <a:spLocks noGrp="1"/>
          </p:cNvSpPr>
          <p:nvPr>
            <p:ph type="ftr" sz="quarter" idx="11"/>
          </p:nvPr>
        </p:nvSpPr>
        <p:spPr>
          <a:xfrm>
            <a:off x="677334" y="6041362"/>
            <a:ext cx="6297612"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590663" y="6041362"/>
            <a:ext cx="683339" cy="365125"/>
          </a:xfrm>
          <a:prstGeom prst="rect">
            <a:avLst/>
          </a:prstGeom>
        </p:spPr>
        <p:txBody>
          <a:bodyPr/>
          <a:lstStyle/>
          <a:p>
            <a:fld id="{D9D048D5-CADA-47C3-B047-C106704E7AF5}" type="slidenum">
              <a:rPr lang="en-US" smtClean="0"/>
              <a:t>‹#›</a:t>
            </a:fld>
            <a:endParaRPr lang="en-US"/>
          </a:p>
        </p:txBody>
      </p:sp>
      <p:sp>
        <p:nvSpPr>
          <p:cNvPr id="6" name="Rectangle 5">
            <a:extLst>
              <a:ext uri="{FF2B5EF4-FFF2-40B4-BE49-F238E27FC236}">
                <a16:creationId xmlns:a16="http://schemas.microsoft.com/office/drawing/2014/main" id="{32DACEE1-4A1C-46A7-B8F3-D745F683972D}"/>
              </a:ext>
            </a:extLst>
          </p:cNvPr>
          <p:cNvSpPr/>
          <p:nvPr userDrawn="1"/>
        </p:nvSpPr>
        <p:spPr>
          <a:xfrm>
            <a:off x="0" y="0"/>
            <a:ext cx="158620" cy="2295331"/>
          </a:xfrm>
          <a:prstGeom prst="rect">
            <a:avLst/>
          </a:prstGeom>
          <a:solidFill>
            <a:srgbClr val="5E5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7" name="Rectangle 6">
            <a:extLst>
              <a:ext uri="{FF2B5EF4-FFF2-40B4-BE49-F238E27FC236}">
                <a16:creationId xmlns:a16="http://schemas.microsoft.com/office/drawing/2014/main" id="{2417B853-236A-4FA9-A3C4-8F1BDFB91222}"/>
              </a:ext>
            </a:extLst>
          </p:cNvPr>
          <p:cNvSpPr/>
          <p:nvPr userDrawn="1"/>
        </p:nvSpPr>
        <p:spPr>
          <a:xfrm>
            <a:off x="0" y="2281334"/>
            <a:ext cx="158620" cy="2295331"/>
          </a:xfrm>
          <a:prstGeom prst="rect">
            <a:avLst/>
          </a:prstGeom>
          <a:solidFill>
            <a:srgbClr val="45B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B22E883-5AF4-4E5A-97A9-259A82A36F16}"/>
              </a:ext>
            </a:extLst>
          </p:cNvPr>
          <p:cNvSpPr/>
          <p:nvPr userDrawn="1"/>
        </p:nvSpPr>
        <p:spPr>
          <a:xfrm>
            <a:off x="0" y="4576665"/>
            <a:ext cx="158620" cy="2295331"/>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2C4562F-09DE-4409-9E5E-10454CB52F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6041" y="5639074"/>
            <a:ext cx="1692370" cy="940763"/>
          </a:xfrm>
          <a:prstGeom prst="rect">
            <a:avLst/>
          </a:prstGeom>
        </p:spPr>
      </p:pic>
    </p:spTree>
    <p:extLst>
      <p:ext uri="{BB962C8B-B14F-4D97-AF65-F5344CB8AC3E}">
        <p14:creationId xmlns:p14="http://schemas.microsoft.com/office/powerpoint/2010/main" val="2796253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205133" y="6041362"/>
            <a:ext cx="911939" cy="365125"/>
          </a:xfrm>
          <a:prstGeom prst="rect">
            <a:avLst/>
          </a:prstGeom>
        </p:spPr>
        <p:txBody>
          <a:bodyPr/>
          <a:lstStyle/>
          <a:p>
            <a:fld id="{8F352D27-E3F0-463B-9997-B3DF63B6B4B4}" type="datetimeFigureOut">
              <a:rPr lang="en-US" smtClean="0"/>
              <a:t>7/16/2024</a:t>
            </a:fld>
            <a:endParaRPr lang="en-US"/>
          </a:p>
        </p:txBody>
      </p:sp>
      <p:sp>
        <p:nvSpPr>
          <p:cNvPr id="3" name="Footer Placeholder 2"/>
          <p:cNvSpPr>
            <a:spLocks noGrp="1"/>
          </p:cNvSpPr>
          <p:nvPr>
            <p:ph type="ftr" sz="quarter" idx="11"/>
          </p:nvPr>
        </p:nvSpPr>
        <p:spPr>
          <a:xfrm>
            <a:off x="677334" y="6041362"/>
            <a:ext cx="6297612"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590663" y="6041362"/>
            <a:ext cx="683339" cy="365125"/>
          </a:xfrm>
          <a:prstGeom prst="rect">
            <a:avLst/>
          </a:prstGeom>
        </p:spPr>
        <p:txBody>
          <a:bodyPr/>
          <a:lstStyle/>
          <a:p>
            <a:fld id="{D9D048D5-CADA-47C3-B047-C106704E7AF5}" type="slidenum">
              <a:rPr lang="en-US" smtClean="0"/>
              <a:t>‹#›</a:t>
            </a:fld>
            <a:endParaRPr lang="en-US"/>
          </a:p>
        </p:txBody>
      </p:sp>
      <p:sp>
        <p:nvSpPr>
          <p:cNvPr id="5" name="Rectangle 4">
            <a:extLst>
              <a:ext uri="{FF2B5EF4-FFF2-40B4-BE49-F238E27FC236}">
                <a16:creationId xmlns:a16="http://schemas.microsoft.com/office/drawing/2014/main" id="{0DEDD39C-FDEA-4DF3-BBAA-98EB67025422}"/>
              </a:ext>
            </a:extLst>
          </p:cNvPr>
          <p:cNvSpPr/>
          <p:nvPr userDrawn="1"/>
        </p:nvSpPr>
        <p:spPr>
          <a:xfrm>
            <a:off x="0" y="0"/>
            <a:ext cx="158620" cy="2295331"/>
          </a:xfrm>
          <a:prstGeom prst="rect">
            <a:avLst/>
          </a:prstGeom>
          <a:solidFill>
            <a:srgbClr val="5E5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Rectangle 5">
            <a:extLst>
              <a:ext uri="{FF2B5EF4-FFF2-40B4-BE49-F238E27FC236}">
                <a16:creationId xmlns:a16="http://schemas.microsoft.com/office/drawing/2014/main" id="{6733C49C-B2AF-45ED-9639-1B6A54B2867F}"/>
              </a:ext>
            </a:extLst>
          </p:cNvPr>
          <p:cNvSpPr/>
          <p:nvPr userDrawn="1"/>
        </p:nvSpPr>
        <p:spPr>
          <a:xfrm>
            <a:off x="0" y="2281334"/>
            <a:ext cx="158620" cy="2295331"/>
          </a:xfrm>
          <a:prstGeom prst="rect">
            <a:avLst/>
          </a:prstGeom>
          <a:solidFill>
            <a:srgbClr val="45B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FB5BAD5-0A63-4A22-A194-DF7999CF01C6}"/>
              </a:ext>
            </a:extLst>
          </p:cNvPr>
          <p:cNvSpPr/>
          <p:nvPr userDrawn="1"/>
        </p:nvSpPr>
        <p:spPr>
          <a:xfrm>
            <a:off x="0" y="4576665"/>
            <a:ext cx="158620" cy="2295331"/>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6354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a:prstGeom prst="rect">
            <a:avLst/>
          </a:prstGeo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a:prstGeom prst="rect">
            <a:avLst/>
          </a:prstGeo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8F352D27-E3F0-463B-9997-B3DF63B6B4B4}" type="datetimeFigureOut">
              <a:rPr lang="en-US" smtClean="0"/>
              <a:t>7/16/2024</a:t>
            </a:fld>
            <a:endParaRPr lang="en-US"/>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D9D048D5-CADA-47C3-B047-C106704E7AF5}" type="slidenum">
              <a:rPr lang="en-US" smtClean="0"/>
              <a:t>‹#›</a:t>
            </a:fld>
            <a:endParaRPr lang="en-US"/>
          </a:p>
        </p:txBody>
      </p:sp>
    </p:spTree>
    <p:extLst>
      <p:ext uri="{BB962C8B-B14F-4D97-AF65-F5344CB8AC3E}">
        <p14:creationId xmlns:p14="http://schemas.microsoft.com/office/powerpoint/2010/main" val="3357545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a:prstGeom prst="rect">
            <a:avLst/>
          </a:prstGeo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a:prstGeom prst="rect">
            <a:avLst/>
          </a:prstGeo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8F352D27-E3F0-463B-9997-B3DF63B6B4B4}" type="datetimeFigureOut">
              <a:rPr lang="en-US" smtClean="0"/>
              <a:t>7/16/2024</a:t>
            </a:fld>
            <a:endParaRPr lang="en-US"/>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D9D048D5-CADA-47C3-B047-C106704E7AF5}" type="slidenum">
              <a:rPr lang="en-US" smtClean="0"/>
              <a:t>‹#›</a:t>
            </a:fld>
            <a:endParaRPr lang="en-US"/>
          </a:p>
        </p:txBody>
      </p:sp>
    </p:spTree>
    <p:extLst>
      <p:ext uri="{BB962C8B-B14F-4D97-AF65-F5344CB8AC3E}">
        <p14:creationId xmlns:p14="http://schemas.microsoft.com/office/powerpoint/2010/main" val="3388896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a:prstGeom prst="rect">
            <a:avLst/>
          </a:prstGeo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a:prstGeom prst="rect">
            <a:avLst/>
          </a:prstGeo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8F352D27-E3F0-463B-9997-B3DF63B6B4B4}" type="datetimeFigureOut">
              <a:rPr lang="en-US" smtClean="0"/>
              <a:t>7/16/2024</a:t>
            </a:fld>
            <a:endParaRPr lang="en-US"/>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9D048D5-CADA-47C3-B047-C106704E7AF5}" type="slidenum">
              <a:rPr lang="en-US" smtClean="0"/>
              <a:t>‹#›</a:t>
            </a:fld>
            <a:endParaRPr lang="en-US"/>
          </a:p>
        </p:txBody>
      </p:sp>
    </p:spTree>
    <p:extLst>
      <p:ext uri="{BB962C8B-B14F-4D97-AF65-F5344CB8AC3E}">
        <p14:creationId xmlns:p14="http://schemas.microsoft.com/office/powerpoint/2010/main" val="3960529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237179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80" r:id="rId16"/>
    <p:sldLayoutId id="2147483681" r:id="rId17"/>
    <p:sldLayoutId id="2147483682" r:id="rId18"/>
    <p:sldLayoutId id="2147483683" r:id="rId19"/>
  </p:sldLayoutIdLst>
  <p:txStyles>
    <p:titleStyle>
      <a:lvl1pPr algn="l" defTabSz="457200" rtl="0" eaLnBrk="1" latinLnBrk="0" hangingPunct="1">
        <a:spcBef>
          <a:spcPct val="0"/>
        </a:spcBef>
        <a:buNone/>
        <a:defRPr sz="3600" kern="1200">
          <a:solidFill>
            <a:srgbClr val="45B2E9"/>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45B2E9"/>
        </a:buClr>
        <a:buSzPct val="80000"/>
        <a:buFont typeface="Wingdings 3" charset="2"/>
        <a:buChar char=""/>
        <a:defRPr sz="1800" kern="1200">
          <a:solidFill>
            <a:srgbClr val="5E50A1"/>
          </a:solidFill>
          <a:latin typeface="+mn-lt"/>
          <a:ea typeface="+mn-ea"/>
          <a:cs typeface="+mn-cs"/>
        </a:defRPr>
      </a:lvl1pPr>
      <a:lvl2pPr marL="742950" indent="-285750" algn="l" defTabSz="457200" rtl="0" eaLnBrk="1" latinLnBrk="0" hangingPunct="1">
        <a:spcBef>
          <a:spcPts val="1000"/>
        </a:spcBef>
        <a:spcAft>
          <a:spcPts val="0"/>
        </a:spcAft>
        <a:buClr>
          <a:srgbClr val="45B2E9"/>
        </a:buClr>
        <a:buSzPct val="80000"/>
        <a:buFont typeface="Wingdings 3" charset="2"/>
        <a:buChar char=""/>
        <a:defRPr sz="1600" kern="1200">
          <a:solidFill>
            <a:srgbClr val="5E50A1"/>
          </a:solidFill>
          <a:latin typeface="+mn-lt"/>
          <a:ea typeface="+mn-ea"/>
          <a:cs typeface="+mn-cs"/>
        </a:defRPr>
      </a:lvl2pPr>
      <a:lvl3pPr marL="1143000" indent="-228600" algn="l" defTabSz="457200" rtl="0" eaLnBrk="1" latinLnBrk="0" hangingPunct="1">
        <a:spcBef>
          <a:spcPts val="1000"/>
        </a:spcBef>
        <a:spcAft>
          <a:spcPts val="0"/>
        </a:spcAft>
        <a:buClr>
          <a:srgbClr val="45B2E9"/>
        </a:buClr>
        <a:buSzPct val="80000"/>
        <a:buFont typeface="Wingdings 3" charset="2"/>
        <a:buChar char=""/>
        <a:defRPr sz="1400" kern="1200">
          <a:solidFill>
            <a:srgbClr val="5E50A1"/>
          </a:solidFill>
          <a:latin typeface="+mn-lt"/>
          <a:ea typeface="+mn-ea"/>
          <a:cs typeface="+mn-cs"/>
        </a:defRPr>
      </a:lvl3pPr>
      <a:lvl4pPr marL="1600200" indent="-228600" algn="l" defTabSz="457200" rtl="0" eaLnBrk="1" latinLnBrk="0" hangingPunct="1">
        <a:spcBef>
          <a:spcPts val="1000"/>
        </a:spcBef>
        <a:spcAft>
          <a:spcPts val="0"/>
        </a:spcAft>
        <a:buClr>
          <a:srgbClr val="45B2E9"/>
        </a:buClr>
        <a:buSzPct val="80000"/>
        <a:buFont typeface="Wingdings 3" charset="2"/>
        <a:buChar char=""/>
        <a:defRPr sz="1200" kern="1200">
          <a:solidFill>
            <a:srgbClr val="5E50A1"/>
          </a:solidFill>
          <a:latin typeface="+mn-lt"/>
          <a:ea typeface="+mn-ea"/>
          <a:cs typeface="+mn-cs"/>
        </a:defRPr>
      </a:lvl4pPr>
      <a:lvl5pPr marL="2057400" indent="-228600" algn="l" defTabSz="457200" rtl="0" eaLnBrk="1" latinLnBrk="0" hangingPunct="1">
        <a:spcBef>
          <a:spcPts val="1000"/>
        </a:spcBef>
        <a:spcAft>
          <a:spcPts val="0"/>
        </a:spcAft>
        <a:buClr>
          <a:srgbClr val="45B2E9"/>
        </a:buClr>
        <a:buSzPct val="80000"/>
        <a:buFont typeface="Wingdings 3" charset="2"/>
        <a:buChar char=""/>
        <a:defRPr sz="1200" kern="1200">
          <a:solidFill>
            <a:srgbClr val="5E50A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25FF32-5FFC-0B09-C767-65937C2BC9BB}"/>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15C55FF0-E776-2CC4-F76C-8FD1D2E3E014}"/>
              </a:ext>
            </a:extLst>
          </p:cNvPr>
          <p:cNvSpPr>
            <a:spLocks noGrp="1"/>
          </p:cNvSpPr>
          <p:nvPr>
            <p:ph type="body" sz="quarter" idx="11"/>
          </p:nvPr>
        </p:nvSpPr>
        <p:spPr/>
        <p:txBody>
          <a:bodyPr/>
          <a:lstStyle/>
          <a:p>
            <a:r>
              <a:rPr lang="en-US" dirty="0"/>
              <a:t>Congratulations and welcome</a:t>
            </a:r>
          </a:p>
        </p:txBody>
      </p:sp>
      <p:sp>
        <p:nvSpPr>
          <p:cNvPr id="4" name="Text Placeholder 3">
            <a:extLst>
              <a:ext uri="{FF2B5EF4-FFF2-40B4-BE49-F238E27FC236}">
                <a16:creationId xmlns:a16="http://schemas.microsoft.com/office/drawing/2014/main" id="{BA820027-5301-8D0F-9CA9-7523595AF315}"/>
              </a:ext>
            </a:extLst>
          </p:cNvPr>
          <p:cNvSpPr>
            <a:spLocks noGrp="1"/>
          </p:cNvSpPr>
          <p:nvPr>
            <p:ph type="body" sz="quarter" idx="12"/>
          </p:nvPr>
        </p:nvSpPr>
        <p:spPr/>
        <p:txBody>
          <a:bodyPr/>
          <a:lstStyle/>
          <a:p>
            <a:endParaRPr lang="en-US"/>
          </a:p>
        </p:txBody>
      </p:sp>
      <p:pic>
        <p:nvPicPr>
          <p:cNvPr id="8" name="Picture 7" descr="A collage of people wearing graduation caps&#10;&#10;Description automatically generated">
            <a:extLst>
              <a:ext uri="{FF2B5EF4-FFF2-40B4-BE49-F238E27FC236}">
                <a16:creationId xmlns:a16="http://schemas.microsoft.com/office/drawing/2014/main" id="{929277D4-086D-559B-7C82-2EB0053AA9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74684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1C35A-5D42-4F30-A685-1494E5C47AF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1BCAD24-2D2E-40F6-B9DD-B7AF0C10F50B}"/>
              </a:ext>
            </a:extLst>
          </p:cNvPr>
          <p:cNvSpPr>
            <a:spLocks noGrp="1"/>
          </p:cNvSpPr>
          <p:nvPr>
            <p:ph type="subTitle" idx="1"/>
          </p:nvPr>
        </p:nvSpPr>
        <p:spPr/>
        <p:txBody>
          <a:bodyPr/>
          <a:lstStyle/>
          <a:p>
            <a:endParaRPr lang="en-US"/>
          </a:p>
        </p:txBody>
      </p:sp>
      <p:pic>
        <p:nvPicPr>
          <p:cNvPr id="12" name="Picture 11" descr="A computer on a desk&#10;&#10;Description automatically generated">
            <a:extLst>
              <a:ext uri="{FF2B5EF4-FFF2-40B4-BE49-F238E27FC236}">
                <a16:creationId xmlns:a16="http://schemas.microsoft.com/office/drawing/2014/main" id="{C963B786-8CCD-734F-A3CD-1C01C3903A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9" y="-1"/>
            <a:ext cx="12188301" cy="6860083"/>
          </a:xfrm>
          <a:prstGeom prst="rect">
            <a:avLst/>
          </a:prstGeom>
        </p:spPr>
      </p:pic>
    </p:spTree>
    <p:extLst>
      <p:ext uri="{BB962C8B-B14F-4D97-AF65-F5344CB8AC3E}">
        <p14:creationId xmlns:p14="http://schemas.microsoft.com/office/powerpoint/2010/main" val="3783237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earing headphones and looking at a computer&#10;&#10;Description automatically generated">
            <a:extLst>
              <a:ext uri="{FF2B5EF4-FFF2-40B4-BE49-F238E27FC236}">
                <a16:creationId xmlns:a16="http://schemas.microsoft.com/office/drawing/2014/main" id="{3BD98E70-9138-913B-4B4E-02B6323001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9" y="-1"/>
            <a:ext cx="12188301" cy="6860083"/>
          </a:xfrm>
          <a:prstGeom prst="rect">
            <a:avLst/>
          </a:prstGeom>
        </p:spPr>
      </p:pic>
    </p:spTree>
    <p:extLst>
      <p:ext uri="{BB962C8B-B14F-4D97-AF65-F5344CB8AC3E}">
        <p14:creationId xmlns:p14="http://schemas.microsoft.com/office/powerpoint/2010/main" val="3989971179"/>
      </p:ext>
    </p:extLst>
  </p:cSld>
  <p:clrMapOvr>
    <a:masterClrMapping/>
  </p:clrMapOvr>
  <mc:AlternateContent xmlns:mc="http://schemas.openxmlformats.org/markup-compatibility/2006" xmlns:p14="http://schemas.microsoft.com/office/powerpoint/2010/main">
    <mc:Choice Requires="p14">
      <p:transition spd="slow" p14:dur="2000" advTm="5764"/>
    </mc:Choice>
    <mc:Fallback xmlns="">
      <p:transition spd="slow" advTm="576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C6EDD-B1A5-948D-1441-5925B27B3F00}"/>
            </a:ext>
          </a:extLst>
        </p:cNvPr>
        <p:cNvGrpSpPr/>
        <p:nvPr/>
      </p:nvGrpSpPr>
      <p:grpSpPr>
        <a:xfrm>
          <a:off x="0" y="0"/>
          <a:ext cx="0" cy="0"/>
          <a:chOff x="0" y="0"/>
          <a:chExt cx="0" cy="0"/>
        </a:xfrm>
      </p:grpSpPr>
      <p:pic>
        <p:nvPicPr>
          <p:cNvPr id="3" name="Picture 2" descr="A person typing on a computer&#10;&#10;Description automatically generated">
            <a:extLst>
              <a:ext uri="{FF2B5EF4-FFF2-40B4-BE49-F238E27FC236}">
                <a16:creationId xmlns:a16="http://schemas.microsoft.com/office/drawing/2014/main" id="{3070C35B-E56D-EBF2-35E6-AD012C1BF4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9" y="0"/>
            <a:ext cx="12188301" cy="6858000"/>
          </a:xfrm>
          <a:prstGeom prst="rect">
            <a:avLst/>
          </a:prstGeom>
        </p:spPr>
      </p:pic>
    </p:spTree>
    <p:extLst>
      <p:ext uri="{BB962C8B-B14F-4D97-AF65-F5344CB8AC3E}">
        <p14:creationId xmlns:p14="http://schemas.microsoft.com/office/powerpoint/2010/main" val="1730025032"/>
      </p:ext>
    </p:extLst>
  </p:cSld>
  <p:clrMapOvr>
    <a:masterClrMapping/>
  </p:clrMapOvr>
  <mc:AlternateContent xmlns:mc="http://schemas.openxmlformats.org/markup-compatibility/2006" xmlns:p14="http://schemas.microsoft.com/office/powerpoint/2010/main">
    <mc:Choice Requires="p14">
      <p:transition spd="slow" p14:dur="2000" advTm="5764"/>
    </mc:Choice>
    <mc:Fallback xmlns="">
      <p:transition spd="slow" advTm="576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mputer with a screen on it&#10;&#10;Description automatically generated">
            <a:extLst>
              <a:ext uri="{FF2B5EF4-FFF2-40B4-BE49-F238E27FC236}">
                <a16:creationId xmlns:a16="http://schemas.microsoft.com/office/drawing/2014/main" id="{CF209EF2-9D25-1F88-1061-F0552EFAF8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5" y="-1"/>
            <a:ext cx="12183545" cy="6862763"/>
          </a:xfrm>
          <a:prstGeom prst="rect">
            <a:avLst/>
          </a:prstGeom>
        </p:spPr>
      </p:pic>
    </p:spTree>
    <p:extLst>
      <p:ext uri="{BB962C8B-B14F-4D97-AF65-F5344CB8AC3E}">
        <p14:creationId xmlns:p14="http://schemas.microsoft.com/office/powerpoint/2010/main" val="3567948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B5734-C32E-B496-C946-78811C7B37A6}"/>
            </a:ext>
          </a:extLst>
        </p:cNvPr>
        <p:cNvGrpSpPr/>
        <p:nvPr/>
      </p:nvGrpSpPr>
      <p:grpSpPr>
        <a:xfrm>
          <a:off x="0" y="0"/>
          <a:ext cx="0" cy="0"/>
          <a:chOff x="0" y="0"/>
          <a:chExt cx="0" cy="0"/>
        </a:xfrm>
      </p:grpSpPr>
      <p:pic>
        <p:nvPicPr>
          <p:cNvPr id="4" name="Picture 3" descr="A computer on a desk&#10;&#10;Description automatically generated">
            <a:extLst>
              <a:ext uri="{FF2B5EF4-FFF2-40B4-BE49-F238E27FC236}">
                <a16:creationId xmlns:a16="http://schemas.microsoft.com/office/drawing/2014/main" id="{C65BE1C6-8A6C-8C59-6DB0-B16A63236E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9" y="-1"/>
            <a:ext cx="12188301" cy="6860083"/>
          </a:xfrm>
          <a:prstGeom prst="rect">
            <a:avLst/>
          </a:prstGeom>
        </p:spPr>
      </p:pic>
    </p:spTree>
    <p:extLst>
      <p:ext uri="{BB962C8B-B14F-4D97-AF65-F5344CB8AC3E}">
        <p14:creationId xmlns:p14="http://schemas.microsoft.com/office/powerpoint/2010/main" val="2826979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A7133-0E18-EDB5-C83E-6E719F150394}"/>
            </a:ext>
          </a:extLst>
        </p:cNvPr>
        <p:cNvGrpSpPr/>
        <p:nvPr/>
      </p:nvGrpSpPr>
      <p:grpSpPr>
        <a:xfrm>
          <a:off x="0" y="0"/>
          <a:ext cx="0" cy="0"/>
          <a:chOff x="0" y="0"/>
          <a:chExt cx="0" cy="0"/>
        </a:xfrm>
      </p:grpSpPr>
      <p:pic>
        <p:nvPicPr>
          <p:cNvPr id="16" name="Picture 15" descr="A group of nurses posing for a picture&#10;&#10;Description automatically generated">
            <a:extLst>
              <a:ext uri="{FF2B5EF4-FFF2-40B4-BE49-F238E27FC236}">
                <a16:creationId xmlns:a16="http://schemas.microsoft.com/office/drawing/2014/main" id="{9406E9A6-1AC8-5FAE-DD22-88A9314233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9" y="-1"/>
            <a:ext cx="12188301" cy="6860083"/>
          </a:xfrm>
          <a:prstGeom prst="rect">
            <a:avLst/>
          </a:prstGeom>
        </p:spPr>
      </p:pic>
    </p:spTree>
    <p:extLst>
      <p:ext uri="{BB962C8B-B14F-4D97-AF65-F5344CB8AC3E}">
        <p14:creationId xmlns:p14="http://schemas.microsoft.com/office/powerpoint/2010/main" val="1638423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3A465-681E-83F4-D11D-23E78B38D28C}"/>
            </a:ext>
          </a:extLst>
        </p:cNvPr>
        <p:cNvGrpSpPr/>
        <p:nvPr/>
      </p:nvGrpSpPr>
      <p:grpSpPr>
        <a:xfrm>
          <a:off x="0" y="0"/>
          <a:ext cx="0" cy="0"/>
          <a:chOff x="0" y="0"/>
          <a:chExt cx="0" cy="0"/>
        </a:xfrm>
      </p:grpSpPr>
      <p:pic>
        <p:nvPicPr>
          <p:cNvPr id="3" name="Picture 2" descr="A blue card with colorful squares&#10;&#10;Description automatically generated with medium confidence">
            <a:extLst>
              <a:ext uri="{FF2B5EF4-FFF2-40B4-BE49-F238E27FC236}">
                <a16:creationId xmlns:a16="http://schemas.microsoft.com/office/drawing/2014/main" id="{F6484197-F750-E70C-11AD-9240B3DA79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9" y="0"/>
            <a:ext cx="12188301" cy="6858000"/>
          </a:xfrm>
          <a:prstGeom prst="rect">
            <a:avLst/>
          </a:prstGeom>
        </p:spPr>
      </p:pic>
    </p:spTree>
    <p:extLst>
      <p:ext uri="{BB962C8B-B14F-4D97-AF65-F5344CB8AC3E}">
        <p14:creationId xmlns:p14="http://schemas.microsoft.com/office/powerpoint/2010/main" val="2478763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people wearing graduation caps and gowns&#10;&#10;Description automatically generated">
            <a:extLst>
              <a:ext uri="{FF2B5EF4-FFF2-40B4-BE49-F238E27FC236}">
                <a16:creationId xmlns:a16="http://schemas.microsoft.com/office/drawing/2014/main" id="{2567BE41-AA82-F904-278E-F6D4609FBF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97807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315A74-38C6-74A9-9F18-5F767EAAE1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51613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E0C0B-97BD-3A80-FB5D-EEA3D7A3398E}"/>
            </a:ext>
          </a:extLst>
        </p:cNvPr>
        <p:cNvGrpSpPr/>
        <p:nvPr/>
      </p:nvGrpSpPr>
      <p:grpSpPr>
        <a:xfrm>
          <a:off x="0" y="0"/>
          <a:ext cx="0" cy="0"/>
          <a:chOff x="0" y="0"/>
          <a:chExt cx="0" cy="0"/>
        </a:xfrm>
      </p:grpSpPr>
      <p:sp>
        <p:nvSpPr>
          <p:cNvPr id="11" name="TextBox 2">
            <a:extLst>
              <a:ext uri="{FF2B5EF4-FFF2-40B4-BE49-F238E27FC236}">
                <a16:creationId xmlns:a16="http://schemas.microsoft.com/office/drawing/2014/main" id="{731241CB-144F-ED09-8BB7-6084EBDDED86}"/>
              </a:ext>
            </a:extLst>
          </p:cNvPr>
          <p:cNvSpPr txBox="1">
            <a:spLocks noChangeArrowheads="1"/>
          </p:cNvSpPr>
          <p:nvPr/>
        </p:nvSpPr>
        <p:spPr bwMode="auto">
          <a:xfrm>
            <a:off x="719367" y="999389"/>
            <a:ext cx="9559075"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2"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buClr>
                <a:srgbClr val="5E50A1"/>
              </a:buClr>
              <a:buFont typeface="Wingdings,Sans-Serif" panose="05000000000000000000" pitchFamily="2" charset="2"/>
              <a:buChar char="§"/>
            </a:pPr>
            <a:r>
              <a:rPr lang="en-US" sz="2600" dirty="0">
                <a:latin typeface="Arial"/>
                <a:cs typeface="Calibri"/>
              </a:rPr>
              <a:t>Jada Craze</a:t>
            </a:r>
            <a:br>
              <a:rPr lang="en-US" sz="2600" dirty="0">
                <a:latin typeface="Arial"/>
                <a:cs typeface="Calibri"/>
              </a:rPr>
            </a:br>
            <a:r>
              <a:rPr lang="en-US" sz="2600" dirty="0">
                <a:latin typeface="Arial"/>
                <a:cs typeface="Calibri"/>
              </a:rPr>
              <a:t> </a:t>
            </a:r>
            <a:r>
              <a:rPr lang="en-US" sz="2600" i="1" dirty="0">
                <a:latin typeface="Arial"/>
                <a:cs typeface="Calibri"/>
              </a:rPr>
              <a:t>President, CDEL2</a:t>
            </a:r>
            <a:endParaRPr lang="en-US" sz="2600" i="1" dirty="0"/>
          </a:p>
          <a:p>
            <a:pPr marL="342900" indent="-342900">
              <a:buClr>
                <a:srgbClr val="5E50A1"/>
              </a:buClr>
              <a:buFont typeface="Wingdings,Sans-Serif" panose="05000000000000000000" pitchFamily="2" charset="2"/>
              <a:buChar char="§"/>
            </a:pPr>
            <a:r>
              <a:rPr lang="en-US" sz="2600" dirty="0">
                <a:latin typeface="Arial"/>
                <a:cs typeface="Calibri"/>
              </a:rPr>
              <a:t>Jessica Parsons</a:t>
            </a:r>
          </a:p>
          <a:p>
            <a:pPr>
              <a:buClr>
                <a:srgbClr val="5E50A1"/>
              </a:buClr>
            </a:pPr>
            <a:r>
              <a:rPr lang="en-US" sz="2600" dirty="0">
                <a:latin typeface="Arial"/>
                <a:cs typeface="Calibri"/>
              </a:rPr>
              <a:t>     </a:t>
            </a:r>
            <a:r>
              <a:rPr lang="en-US" sz="2600" i="1" dirty="0">
                <a:latin typeface="Arial"/>
                <a:cs typeface="Calibri"/>
              </a:rPr>
              <a:t>President Elect </a:t>
            </a:r>
          </a:p>
          <a:p>
            <a:pPr marL="342900" indent="-342900">
              <a:buClr>
                <a:srgbClr val="5E50A1"/>
              </a:buClr>
              <a:buFont typeface="Wingdings,Sans-Serif" panose="05000000000000000000" pitchFamily="2" charset="2"/>
              <a:buChar char="§"/>
            </a:pPr>
            <a:r>
              <a:rPr lang="en-US" sz="2600" dirty="0">
                <a:latin typeface="Arial"/>
                <a:cs typeface="Calibri"/>
              </a:rPr>
              <a:t>Krystal Nolan</a:t>
            </a:r>
            <a:br>
              <a:rPr lang="en-US" sz="2600" dirty="0">
                <a:latin typeface="Arial"/>
                <a:cs typeface="Calibri"/>
              </a:rPr>
            </a:br>
            <a:r>
              <a:rPr lang="en-US" sz="2600" dirty="0">
                <a:latin typeface="Arial"/>
                <a:cs typeface="Calibri"/>
              </a:rPr>
              <a:t> </a:t>
            </a:r>
            <a:r>
              <a:rPr lang="en-US" sz="2600" i="1" dirty="0">
                <a:latin typeface="Arial"/>
                <a:cs typeface="Calibri"/>
              </a:rPr>
              <a:t>Vice President</a:t>
            </a:r>
            <a:endParaRPr lang="en-US" sz="1400" i="1" dirty="0">
              <a:latin typeface="Arial"/>
              <a:cs typeface="Calibri"/>
            </a:endParaRPr>
          </a:p>
          <a:p>
            <a:pPr marL="342900" indent="-342900">
              <a:buClr>
                <a:srgbClr val="5E50A1"/>
              </a:buClr>
              <a:buFont typeface="Wingdings,Sans-Serif" panose="05000000000000000000" pitchFamily="2" charset="2"/>
              <a:buChar char="§"/>
            </a:pPr>
            <a:r>
              <a:rPr lang="en-US" sz="2600" dirty="0">
                <a:latin typeface="Arial"/>
                <a:cs typeface="Calibri"/>
              </a:rPr>
              <a:t>Karen Stranton</a:t>
            </a:r>
            <a:br>
              <a:rPr lang="en-US" sz="2600" dirty="0">
                <a:latin typeface="Arial"/>
                <a:cs typeface="Calibri"/>
              </a:rPr>
            </a:br>
            <a:r>
              <a:rPr lang="en-US" sz="2600" dirty="0">
                <a:latin typeface="Arial"/>
                <a:cs typeface="Calibri"/>
              </a:rPr>
              <a:t> </a:t>
            </a:r>
            <a:r>
              <a:rPr lang="en-US" sz="2600" i="1" dirty="0">
                <a:latin typeface="Arial"/>
                <a:cs typeface="Calibri"/>
              </a:rPr>
              <a:t>Treasure</a:t>
            </a:r>
          </a:p>
          <a:p>
            <a:pPr marL="342900" indent="-342900">
              <a:buClr>
                <a:srgbClr val="5E50A1"/>
              </a:buClr>
              <a:buFont typeface="Wingdings,Sans-Serif" panose="05000000000000000000" pitchFamily="2" charset="2"/>
              <a:buChar char="§"/>
            </a:pPr>
            <a:r>
              <a:rPr lang="en-US" sz="2600" dirty="0">
                <a:latin typeface="Arial"/>
                <a:cs typeface="Calibri"/>
              </a:rPr>
              <a:t>Diane Nielsen</a:t>
            </a:r>
          </a:p>
          <a:p>
            <a:pPr>
              <a:buClr>
                <a:srgbClr val="5E50A1"/>
              </a:buClr>
            </a:pPr>
            <a:r>
              <a:rPr lang="en-US" sz="2600" dirty="0">
                <a:latin typeface="Arial"/>
                <a:cs typeface="Calibri"/>
              </a:rPr>
              <a:t>     </a:t>
            </a:r>
            <a:r>
              <a:rPr lang="en-US" sz="2600" i="1" dirty="0">
                <a:latin typeface="Arial"/>
                <a:cs typeface="Calibri"/>
              </a:rPr>
              <a:t>Secretary</a:t>
            </a:r>
          </a:p>
          <a:p>
            <a:pPr marL="342900" indent="-342900">
              <a:buClr>
                <a:srgbClr val="5E50A1"/>
              </a:buClr>
              <a:buFont typeface="Wingdings,Sans-Serif" panose="05000000000000000000" pitchFamily="2" charset="2"/>
              <a:buChar char="§"/>
            </a:pPr>
            <a:r>
              <a:rPr lang="en-US" sz="2600" dirty="0" err="1">
                <a:latin typeface="Arial"/>
                <a:cs typeface="Calibri"/>
              </a:rPr>
              <a:t>Marje</a:t>
            </a:r>
            <a:r>
              <a:rPr lang="en-US" sz="2600" dirty="0">
                <a:latin typeface="Arial"/>
                <a:cs typeface="Calibri"/>
              </a:rPr>
              <a:t> </a:t>
            </a:r>
            <a:r>
              <a:rPr lang="en-US" sz="2600" dirty="0" err="1">
                <a:latin typeface="Arial"/>
                <a:cs typeface="Calibri"/>
              </a:rPr>
              <a:t>Silcox</a:t>
            </a:r>
            <a:endParaRPr lang="en-US" sz="2600" dirty="0">
              <a:latin typeface="Arial"/>
              <a:cs typeface="Calibri"/>
            </a:endParaRPr>
          </a:p>
          <a:p>
            <a:pPr>
              <a:buClr>
                <a:srgbClr val="5E50A1"/>
              </a:buClr>
            </a:pPr>
            <a:r>
              <a:rPr lang="en-US" sz="2600" dirty="0">
                <a:latin typeface="Arial"/>
                <a:cs typeface="Calibri"/>
              </a:rPr>
              <a:t>     </a:t>
            </a:r>
            <a:r>
              <a:rPr lang="en-US" sz="2600" i="1" dirty="0">
                <a:latin typeface="Arial"/>
                <a:cs typeface="Calibri"/>
              </a:rPr>
              <a:t>Awards Chair                                                              </a:t>
            </a:r>
          </a:p>
          <a:p>
            <a:pPr marL="342900" indent="-342900">
              <a:buClr>
                <a:srgbClr val="5E50A1"/>
              </a:buClr>
              <a:buFont typeface="Wingdings,Sans-Serif" panose="05000000000000000000" pitchFamily="2" charset="2"/>
              <a:buChar char="§"/>
            </a:pPr>
            <a:r>
              <a:rPr lang="en-US" sz="2600" dirty="0" err="1">
                <a:latin typeface="Arial"/>
                <a:cs typeface="Calibri"/>
              </a:rPr>
              <a:t>Lyndsi</a:t>
            </a:r>
            <a:r>
              <a:rPr lang="en-US" sz="2600" dirty="0">
                <a:latin typeface="Arial"/>
                <a:cs typeface="Calibri"/>
              </a:rPr>
              <a:t> Engels-                                                      </a:t>
            </a:r>
          </a:p>
          <a:p>
            <a:pPr>
              <a:buClr>
                <a:srgbClr val="5E50A1"/>
              </a:buClr>
            </a:pPr>
            <a:r>
              <a:rPr lang="en-US" sz="2600" dirty="0">
                <a:latin typeface="Arial"/>
                <a:cs typeface="Calibri"/>
              </a:rPr>
              <a:t>     </a:t>
            </a:r>
            <a:r>
              <a:rPr lang="en-US" sz="2600" i="1" dirty="0">
                <a:latin typeface="Arial"/>
                <a:cs typeface="Calibri"/>
              </a:rPr>
              <a:t>Awards Member</a:t>
            </a:r>
          </a:p>
          <a:p>
            <a:pPr marL="342900" indent="-342900">
              <a:buClr>
                <a:srgbClr val="5E50A1"/>
              </a:buClr>
              <a:buFont typeface="Wingdings,Sans-Serif" panose="05000000000000000000" pitchFamily="2" charset="2"/>
              <a:buChar char="§"/>
            </a:pPr>
            <a:endParaRPr lang="en-US" sz="2600" dirty="0">
              <a:latin typeface="Arial"/>
              <a:cs typeface="Calibri"/>
            </a:endParaRPr>
          </a:p>
          <a:p>
            <a:pPr marL="342900" indent="-342900">
              <a:buClr>
                <a:srgbClr val="5E50A1"/>
              </a:buClr>
              <a:buFont typeface="Wingdings,Sans-Serif" panose="05000000000000000000" pitchFamily="2" charset="2"/>
              <a:buChar char="§"/>
            </a:pPr>
            <a:endParaRPr lang="en-US" sz="2600" dirty="0">
              <a:latin typeface="Arial"/>
              <a:cs typeface="Calibri"/>
            </a:endParaRPr>
          </a:p>
          <a:p>
            <a:pPr marL="342900" indent="-342900">
              <a:buClr>
                <a:srgbClr val="5E50A1"/>
              </a:buClr>
              <a:buFont typeface="Wingdings,Sans-Serif" panose="05000000000000000000" pitchFamily="2" charset="2"/>
              <a:buChar char="§"/>
            </a:pPr>
            <a:r>
              <a:rPr lang="en-US" sz="2600" dirty="0">
                <a:latin typeface="Arial"/>
                <a:cs typeface="Calibri"/>
              </a:rPr>
              <a:t>Tina Myers</a:t>
            </a:r>
          </a:p>
          <a:p>
            <a:pPr>
              <a:buClr>
                <a:srgbClr val="5E50A1"/>
              </a:buClr>
            </a:pPr>
            <a:r>
              <a:rPr lang="en-US" sz="2600" dirty="0">
                <a:latin typeface="Arial"/>
                <a:cs typeface="Calibri"/>
              </a:rPr>
              <a:t>      </a:t>
            </a:r>
            <a:r>
              <a:rPr lang="en-US" sz="2600" i="1" dirty="0">
                <a:latin typeface="Arial"/>
                <a:cs typeface="Calibri"/>
              </a:rPr>
              <a:t>AU Counselor </a:t>
            </a:r>
          </a:p>
          <a:p>
            <a:pPr marL="457200" indent="-457200">
              <a:buClr>
                <a:srgbClr val="5E50A1"/>
              </a:buClr>
              <a:buFont typeface="Wingdings" panose="05000000000000000000" pitchFamily="2" charset="2"/>
              <a:buChar char="§"/>
            </a:pPr>
            <a:r>
              <a:rPr lang="en-US" sz="2600" dirty="0">
                <a:latin typeface="Arial"/>
                <a:cs typeface="Calibri"/>
              </a:rPr>
              <a:t>Karla </a:t>
            </a:r>
            <a:r>
              <a:rPr lang="en-US" sz="2600" dirty="0" err="1">
                <a:latin typeface="Arial"/>
                <a:cs typeface="Calibri"/>
              </a:rPr>
              <a:t>Adu</a:t>
            </a:r>
            <a:endParaRPr lang="en-US" sz="2600" dirty="0">
              <a:latin typeface="Arial"/>
              <a:cs typeface="Calibri"/>
            </a:endParaRPr>
          </a:p>
          <a:p>
            <a:pPr>
              <a:buClr>
                <a:srgbClr val="5E50A1"/>
              </a:buClr>
            </a:pPr>
            <a:r>
              <a:rPr lang="en-US" sz="2600" i="1" dirty="0">
                <a:latin typeface="Arial"/>
                <a:cs typeface="Calibri"/>
              </a:rPr>
              <a:t>      MVNU Counselor, Gov.     </a:t>
            </a:r>
          </a:p>
          <a:p>
            <a:pPr>
              <a:buClr>
                <a:srgbClr val="5E50A1"/>
              </a:buClr>
            </a:pPr>
            <a:r>
              <a:rPr lang="en-US" sz="2600" i="1" dirty="0">
                <a:latin typeface="Arial"/>
                <a:cs typeface="Calibri"/>
              </a:rPr>
              <a:t>      Comm. Chair , CDEL1 </a:t>
            </a:r>
          </a:p>
          <a:p>
            <a:pPr marL="342900" indent="-342900">
              <a:buClr>
                <a:srgbClr val="5E50A1"/>
              </a:buClr>
              <a:buFont typeface="Wingdings,Sans-Serif" panose="05000000000000000000" pitchFamily="2" charset="2"/>
              <a:buChar char="§"/>
            </a:pPr>
            <a:r>
              <a:rPr lang="en-US" sz="2600" dirty="0">
                <a:latin typeface="Arial"/>
                <a:cs typeface="Calibri"/>
              </a:rPr>
              <a:t>Sarah Marshall</a:t>
            </a:r>
          </a:p>
          <a:p>
            <a:pPr>
              <a:buClr>
                <a:srgbClr val="5E50A1"/>
              </a:buClr>
            </a:pPr>
            <a:r>
              <a:rPr lang="en-US" sz="2600" dirty="0">
                <a:latin typeface="Arial"/>
                <a:cs typeface="Calibri"/>
              </a:rPr>
              <a:t>     </a:t>
            </a:r>
            <a:r>
              <a:rPr lang="en-US" sz="2600" i="1" dirty="0">
                <a:latin typeface="Arial"/>
                <a:cs typeface="Calibri"/>
              </a:rPr>
              <a:t>Governance Committee </a:t>
            </a:r>
          </a:p>
          <a:p>
            <a:pPr marL="457200" indent="-457200">
              <a:buClr>
                <a:srgbClr val="5E50A1"/>
              </a:buClr>
              <a:buFont typeface="Wingdings" panose="05000000000000000000" pitchFamily="2" charset="2"/>
              <a:buChar char="§"/>
            </a:pPr>
            <a:r>
              <a:rPr lang="en-US" sz="2600" dirty="0">
                <a:latin typeface="Arial"/>
                <a:cs typeface="Calibri"/>
              </a:rPr>
              <a:t>Debra </a:t>
            </a:r>
            <a:r>
              <a:rPr lang="en-US" sz="2600" dirty="0" err="1">
                <a:latin typeface="Arial"/>
                <a:cs typeface="Calibri"/>
              </a:rPr>
              <a:t>Garee</a:t>
            </a:r>
            <a:br>
              <a:rPr lang="en-US" sz="2600" dirty="0">
                <a:latin typeface="Arial"/>
                <a:cs typeface="Calibri"/>
              </a:rPr>
            </a:br>
            <a:r>
              <a:rPr lang="en-US" sz="2600" dirty="0">
                <a:latin typeface="Arial"/>
                <a:cs typeface="Calibri"/>
              </a:rPr>
              <a:t> </a:t>
            </a:r>
            <a:r>
              <a:rPr lang="en-US" sz="2600" i="1" dirty="0">
                <a:latin typeface="Arial"/>
                <a:cs typeface="Calibri"/>
              </a:rPr>
              <a:t>Leadership Succession            </a:t>
            </a:r>
          </a:p>
          <a:p>
            <a:pPr>
              <a:buClr>
                <a:srgbClr val="5E50A1"/>
              </a:buClr>
            </a:pPr>
            <a:r>
              <a:rPr lang="en-US" sz="2600" i="1" dirty="0">
                <a:latin typeface="Arial"/>
                <a:cs typeface="Calibri"/>
              </a:rPr>
              <a:t>      Chair</a:t>
            </a:r>
            <a:endParaRPr lang="en-US" sz="1400" i="1" dirty="0">
              <a:latin typeface="Arial"/>
              <a:cs typeface="Arial"/>
            </a:endParaRPr>
          </a:p>
          <a:p>
            <a:pPr marL="342900" indent="-342900">
              <a:buClr>
                <a:srgbClr val="5E50A1"/>
              </a:buClr>
              <a:buFont typeface="Wingdings,Sans-Serif" panose="05000000000000000000" pitchFamily="2" charset="2"/>
              <a:buChar char="§"/>
            </a:pPr>
            <a:r>
              <a:rPr lang="en-US" sz="2600" dirty="0">
                <a:latin typeface="Arial"/>
                <a:cs typeface="Calibri"/>
              </a:rPr>
              <a:t>Malinda Ashcraft</a:t>
            </a:r>
            <a:br>
              <a:rPr lang="en-US" sz="2600" dirty="0">
                <a:latin typeface="Arial"/>
                <a:cs typeface="Calibri"/>
              </a:rPr>
            </a:br>
            <a:r>
              <a:rPr lang="en-US" sz="2600" dirty="0">
                <a:latin typeface="Arial"/>
                <a:cs typeface="Calibri"/>
              </a:rPr>
              <a:t> </a:t>
            </a:r>
            <a:r>
              <a:rPr lang="en-US" sz="2600" i="1" dirty="0">
                <a:latin typeface="Arial"/>
                <a:cs typeface="Calibri"/>
              </a:rPr>
              <a:t>Leadership Succession</a:t>
            </a:r>
            <a:endParaRPr lang="en-US" altLang="en-US" sz="2700" i="1" dirty="0">
              <a:cs typeface="Arial" panose="020B0604020202020204" pitchFamily="34" charset="0"/>
            </a:endParaRPr>
          </a:p>
        </p:txBody>
      </p:sp>
      <p:grpSp>
        <p:nvGrpSpPr>
          <p:cNvPr id="2" name="Group 4">
            <a:extLst>
              <a:ext uri="{FF2B5EF4-FFF2-40B4-BE49-F238E27FC236}">
                <a16:creationId xmlns:a16="http://schemas.microsoft.com/office/drawing/2014/main" id="{ECC0F910-04CB-06E2-CDAC-7DCE5E6CFF04}"/>
              </a:ext>
            </a:extLst>
          </p:cNvPr>
          <p:cNvGrpSpPr/>
          <p:nvPr/>
        </p:nvGrpSpPr>
        <p:grpSpPr>
          <a:xfrm>
            <a:off x="-1328300" y="107530"/>
            <a:ext cx="13654411" cy="970156"/>
            <a:chOff x="-1317011" y="570375"/>
            <a:chExt cx="13654411" cy="970156"/>
          </a:xfrm>
        </p:grpSpPr>
        <p:sp>
          <p:nvSpPr>
            <p:cNvPr id="10" name="Title 1">
              <a:extLst>
                <a:ext uri="{FF2B5EF4-FFF2-40B4-BE49-F238E27FC236}">
                  <a16:creationId xmlns:a16="http://schemas.microsoft.com/office/drawing/2014/main" id="{30AE01B7-993A-E0D4-C378-155768AD8FE8}"/>
                </a:ext>
              </a:extLst>
            </p:cNvPr>
            <p:cNvSpPr txBox="1">
              <a:spLocks/>
            </p:cNvSpPr>
            <p:nvPr/>
          </p:nvSpPr>
          <p:spPr>
            <a:xfrm>
              <a:off x="-1317011" y="570375"/>
              <a:ext cx="13654411" cy="970156"/>
            </a:xfrm>
            <a:prstGeom prst="rect">
              <a:avLst/>
            </a:prstGeom>
          </p:spPr>
          <p:txBody>
            <a:bodyPr/>
            <a:lst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Verdana" pitchFamily="34" charset="0"/>
                </a:defRPr>
              </a:lvl2pPr>
              <a:lvl3pPr algn="ctr" rtl="0" eaLnBrk="1" fontAlgn="base" hangingPunct="1">
                <a:spcBef>
                  <a:spcPct val="0"/>
                </a:spcBef>
                <a:spcAft>
                  <a:spcPct val="0"/>
                </a:spcAft>
                <a:defRPr sz="4000">
                  <a:solidFill>
                    <a:schemeClr val="tx2"/>
                  </a:solidFill>
                  <a:latin typeface="Verdana" pitchFamily="34" charset="0"/>
                </a:defRPr>
              </a:lvl3pPr>
              <a:lvl4pPr algn="ctr" rtl="0" eaLnBrk="1" fontAlgn="base" hangingPunct="1">
                <a:spcBef>
                  <a:spcPct val="0"/>
                </a:spcBef>
                <a:spcAft>
                  <a:spcPct val="0"/>
                </a:spcAft>
                <a:defRPr sz="4000">
                  <a:solidFill>
                    <a:schemeClr val="tx2"/>
                  </a:solidFill>
                  <a:latin typeface="Verdana" pitchFamily="34" charset="0"/>
                </a:defRPr>
              </a:lvl4pPr>
              <a:lvl5pPr algn="ctr" rtl="0" eaLnBrk="1" fontAlgn="base" hangingPunct="1">
                <a:spcBef>
                  <a:spcPct val="0"/>
                </a:spcBef>
                <a:spcAft>
                  <a:spcPct val="0"/>
                </a:spcAft>
                <a:defRPr sz="4000">
                  <a:solidFill>
                    <a:schemeClr val="tx2"/>
                  </a:solidFill>
                  <a:latin typeface="Verdana" pitchFamily="34" charset="0"/>
                </a:defRPr>
              </a:lvl5pPr>
              <a:lvl6pPr marL="457200" algn="ctr" rtl="0" eaLnBrk="1" fontAlgn="base" hangingPunct="1">
                <a:spcBef>
                  <a:spcPct val="0"/>
                </a:spcBef>
                <a:spcAft>
                  <a:spcPct val="0"/>
                </a:spcAft>
                <a:defRPr sz="4000">
                  <a:solidFill>
                    <a:schemeClr val="tx2"/>
                  </a:solidFill>
                  <a:latin typeface="Verdana" pitchFamily="34" charset="0"/>
                </a:defRPr>
              </a:lvl6pPr>
              <a:lvl7pPr marL="914400" algn="ctr" rtl="0" eaLnBrk="1" fontAlgn="base" hangingPunct="1">
                <a:spcBef>
                  <a:spcPct val="0"/>
                </a:spcBef>
                <a:spcAft>
                  <a:spcPct val="0"/>
                </a:spcAft>
                <a:defRPr sz="4000">
                  <a:solidFill>
                    <a:schemeClr val="tx2"/>
                  </a:solidFill>
                  <a:latin typeface="Verdana" pitchFamily="34" charset="0"/>
                </a:defRPr>
              </a:lvl7pPr>
              <a:lvl8pPr marL="1371600" algn="ctr" rtl="0" eaLnBrk="1" fontAlgn="base" hangingPunct="1">
                <a:spcBef>
                  <a:spcPct val="0"/>
                </a:spcBef>
                <a:spcAft>
                  <a:spcPct val="0"/>
                </a:spcAft>
                <a:defRPr sz="4000">
                  <a:solidFill>
                    <a:schemeClr val="tx2"/>
                  </a:solidFill>
                  <a:latin typeface="Verdana" pitchFamily="34" charset="0"/>
                </a:defRPr>
              </a:lvl8pPr>
              <a:lvl9pPr marL="1828800" algn="ctr" rtl="0" eaLnBrk="1" fontAlgn="base" hangingPunct="1">
                <a:spcBef>
                  <a:spcPct val="0"/>
                </a:spcBef>
                <a:spcAft>
                  <a:spcPct val="0"/>
                </a:spcAft>
                <a:defRPr sz="4000">
                  <a:solidFill>
                    <a:schemeClr val="tx2"/>
                  </a:solidFill>
                  <a:latin typeface="Verdana" pitchFamily="34" charset="0"/>
                </a:defRPr>
              </a:lvl9pPr>
            </a:lstStyle>
            <a:p>
              <a:pPr>
                <a:defRPr/>
              </a:pPr>
              <a:r>
                <a:rPr lang="en-US" sz="5400" b="1" kern="0" dirty="0">
                  <a:solidFill>
                    <a:srgbClr val="5E50A1"/>
                  </a:solidFill>
                  <a:latin typeface="Calibri" panose="020F0502020204030204" pitchFamily="34" charset="0"/>
                  <a:cs typeface="Calibri" panose="020F0502020204030204" pitchFamily="34" charset="0"/>
                </a:rPr>
                <a:t>Your chapter Leadership Team</a:t>
              </a:r>
            </a:p>
          </p:txBody>
        </p:sp>
        <p:sp>
          <p:nvSpPr>
            <p:cNvPr id="13" name="Rectangle 12">
              <a:extLst>
                <a:ext uri="{FF2B5EF4-FFF2-40B4-BE49-F238E27FC236}">
                  <a16:creationId xmlns:a16="http://schemas.microsoft.com/office/drawing/2014/main" id="{593BF564-9926-4A30-13D4-E5CE496AFAEC}"/>
                </a:ext>
              </a:extLst>
            </p:cNvPr>
            <p:cNvSpPr/>
            <p:nvPr/>
          </p:nvSpPr>
          <p:spPr>
            <a:xfrm>
              <a:off x="996718" y="570375"/>
              <a:ext cx="9026952" cy="970156"/>
            </a:xfrm>
            <a:prstGeom prst="rect">
              <a:avLst/>
            </a:prstGeom>
            <a:noFill/>
            <a:ln>
              <a:solidFill>
                <a:srgbClr val="5E50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34519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omputer with a website on it&#10;&#10;Description automatically generated">
            <a:extLst>
              <a:ext uri="{FF2B5EF4-FFF2-40B4-BE49-F238E27FC236}">
                <a16:creationId xmlns:a16="http://schemas.microsoft.com/office/drawing/2014/main" id="{B1DDE71E-B1F3-C934-F20B-BCB38BA895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12913234"/>
      </p:ext>
    </p:extLst>
  </p:cSld>
  <p:clrMapOvr>
    <a:masterClrMapping/>
  </p:clrMapOvr>
  <mc:AlternateContent xmlns:mc="http://schemas.openxmlformats.org/markup-compatibility/2006" xmlns:p14="http://schemas.microsoft.com/office/powerpoint/2010/main">
    <mc:Choice Requires="p14">
      <p:transition spd="slow" p14:dur="2000" advTm="5825"/>
    </mc:Choice>
    <mc:Fallback xmlns="">
      <p:transition spd="slow" advTm="582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3F521-BF4D-4AFC-8094-488496F5FCF8}"/>
            </a:ext>
          </a:extLst>
        </p:cNvPr>
        <p:cNvGrpSpPr/>
        <p:nvPr/>
      </p:nvGrpSpPr>
      <p:grpSpPr>
        <a:xfrm>
          <a:off x="0" y="0"/>
          <a:ext cx="0" cy="0"/>
          <a:chOff x="0" y="0"/>
          <a:chExt cx="0" cy="0"/>
        </a:xfrm>
      </p:grpSpPr>
      <p:pic>
        <p:nvPicPr>
          <p:cNvPr id="4" name="Picture 3" descr="A close-up of a sign&#10;&#10;Description automatically generated">
            <a:extLst>
              <a:ext uri="{FF2B5EF4-FFF2-40B4-BE49-F238E27FC236}">
                <a16:creationId xmlns:a16="http://schemas.microsoft.com/office/drawing/2014/main" id="{346FAC79-4BAF-CED2-8536-8B566D143D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3126322"/>
      </p:ext>
    </p:extLst>
  </p:cSld>
  <p:clrMapOvr>
    <a:masterClrMapping/>
  </p:clrMapOvr>
  <mc:AlternateContent xmlns:mc="http://schemas.openxmlformats.org/markup-compatibility/2006" xmlns:p14="http://schemas.microsoft.com/office/powerpoint/2010/main">
    <mc:Choice Requires="p14">
      <p:transition spd="slow" p14:dur="2000" advTm="5825"/>
    </mc:Choice>
    <mc:Fallback xmlns="">
      <p:transition spd="slow" advTm="582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407EB-FF15-6D94-BE42-6412DCF15CC7}"/>
            </a:ext>
          </a:extLst>
        </p:cNvPr>
        <p:cNvGrpSpPr/>
        <p:nvPr/>
      </p:nvGrpSpPr>
      <p:grpSpPr>
        <a:xfrm>
          <a:off x="0" y="0"/>
          <a:ext cx="0" cy="0"/>
          <a:chOff x="0" y="0"/>
          <a:chExt cx="0" cy="0"/>
        </a:xfrm>
      </p:grpSpPr>
      <p:pic>
        <p:nvPicPr>
          <p:cNvPr id="4" name="Picture 3" descr="A blue and white screen with white text&#10;&#10;Description automatically generated">
            <a:extLst>
              <a:ext uri="{FF2B5EF4-FFF2-40B4-BE49-F238E27FC236}">
                <a16:creationId xmlns:a16="http://schemas.microsoft.com/office/drawing/2014/main" id="{C78C9E38-DEF8-0BFD-1AD7-946340BD22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80888287"/>
      </p:ext>
    </p:extLst>
  </p:cSld>
  <p:clrMapOvr>
    <a:masterClrMapping/>
  </p:clrMapOvr>
  <mc:AlternateContent xmlns:mc="http://schemas.openxmlformats.org/markup-compatibility/2006" xmlns:p14="http://schemas.microsoft.com/office/powerpoint/2010/main">
    <mc:Choice Requires="p14">
      <p:transition spd="slow" p14:dur="2000" advTm="5825"/>
    </mc:Choice>
    <mc:Fallback xmlns="">
      <p:transition spd="slow" advTm="582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ollage of people wearing graduation gowns&#10;&#10;Description automatically generated">
            <a:extLst>
              <a:ext uri="{FF2B5EF4-FFF2-40B4-BE49-F238E27FC236}">
                <a16:creationId xmlns:a16="http://schemas.microsoft.com/office/drawing/2014/main" id="{CD1B29D1-D81E-E0F0-A04B-191D4E420E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CA7242BB-5305-205B-A5B2-F3DCBAA95DF2}"/>
              </a:ext>
            </a:extLst>
          </p:cNvPr>
          <p:cNvSpPr txBox="1"/>
          <p:nvPr/>
        </p:nvSpPr>
        <p:spPr>
          <a:xfrm>
            <a:off x="603504" y="5468112"/>
            <a:ext cx="4206240" cy="523220"/>
          </a:xfrm>
          <a:prstGeom prst="rect">
            <a:avLst/>
          </a:prstGeom>
          <a:noFill/>
        </p:spPr>
        <p:txBody>
          <a:bodyPr wrap="square" rtlCol="0">
            <a:spAutoFit/>
          </a:bodyPr>
          <a:lstStyle/>
          <a:p>
            <a:pPr algn="ctr"/>
            <a:r>
              <a:rPr lang="en-US" sz="2800" b="1" dirty="0">
                <a:latin typeface="Calibri" panose="020F0502020204030204" pitchFamily="34" charset="0"/>
                <a:ea typeface="Calibri" panose="020F0502020204030204" pitchFamily="34" charset="0"/>
                <a:cs typeface="Calibri" panose="020F0502020204030204" pitchFamily="34" charset="0"/>
              </a:rPr>
              <a:t>#WeAreSigmaNurses</a:t>
            </a:r>
          </a:p>
        </p:txBody>
      </p:sp>
    </p:spTree>
    <p:extLst>
      <p:ext uri="{BB962C8B-B14F-4D97-AF65-F5344CB8AC3E}">
        <p14:creationId xmlns:p14="http://schemas.microsoft.com/office/powerpoint/2010/main" val="2014156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3B056-9703-4472-F2D1-D4997E920B7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B027E9-849D-42D6-2733-EE4789C6C1C3}"/>
              </a:ext>
            </a:extLst>
          </p:cNvPr>
          <p:cNvSpPr>
            <a:spLocks noGrp="1"/>
          </p:cNvSpPr>
          <p:nvPr>
            <p:ph type="title"/>
          </p:nvPr>
        </p:nvSpPr>
        <p:spPr/>
        <p:txBody>
          <a:bodyPr>
            <a:normAutofit/>
          </a:bodyPr>
          <a:lstStyle/>
          <a:p>
            <a:r>
              <a:rPr lang="en-US" b="1" dirty="0">
                <a:solidFill>
                  <a:srgbClr val="5E50A1"/>
                </a:solidFill>
              </a:rPr>
              <a:t>Your Sigma member benefits</a:t>
            </a:r>
            <a:endParaRPr lang="en-US" dirty="0"/>
          </a:p>
        </p:txBody>
      </p:sp>
      <p:sp>
        <p:nvSpPr>
          <p:cNvPr id="3" name="Content Placeholder 2">
            <a:extLst>
              <a:ext uri="{FF2B5EF4-FFF2-40B4-BE49-F238E27FC236}">
                <a16:creationId xmlns:a16="http://schemas.microsoft.com/office/drawing/2014/main" id="{6CB4A4A5-EA64-B4B6-4BD3-09879BE68274}"/>
              </a:ext>
            </a:extLst>
          </p:cNvPr>
          <p:cNvSpPr>
            <a:spLocks noGrp="1"/>
          </p:cNvSpPr>
          <p:nvPr>
            <p:ph idx="1"/>
          </p:nvPr>
        </p:nvSpPr>
        <p:spPr/>
        <p:txBody>
          <a:bodyPr/>
          <a:lstStyle/>
          <a:p>
            <a:r>
              <a:rPr lang="en-US" dirty="0"/>
              <a:t>Image of the guide and a QR code</a:t>
            </a:r>
          </a:p>
        </p:txBody>
      </p:sp>
      <p:pic>
        <p:nvPicPr>
          <p:cNvPr id="8" name="Picture 7" descr="A qr code with a member guide&#10;&#10;Description automatically generated">
            <a:extLst>
              <a:ext uri="{FF2B5EF4-FFF2-40B4-BE49-F238E27FC236}">
                <a16:creationId xmlns:a16="http://schemas.microsoft.com/office/drawing/2014/main" id="{7CA5C5A8-591B-84AC-B86B-2E6C730B20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5" y="-1"/>
            <a:ext cx="12183545" cy="6862763"/>
          </a:xfrm>
          <a:prstGeom prst="rect">
            <a:avLst/>
          </a:prstGeom>
        </p:spPr>
      </p:pic>
    </p:spTree>
    <p:extLst>
      <p:ext uri="{BB962C8B-B14F-4D97-AF65-F5344CB8AC3E}">
        <p14:creationId xmlns:p14="http://schemas.microsoft.com/office/powerpoint/2010/main" val="309678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mputer and cup on a desk&#10;&#10;Description automatically generated">
            <a:extLst>
              <a:ext uri="{FF2B5EF4-FFF2-40B4-BE49-F238E27FC236}">
                <a16:creationId xmlns:a16="http://schemas.microsoft.com/office/drawing/2014/main" id="{14B2B1D3-243D-7208-FFC6-0071F74582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5" y="-1"/>
            <a:ext cx="12183545" cy="6862763"/>
          </a:xfrm>
          <a:prstGeom prst="rect">
            <a:avLst/>
          </a:prstGeom>
        </p:spPr>
      </p:pic>
    </p:spTree>
    <p:extLst>
      <p:ext uri="{BB962C8B-B14F-4D97-AF65-F5344CB8AC3E}">
        <p14:creationId xmlns:p14="http://schemas.microsoft.com/office/powerpoint/2010/main" val="3510576659"/>
      </p:ext>
    </p:extLst>
  </p:cSld>
  <p:clrMapOvr>
    <a:masterClrMapping/>
  </p:clrMapOvr>
  <mc:AlternateContent xmlns:mc="http://schemas.openxmlformats.org/markup-compatibility/2006" xmlns:p14="http://schemas.microsoft.com/office/powerpoint/2010/main">
    <mc:Choice Requires="p14">
      <p:transition spd="slow" p14:dur="2000" advTm="5930"/>
    </mc:Choice>
    <mc:Fallback xmlns="">
      <p:transition spd="slow" advTm="5930"/>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31D2F47F987AC4C955EA53872D8CCF0" ma:contentTypeVersion="2" ma:contentTypeDescription="Create a new document." ma:contentTypeScope="" ma:versionID="c63b0ea9f148c7192bc925016fe71381">
  <xsd:schema xmlns:xsd="http://www.w3.org/2001/XMLSchema" xmlns:xs="http://www.w3.org/2001/XMLSchema" xmlns:p="http://schemas.microsoft.com/office/2006/metadata/properties" xmlns:ns2="7fe435c1-240a-4cd3-af51-b00ee12b025f" targetNamespace="http://schemas.microsoft.com/office/2006/metadata/properties" ma:root="true" ma:fieldsID="63d68d1efc175121d948fba753772abe" ns2:_="">
    <xsd:import namespace="7fe435c1-240a-4cd3-af51-b00ee12b025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e435c1-240a-4cd3-af51-b00ee12b02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0B5BDA-FEF7-41E1-A830-DA5852F5F104}">
  <ds:schemaRefs>
    <ds:schemaRef ds:uri="http://schemas.microsoft.com/sharepoint/v3/contenttype/forms"/>
  </ds:schemaRefs>
</ds:datastoreItem>
</file>

<file path=customXml/itemProps2.xml><?xml version="1.0" encoding="utf-8"?>
<ds:datastoreItem xmlns:ds="http://schemas.openxmlformats.org/officeDocument/2006/customXml" ds:itemID="{89F0D714-1AF1-4013-90EE-FE8AD7AEA31B}">
  <ds:schemaRefs>
    <ds:schemaRef ds:uri="http://purl.org/dc/elements/1.1/"/>
    <ds:schemaRef ds:uri="http://schemas.microsoft.com/office/2006/metadata/properties"/>
    <ds:schemaRef ds:uri="7fe435c1-240a-4cd3-af51-b00ee12b025f"/>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89F8378B-30C2-4F21-AA93-93004647D968}">
  <ds:schemaRefs>
    <ds:schemaRef ds:uri="7fe435c1-240a-4cd3-af51-b00ee12b02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30681</TotalTime>
  <Words>1153</Words>
  <Application>Microsoft Office PowerPoint</Application>
  <PresentationFormat>Widescreen</PresentationFormat>
  <Paragraphs>97</Paragraphs>
  <Slides>17</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-apple-system</vt:lpstr>
      <vt:lpstr>Aptos</vt:lpstr>
      <vt:lpstr>Arial</vt:lpstr>
      <vt:lpstr>Calibri</vt:lpstr>
      <vt:lpstr>Calibri Light</vt:lpstr>
      <vt:lpstr>Trebuchet MS</vt:lpstr>
      <vt:lpstr>Wingdings</vt:lpstr>
      <vt:lpstr>Wingdings 3</vt:lpstr>
      <vt:lpstr>Wingdings,Sans-Serif</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Sigma member 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Farjana Jaman</dc:creator>
  <cp:lastModifiedBy>Craze, Jada L.</cp:lastModifiedBy>
  <cp:revision>197</cp:revision>
  <dcterms:created xsi:type="dcterms:W3CDTF">1601-01-01T00:00:00Z</dcterms:created>
  <dcterms:modified xsi:type="dcterms:W3CDTF">2024-07-17T12:09:49Z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0x010100F31D2F47F987AC4C955EA53872D8CCF0</vt:lpwstr>
  </property>
  <property fmtid="{D5CDD505-2E9C-101B-9397-08002B2CF9AE}" pid="3" name="MSIP_Label_46560c4e-ab80-4aaf-ab08-176459e4a32e_Enabled">
    <vt:lpwstr>true</vt:lpwstr>
  </property>
  <property fmtid="{D5CDD505-2E9C-101B-9397-08002B2CF9AE}" pid="4" name="MSIP_Label_46560c4e-ab80-4aaf-ab08-176459e4a32e_SetDate">
    <vt:lpwstr>2024-07-16T21:59:07Z</vt:lpwstr>
  </property>
  <property fmtid="{D5CDD505-2E9C-101B-9397-08002B2CF9AE}" pid="5" name="MSIP_Label_46560c4e-ab80-4aaf-ab08-176459e4a32e_Method">
    <vt:lpwstr>Standard</vt:lpwstr>
  </property>
  <property fmtid="{D5CDD505-2E9C-101B-9397-08002B2CF9AE}" pid="6" name="MSIP_Label_46560c4e-ab80-4aaf-ab08-176459e4a32e_Name">
    <vt:lpwstr>Public Data</vt:lpwstr>
  </property>
  <property fmtid="{D5CDD505-2E9C-101B-9397-08002B2CF9AE}" pid="7" name="MSIP_Label_46560c4e-ab80-4aaf-ab08-176459e4a32e_SiteId">
    <vt:lpwstr>ba7b40ad-9d43-487a-8f2d-21e287e98488</vt:lpwstr>
  </property>
  <property fmtid="{D5CDD505-2E9C-101B-9397-08002B2CF9AE}" pid="8" name="MSIP_Label_46560c4e-ab80-4aaf-ab08-176459e4a32e_ActionId">
    <vt:lpwstr>c8817708-d2db-4015-8b66-c387743ab776</vt:lpwstr>
  </property>
  <property fmtid="{D5CDD505-2E9C-101B-9397-08002B2CF9AE}" pid="9" name="MSIP_Label_46560c4e-ab80-4aaf-ab08-176459e4a32e_ContentBits">
    <vt:lpwstr>0</vt:lpwstr>
  </property>
</Properties>
</file>