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0405-04B6-480B-800F-54CA763D4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2BBBE-A1FD-4EC8-AE44-F1519E469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CFEA9E-62AA-491B-B78F-FF8AAA5ED0C2}"/>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4DC1DB5D-B262-4BC2-972E-C590AE7DC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57BD4-8F60-41A1-A847-83725647D627}"/>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364629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C3BB-9C83-4C31-B410-45BE15999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880B63-17D8-4FC6-9860-EDF0F4E894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163D8-F0BA-4B8F-ABC7-A7118150909A}"/>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C196E629-B072-4633-BFE9-A98CD3BCF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3AFFEA-5742-4545-B9E0-CEE58128EC48}"/>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37747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17CC2-4076-4BA1-A3DE-3D74EA967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93EAA-7296-46C0-B3C5-7B0D718CF0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5DC1E-308B-4DFE-8964-03C869B71A1C}"/>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FBE4CF00-587C-46E5-890D-A818CC6CE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D7061-2613-47A4-851A-E0205CED5DE7}"/>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16663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04DE-74CD-425C-A20E-FC7B1DF63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B5701-E780-4AD7-9701-508A5C7CFD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E1A85-BD14-477B-B1FD-4D5F99371082}"/>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39F55B0A-6374-4B6B-9332-3B2FCEA29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3BF9A-9695-4823-AE95-BD3B03141FCF}"/>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33894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26BD-869E-4E0B-9ED9-3F799DFE6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E75A0-AEFF-4701-8673-7D8897601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9CFFBF-2F85-4BAD-B059-25EB0BB9B6A2}"/>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963D0A61-3330-4707-ABA0-48B562364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57FB7-39DB-4B90-939D-9A7CF0C14671}"/>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1033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3C4D-D35D-498D-AC20-CD29427AA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C7192-D983-4C86-99DA-0661D54585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006D5-2FF9-433E-974B-98268136E0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2DF2D-D17D-46CA-848C-AA44BBF88EA8}"/>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6" name="Footer Placeholder 5">
            <a:extLst>
              <a:ext uri="{FF2B5EF4-FFF2-40B4-BE49-F238E27FC236}">
                <a16:creationId xmlns:a16="http://schemas.microsoft.com/office/drawing/2014/main" id="{3734757F-9436-4AE3-AFA2-FE9A5012F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DF778-B6ED-4538-8B26-53F997F0BAB0}"/>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62410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6FF7-49A1-445A-BE2E-CA80B1253B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766C2-FEBD-4FDF-A78F-490B91216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DF0D7F-98F1-456E-AE66-765AAC72AE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8A639-CDF8-4B46-ABC8-C6636F24B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F8E837-0452-4275-A522-2DAC0E0223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22623-BC58-472F-8BAF-2C541B29A6C4}"/>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8" name="Footer Placeholder 7">
            <a:extLst>
              <a:ext uri="{FF2B5EF4-FFF2-40B4-BE49-F238E27FC236}">
                <a16:creationId xmlns:a16="http://schemas.microsoft.com/office/drawing/2014/main" id="{547B262E-C10B-4E16-976A-077D8E13F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36F34A-0F76-4AA0-B168-52A9E48EA063}"/>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93867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B9C3-A9CA-4040-8C3E-46C88B4D48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B256B-23A6-4635-9D31-155BABC6EE9D}"/>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4" name="Footer Placeholder 3">
            <a:extLst>
              <a:ext uri="{FF2B5EF4-FFF2-40B4-BE49-F238E27FC236}">
                <a16:creationId xmlns:a16="http://schemas.microsoft.com/office/drawing/2014/main" id="{8CE0DBC6-9FE0-446A-8D25-302A413784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01BAD-2A6D-43FD-8D8C-6BEC67A954E3}"/>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110217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AD380-5C92-4BA5-BF71-F7A078B32F6D}"/>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3" name="Footer Placeholder 2">
            <a:extLst>
              <a:ext uri="{FF2B5EF4-FFF2-40B4-BE49-F238E27FC236}">
                <a16:creationId xmlns:a16="http://schemas.microsoft.com/office/drawing/2014/main" id="{BBCF424C-C6D2-4320-A874-996D5A0FF5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62046E-CC43-4E74-8FD5-A63B0762A3D0}"/>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114579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90F8-E8FD-4948-833C-02C5ACA28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58A91-9BC7-4989-B21A-5DEB882CE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4AA82-77C6-4522-BD2D-88CB884EE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0A40CC-E831-4DF5-8949-60713F25B91D}"/>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6" name="Footer Placeholder 5">
            <a:extLst>
              <a:ext uri="{FF2B5EF4-FFF2-40B4-BE49-F238E27FC236}">
                <a16:creationId xmlns:a16="http://schemas.microsoft.com/office/drawing/2014/main" id="{B593192B-B1C4-4ED3-A14B-B5764B4AE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0116-A14F-4BC4-B1E2-CCB625C6928C}"/>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8846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4622-0959-49AD-BCC1-CED78DD1E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60359-2BF8-47AD-A5C2-9979D5DCD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AF4785-2390-4DF8-A4E1-0C439154F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1E0231-8D2C-48A5-8BD6-045732708144}"/>
              </a:ext>
            </a:extLst>
          </p:cNvPr>
          <p:cNvSpPr>
            <a:spLocks noGrp="1"/>
          </p:cNvSpPr>
          <p:nvPr>
            <p:ph type="dt" sz="half" idx="10"/>
          </p:nvPr>
        </p:nvSpPr>
        <p:spPr/>
        <p:txBody>
          <a:bodyPr/>
          <a:lstStyle/>
          <a:p>
            <a:fld id="{79194ACE-9202-424D-A6D2-9403F5CDCCA1}" type="datetimeFigureOut">
              <a:rPr lang="en-US" smtClean="0"/>
              <a:t>3/20/25</a:t>
            </a:fld>
            <a:endParaRPr lang="en-US"/>
          </a:p>
        </p:txBody>
      </p:sp>
      <p:sp>
        <p:nvSpPr>
          <p:cNvPr id="6" name="Footer Placeholder 5">
            <a:extLst>
              <a:ext uri="{FF2B5EF4-FFF2-40B4-BE49-F238E27FC236}">
                <a16:creationId xmlns:a16="http://schemas.microsoft.com/office/drawing/2014/main" id="{30728E55-6F28-447B-806B-E5A0F564E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583C1-5D9E-4A05-B4C9-BA770200375F}"/>
              </a:ext>
            </a:extLst>
          </p:cNvPr>
          <p:cNvSpPr>
            <a:spLocks noGrp="1"/>
          </p:cNvSpPr>
          <p:nvPr>
            <p:ph type="sldNum" sz="quarter" idx="12"/>
          </p:nvPr>
        </p:nvSpPr>
        <p:spPr/>
        <p:txBody>
          <a:bodyPr/>
          <a:lstStyle/>
          <a:p>
            <a:fld id="{D08C611A-4FA2-437B-9EC9-E3BC9EC58550}" type="slidenum">
              <a:rPr lang="en-US" smtClean="0"/>
              <a:t>‹#›</a:t>
            </a:fld>
            <a:endParaRPr lang="en-US"/>
          </a:p>
        </p:txBody>
      </p:sp>
    </p:spTree>
    <p:extLst>
      <p:ext uri="{BB962C8B-B14F-4D97-AF65-F5344CB8AC3E}">
        <p14:creationId xmlns:p14="http://schemas.microsoft.com/office/powerpoint/2010/main" val="209955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CF7B89-AD5D-4EC3-9650-1FBBB85B2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93A3-E0E9-42C1-B45D-D520EF1E9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AE618-59C2-4EDB-B1B2-01013F1BC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94ACE-9202-424D-A6D2-9403F5CDCCA1}" type="datetimeFigureOut">
              <a:rPr lang="en-US" smtClean="0"/>
              <a:t>3/20/25</a:t>
            </a:fld>
            <a:endParaRPr lang="en-US"/>
          </a:p>
        </p:txBody>
      </p:sp>
      <p:sp>
        <p:nvSpPr>
          <p:cNvPr id="5" name="Footer Placeholder 4">
            <a:extLst>
              <a:ext uri="{FF2B5EF4-FFF2-40B4-BE49-F238E27FC236}">
                <a16:creationId xmlns:a16="http://schemas.microsoft.com/office/drawing/2014/main" id="{AC350893-A469-4F16-BA78-E3FF15C17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3EDDD4-B1AE-4732-B2D9-9FDA659E4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611A-4FA2-437B-9EC9-E3BC9EC58550}" type="slidenum">
              <a:rPr lang="en-US" smtClean="0"/>
              <a:t>‹#›</a:t>
            </a:fld>
            <a:endParaRPr lang="en-US"/>
          </a:p>
        </p:txBody>
      </p:sp>
    </p:spTree>
    <p:extLst>
      <p:ext uri="{BB962C8B-B14F-4D97-AF65-F5344CB8AC3E}">
        <p14:creationId xmlns:p14="http://schemas.microsoft.com/office/powerpoint/2010/main" val="231605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rceruniversity.co1.qualtrics.com/jfe/form/SV_eQgQWnew3pP8zXg" TargetMode="External"/><Relationship Id="rId7" Type="http://schemas.openxmlformats.org/officeDocument/2006/relationships/hyperlink" Target="https://www.eventbrite.com/e/elevate-your-practice-soaring-to-new-heights-tickets-1279727873519?aff=oddtdtcreato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0000"/>
          </a:schemeClr>
        </a:solidFill>
        <a:effectLst/>
      </p:bgPr>
    </p:bg>
    <p:spTree>
      <p:nvGrpSpPr>
        <p:cNvPr id="1" name="">
          <a:extLst>
            <a:ext uri="{FF2B5EF4-FFF2-40B4-BE49-F238E27FC236}">
              <a16:creationId xmlns:a16="http://schemas.microsoft.com/office/drawing/2014/main" id="{69BC5D86-1342-F7ED-E21A-DDBCD14F41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98B96C-3999-5C1C-4711-2ECC53FC944A}"/>
              </a:ext>
            </a:extLst>
          </p:cNvPr>
          <p:cNvSpPr txBox="1"/>
          <p:nvPr/>
        </p:nvSpPr>
        <p:spPr>
          <a:xfrm>
            <a:off x="401215" y="3239501"/>
            <a:ext cx="7148876"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Join us for our inaugural conference sponsored by the Pi Gamma at-Large Chapter of Sigma Theta Tau and Georgia Baptist College of Nursing of Mercer University. We invite alumni, current graduate students, our clinical partners who serve in myriad nursing roles, and nurse leaders from across the country to engage in community and explore concrete ways to elevate our practice as nurses. </a:t>
            </a:r>
          </a:p>
        </p:txBody>
      </p:sp>
      <p:sp>
        <p:nvSpPr>
          <p:cNvPr id="3" name="TextBox 2">
            <a:extLst>
              <a:ext uri="{FF2B5EF4-FFF2-40B4-BE49-F238E27FC236}">
                <a16:creationId xmlns:a16="http://schemas.microsoft.com/office/drawing/2014/main" id="{081C7735-7F8B-D46B-FF0F-B5047A93E82B}"/>
              </a:ext>
            </a:extLst>
          </p:cNvPr>
          <p:cNvSpPr txBox="1"/>
          <p:nvPr/>
        </p:nvSpPr>
        <p:spPr>
          <a:xfrm>
            <a:off x="401215" y="373825"/>
            <a:ext cx="7492054" cy="270843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Elevating Your Practice: Soaring to New Heights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Calibri"/>
                <a:cs typeface="Calibri"/>
              </a:rPr>
              <a:t>2025 Nursing Conference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April 26, 2025</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7:30am – 4:00pm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rPr>
              <a:t>Atlanta Administration and Conference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rPr>
              <a:t>Mercer University, Atlanta, GA</a:t>
            </a:r>
          </a:p>
        </p:txBody>
      </p:sp>
      <p:pic>
        <p:nvPicPr>
          <p:cNvPr id="4" name="Picture 3">
            <a:extLst>
              <a:ext uri="{FF2B5EF4-FFF2-40B4-BE49-F238E27FC236}">
                <a16:creationId xmlns:a16="http://schemas.microsoft.com/office/drawing/2014/main" id="{A4A07412-DB8A-6E23-8C91-D74BC8306C02}"/>
              </a:ext>
            </a:extLst>
          </p:cNvPr>
          <p:cNvPicPr>
            <a:picLocks noChangeAspect="1"/>
          </p:cNvPicPr>
          <p:nvPr/>
        </p:nvPicPr>
        <p:blipFill>
          <a:blip r:embed="rId2"/>
          <a:stretch>
            <a:fillRect/>
          </a:stretch>
        </p:blipFill>
        <p:spPr>
          <a:xfrm>
            <a:off x="9451239" y="1332636"/>
            <a:ext cx="1595493" cy="1819970"/>
          </a:xfrm>
          <a:prstGeom prst="rect">
            <a:avLst/>
          </a:prstGeom>
        </p:spPr>
      </p:pic>
      <p:sp>
        <p:nvSpPr>
          <p:cNvPr id="5" name="TextBox 4">
            <a:extLst>
              <a:ext uri="{FF2B5EF4-FFF2-40B4-BE49-F238E27FC236}">
                <a16:creationId xmlns:a16="http://schemas.microsoft.com/office/drawing/2014/main" id="{92B54DE0-120F-429B-CE5B-BEE31860248D}"/>
              </a:ext>
            </a:extLst>
          </p:cNvPr>
          <p:cNvSpPr txBox="1"/>
          <p:nvPr/>
        </p:nvSpPr>
        <p:spPr>
          <a:xfrm>
            <a:off x="8731086" y="4060706"/>
            <a:ext cx="326375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Accepting Poster Submissions NOW Through April 10, 2025 – Click </a:t>
            </a: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hlinkClick r:id="rId3"/>
              </a:rPr>
              <a:t>HERE</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for Details or Scan QR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68CCE68-C25C-DC3C-0BFD-F023DEBE8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9538" y="5008524"/>
            <a:ext cx="1047194" cy="1047194"/>
          </a:xfrm>
          <a:prstGeom prst="rect">
            <a:avLst/>
          </a:prstGeom>
        </p:spPr>
      </p:pic>
      <p:pic>
        <p:nvPicPr>
          <p:cNvPr id="9" name="Picture 8">
            <a:extLst>
              <a:ext uri="{FF2B5EF4-FFF2-40B4-BE49-F238E27FC236}">
                <a16:creationId xmlns:a16="http://schemas.microsoft.com/office/drawing/2014/main" id="{B6E7417A-B6FC-445E-95C2-2AFCA217E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7011" y="3239501"/>
            <a:ext cx="2551903" cy="647414"/>
          </a:xfrm>
          <a:prstGeom prst="rect">
            <a:avLst/>
          </a:prstGeom>
        </p:spPr>
      </p:pic>
      <p:pic>
        <p:nvPicPr>
          <p:cNvPr id="10" name="Picture 9">
            <a:extLst>
              <a:ext uri="{FF2B5EF4-FFF2-40B4-BE49-F238E27FC236}">
                <a16:creationId xmlns:a16="http://schemas.microsoft.com/office/drawing/2014/main" id="{C8E60CC2-AF95-A31F-217B-7CB15E43ECBA}"/>
              </a:ext>
            </a:extLst>
          </p:cNvPr>
          <p:cNvPicPr>
            <a:picLocks noChangeAspect="1"/>
          </p:cNvPicPr>
          <p:nvPr/>
        </p:nvPicPr>
        <p:blipFill>
          <a:blip r:embed="rId6"/>
          <a:stretch>
            <a:fillRect/>
          </a:stretch>
        </p:blipFill>
        <p:spPr>
          <a:xfrm>
            <a:off x="9087011" y="499488"/>
            <a:ext cx="2143791" cy="659357"/>
          </a:xfrm>
          <a:prstGeom prst="rect">
            <a:avLst/>
          </a:prstGeom>
        </p:spPr>
      </p:pic>
      <p:sp>
        <p:nvSpPr>
          <p:cNvPr id="7" name="TextBox 6">
            <a:extLst>
              <a:ext uri="{FF2B5EF4-FFF2-40B4-BE49-F238E27FC236}">
                <a16:creationId xmlns:a16="http://schemas.microsoft.com/office/drawing/2014/main" id="{D5EFFA56-C38F-DDBA-8A17-4C56054D0836}"/>
              </a:ext>
            </a:extLst>
          </p:cNvPr>
          <p:cNvSpPr txBox="1"/>
          <p:nvPr/>
        </p:nvSpPr>
        <p:spPr>
          <a:xfrm>
            <a:off x="401215" y="5325836"/>
            <a:ext cx="80712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Click here for Registration and Agenda: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https://www.eventbrite.com/e/elevate-your-practice-soaring-to-new-heights-tickets-1279727873519?aff=oddtdtcreator</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8283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138</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Daphnee Stewart</dc:creator>
  <cp:lastModifiedBy>Daphnee Stewart</cp:lastModifiedBy>
  <cp:revision>1</cp:revision>
  <dcterms:created xsi:type="dcterms:W3CDTF">2025-03-24T14:39:40Z</dcterms:created>
  <dcterms:modified xsi:type="dcterms:W3CDTF">2025-03-24T17:10:40Z</dcterms:modified>
</cp:coreProperties>
</file>