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237F"/>
    <a:srgbClr val="661B64"/>
    <a:srgbClr val="6D1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77" y="317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rotWithShape="1">
          <a:gsLst>
            <a:gs pos="0">
              <a:srgbClr val="82237F"/>
            </a:gs>
            <a:gs pos="23000">
              <a:srgbClr val="82237F"/>
            </a:gs>
            <a:gs pos="69000">
              <a:srgbClr val="6D1D6B"/>
            </a:gs>
            <a:gs pos="97000">
              <a:srgbClr val="661B64">
                <a:lumMod val="70000"/>
              </a:srgb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A699A-E77C-42B2-B521-63052FA522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6057" y="644434"/>
            <a:ext cx="6566263" cy="2865529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6D18C5-61B3-45A7-A1B4-BB31907F71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2261" y="3816632"/>
            <a:ext cx="6982939" cy="2315809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D2A70-8A03-4340-9194-239925609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84F2AA-84F8-410E-90D3-C1C3E9E8F012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B3788D4-63B0-4915-AA79-41BCE5DA038C}"/>
              </a:ext>
            </a:extLst>
          </p:cNvPr>
          <p:cNvSpPr/>
          <p:nvPr userDrawn="1"/>
        </p:nvSpPr>
        <p:spPr>
          <a:xfrm>
            <a:off x="7532914" y="0"/>
            <a:ext cx="4659086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03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1792602C-24A9-4B0E-A665-DCA7CB79EE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451" y="2251374"/>
            <a:ext cx="4135105" cy="177198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E47C49D0-94A7-477C-85D9-2F30F52E273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1470282-A8DC-408E-BD88-7FF8381EBC5A}"/>
              </a:ext>
            </a:extLst>
          </p:cNvPr>
          <p:cNvSpPr/>
          <p:nvPr userDrawn="1"/>
        </p:nvSpPr>
        <p:spPr>
          <a:xfrm>
            <a:off x="7532914" y="0"/>
            <a:ext cx="5660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D8A03C8-DF9D-45F1-B4C7-D4D411F1E89F}"/>
              </a:ext>
            </a:extLst>
          </p:cNvPr>
          <p:cNvCxnSpPr>
            <a:cxnSpLocks/>
          </p:cNvCxnSpPr>
          <p:nvPr userDrawn="1"/>
        </p:nvCxnSpPr>
        <p:spPr>
          <a:xfrm>
            <a:off x="349763" y="3599414"/>
            <a:ext cx="6949440" cy="0"/>
          </a:xfrm>
          <a:prstGeom prst="line">
            <a:avLst/>
          </a:prstGeom>
          <a:ln w="34925">
            <a:solidFill>
              <a:schemeClr val="tx2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07336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55AA2-F64E-4FF0-BC30-D9828B67E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833A38-206A-4D9D-99B0-CA7B171015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0B1C2-934D-4361-8E7E-C44ACAFDB2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EE05FA-0BF0-4613-AC6C-7EB78A76AF2E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62DF80-F0CA-4646-B336-F8F3C8A2C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BC186-C2DF-4962-9BFE-560B0FFD0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84F2AA-84F8-410E-90D3-C1C3E9E8F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321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13CA54-6D2F-4BA9-BA81-794E1A140C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031A74-CAA4-4B53-A577-3583752528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421DAD-A78D-4EEE-851D-BDBA1901DD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EE05FA-0BF0-4613-AC6C-7EB78A76AF2E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3D28F-C789-4977-8B66-223B92EC1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C0C48-26BE-4C1D-8643-C31E2D516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84F2AA-84F8-410E-90D3-C1C3E9E8F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7EAAA-4FD4-41E0-AA5A-496296C67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EB5B229-1CBF-41F4-8CE2-A51CCD783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22357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9F65C0D-2721-4FBD-BDE7-E9FA471465BB}"/>
              </a:ext>
            </a:extLst>
          </p:cNvPr>
          <p:cNvSpPr/>
          <p:nvPr userDrawn="1"/>
        </p:nvSpPr>
        <p:spPr>
          <a:xfrm>
            <a:off x="-6350" y="1709738"/>
            <a:ext cx="12192000" cy="2879725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032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38C42A-29EB-40F9-8568-A318125BC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2DD56C-A83E-4243-BBBA-9C339F6DB9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5EFCE-BE71-4F10-9EF2-A03FD99DB6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EE05FA-0BF0-4613-AC6C-7EB78A76AF2E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192BF0-26AF-4047-861F-DE6D83B1F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14160-71C2-4CE1-AFAF-FF6A25A19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84F2AA-84F8-410E-90D3-C1C3E9E8F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065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16C90-5418-4590-89FC-FC0F441CB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6AE488-32F7-4C8A-AACA-35525F3734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C560EE-C708-49B8-9422-046C1EC427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3081EC-1ECD-4A1A-806C-A461759488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EE05FA-0BF0-4613-AC6C-7EB78A76AF2E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6173E9-39A3-4F67-851C-7EF55DD85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48D3B4-763E-49C2-81DB-8E378EA30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84F2AA-84F8-410E-90D3-C1C3E9E8F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93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4C061-E95F-40AD-A11E-945D3B045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6923B0-3C02-4F93-B560-1A55CACBB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CA240F-7FE1-4AE1-8CC0-4F88029FBB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2903CA-EEA8-4B05-8F8B-D329C144B6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84B305-34C5-4F04-9D3C-D94941E3C3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4DC530-CCB4-4EA6-BBC9-72BBB7E8A0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EE05FA-0BF0-4613-AC6C-7EB78A76AF2E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EEA7AB-DB60-401E-AF3C-31E5A7270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C321B8-60E8-4722-B6D0-652F2F7CF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84F2AA-84F8-410E-90D3-C1C3E9E8F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436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ECF46-0EA8-44F9-BBA8-86BCC62BC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681F16-B949-43F3-9EF2-19948D6CBC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EE05FA-0BF0-4613-AC6C-7EB78A76AF2E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4320A3-A57B-4339-BBE3-F76B8B47B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9E413D-C0E9-442C-8D14-A64D19230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84F2AA-84F8-410E-90D3-C1C3E9E8F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538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7C9E63-BE06-4C41-A65B-43779D1201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EE05FA-0BF0-4613-AC6C-7EB78A76AF2E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A20EAD-FAB1-4258-AD1C-D845E1141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AD4BC0-66A2-4636-A432-9AD96F59D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84F2AA-84F8-410E-90D3-C1C3E9E8F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92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FAA43-A2BC-4D19-9449-13DEBD4D4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539A84-49D5-4D4F-84CB-E44853E5B6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37E1BB-861F-467B-B12A-5C1C3AC2DF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81B24F-1B0C-4F13-B742-7DAA9EB95B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EE05FA-0BF0-4613-AC6C-7EB78A76AF2E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3016B7-6F5F-4898-A940-10F6E7583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3B8B5D-4D5A-4CFA-A24F-C8A465DFB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84F2AA-84F8-410E-90D3-C1C3E9E8F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341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D3A2B-CEC8-4540-AD7E-64675F313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318E7E-863C-404F-9A04-5A49F35673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5CA870-E2CF-46DC-B7CF-4EB19517F0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EACF66-7051-4BC5-A40A-0C93CB8CB7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EE05FA-0BF0-4613-AC6C-7EB78A76AF2E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F4052C-2F1C-4EE7-AFD8-230BA0569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88D2D8-73A0-4BDD-B632-C395168A1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84F2AA-84F8-410E-90D3-C1C3E9E8F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692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F42FA6-1799-4474-A2DF-62C7D2176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03BA62-3FEE-4942-9EF8-AD1201C37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FE99E12C-B885-4BBE-91E9-1C521492556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82" y="6169393"/>
            <a:ext cx="1522489" cy="65242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392912E-2800-4DC8-9588-A02F49672FDB}"/>
              </a:ext>
            </a:extLst>
          </p:cNvPr>
          <p:cNvSpPr txBox="1"/>
          <p:nvPr userDrawn="1"/>
        </p:nvSpPr>
        <p:spPr>
          <a:xfrm>
            <a:off x="1038658" y="6232707"/>
            <a:ext cx="1439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2">
                    <a:lumMod val="40000"/>
                    <a:lumOff val="60000"/>
                  </a:schemeClr>
                </a:solidFill>
                <a:latin typeface="Franklin Gothic Demi" panose="020B0703020102020204" pitchFamily="34" charset="0"/>
              </a:rPr>
              <a:t>@NELA_HQ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72C4C7B-A5C2-4465-B32C-D0CC83CB5E8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344" y="6070103"/>
            <a:ext cx="751711" cy="751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645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Aharoni" panose="02010803020104030203" pitchFamily="2" charset="-79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Franklin Gothic Demi" panose="020B07030201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Franklin Gothic Demi" panose="020B07030201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Franklin Gothic Demi" panose="020B07030201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Franklin Gothic Demi" panose="020B07030201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Franklin Gothic Demi" panose="020B07030201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411CD-2FA8-4186-BE56-84BD9D6099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The Nuts &amp; Bolts Of A Wage &amp; Hour Case From Intake To Resolution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967EE6-E68A-4210-B4D2-FAE7FCF7A5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Peter Winebrake, Winebrake &amp; </a:t>
            </a:r>
            <a:r>
              <a:rPr lang="en-US" i="1" dirty="0" err="1"/>
              <a:t>Santillo</a:t>
            </a:r>
            <a:r>
              <a:rPr lang="en-US" i="1" dirty="0"/>
              <a:t>, LLC </a:t>
            </a:r>
          </a:p>
          <a:p>
            <a:r>
              <a:rPr lang="en-US" i="1" dirty="0"/>
              <a:t>Valerie </a:t>
            </a:r>
            <a:r>
              <a:rPr lang="en-US" i="1" dirty="0" err="1"/>
              <a:t>Brender</a:t>
            </a:r>
            <a:r>
              <a:rPr lang="en-US" i="1" dirty="0"/>
              <a:t>, </a:t>
            </a:r>
            <a:r>
              <a:rPr lang="en-US" i="1" dirty="0" err="1"/>
              <a:t>Rukin</a:t>
            </a:r>
            <a:r>
              <a:rPr lang="en-US" i="1" dirty="0"/>
              <a:t> Hyland &amp; </a:t>
            </a:r>
            <a:r>
              <a:rPr lang="en-US" i="1" dirty="0" err="1"/>
              <a:t>Riggin</a:t>
            </a:r>
            <a:r>
              <a:rPr lang="en-US" i="1" dirty="0"/>
              <a:t> LLP</a:t>
            </a:r>
          </a:p>
          <a:p>
            <a:r>
              <a:rPr lang="en-US" i="1" dirty="0"/>
              <a:t>Ashley Falls, Falls Legal, LLC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623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C55C1-71B0-4B34-89AD-6CDBCD64E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Content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9CB5E-25C2-4EE0-8D75-335B20E01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Bullet Points Are Good</a:t>
            </a:r>
          </a:p>
          <a:p>
            <a:r>
              <a:rPr lang="en-US" dirty="0"/>
              <a:t>Do Not Use Lots Of Text In Slides</a:t>
            </a:r>
          </a:p>
          <a:p>
            <a:pPr lvl="1"/>
            <a:r>
              <a:rPr lang="en-US" dirty="0"/>
              <a:t>You want people to pay attention to what you are saying, not reading.</a:t>
            </a:r>
          </a:p>
        </p:txBody>
      </p:sp>
    </p:spTree>
    <p:extLst>
      <p:ext uri="{BB962C8B-B14F-4D97-AF65-F5344CB8AC3E}">
        <p14:creationId xmlns:p14="http://schemas.microsoft.com/office/powerpoint/2010/main" val="344975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49D80-B91B-4061-8A24-3495D7CD1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Header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E6DB04-5290-49B8-B18A-AA15060417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headers are for topic transitions</a:t>
            </a:r>
          </a:p>
        </p:txBody>
      </p:sp>
    </p:spTree>
    <p:extLst>
      <p:ext uri="{BB962C8B-B14F-4D97-AF65-F5344CB8AC3E}">
        <p14:creationId xmlns:p14="http://schemas.microsoft.com/office/powerpoint/2010/main" val="393932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74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Franklin Gothic Book</vt:lpstr>
      <vt:lpstr>Franklin Gothic Demi</vt:lpstr>
      <vt:lpstr>Franklin Gothic Medium</vt:lpstr>
      <vt:lpstr>Office Theme</vt:lpstr>
      <vt:lpstr>The Nuts &amp; Bolts Of A Wage &amp; Hour Case From Intake To Resolution</vt:lpstr>
      <vt:lpstr>Content Slide</vt:lpstr>
      <vt:lpstr>Section Header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Empower | Educate | Excel</dc:title>
  <dc:creator>Pedro Valverde</dc:creator>
  <cp:lastModifiedBy>Pedro Valverde</cp:lastModifiedBy>
  <cp:revision>9</cp:revision>
  <dcterms:created xsi:type="dcterms:W3CDTF">2019-04-18T20:49:31Z</dcterms:created>
  <dcterms:modified xsi:type="dcterms:W3CDTF">2019-05-03T22:43:11Z</dcterms:modified>
</cp:coreProperties>
</file>