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sldIdLst>
    <p:sldId id="256" r:id="rId2"/>
    <p:sldId id="277" r:id="rId3"/>
    <p:sldId id="276" r:id="rId4"/>
    <p:sldId id="275" r:id="rId5"/>
    <p:sldId id="338"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F466E"/>
    <a:srgbClr val="C23F65"/>
    <a:srgbClr val="B6385C"/>
    <a:srgbClr val="702238"/>
    <a:srgbClr val="0C7776"/>
    <a:srgbClr val="FAB432"/>
    <a:srgbClr val="671C31"/>
    <a:srgbClr val="076E6D"/>
    <a:srgbClr val="5E162A"/>
    <a:srgbClr val="2C4F8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394A0F3-A37F-4B99-88A6-6EF190E5E893}" v="182" dt="2022-11-20T13:48:05.674"/>
    <p1510:client id="{38B640DB-0008-4BA1-9734-77522D3ECDB8}" v="120" dt="2022-11-20T14:59:53.671"/>
    <p1510:client id="{8A435A76-BD76-4B48-88F1-B4FB7B5AFF04}" v="122" dt="2022-11-20T13:35:27.815"/>
    <p1510:client id="{F80638B2-884B-401B-B339-6366AE884AAD}" v="49" dt="2022-11-20T13:23:17.55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07" autoAdjust="0"/>
    <p:restoredTop sz="94622" autoAdjust="0"/>
  </p:normalViewPr>
  <p:slideViewPr>
    <p:cSldViewPr snapToGrid="0" showGuides="1">
      <p:cViewPr varScale="1">
        <p:scale>
          <a:sx n="95" d="100"/>
          <a:sy n="95" d="100"/>
        </p:scale>
        <p:origin x="185" y="36"/>
      </p:cViewPr>
      <p:guideLst>
        <p:guide orient="horz" pos="2160"/>
        <p:guide pos="3840"/>
      </p:guideLst>
    </p:cSldViewPr>
  </p:slideViewPr>
  <p:outlineViewPr>
    <p:cViewPr>
      <p:scale>
        <a:sx n="33" d="100"/>
        <a:sy n="33" d="100"/>
      </p:scale>
      <p:origin x="0" y="0"/>
    </p:cViewPr>
    <p:sldLst>
      <p:sld r:id="rId1" collapse="1"/>
      <p:sld r:id="rId2" collapse="1"/>
      <p:sld r:id="rId3" collapse="1"/>
    </p:sldLst>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121" d="100"/>
          <a:sy n="121" d="100"/>
        </p:scale>
        <p:origin x="2454" y="9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12" Type="http://schemas.microsoft.com/office/2015/10/relationships/revisionInfo" Target="revisionInfo.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_rels/viewProps.xml.rels><?xml version="1.0" encoding="UTF-8" standalone="yes"?>
<Relationships xmlns="http://schemas.openxmlformats.org/package/2006/relationships"><Relationship Id="rId3" Type="http://schemas.openxmlformats.org/officeDocument/2006/relationships/slide" Target="slides/slide4.xml"/><Relationship Id="rId2" Type="http://schemas.openxmlformats.org/officeDocument/2006/relationships/slide" Target="slides/slide3.xml"/><Relationship Id="rId1"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55D0E6C-5147-492D-9E60-E6299BE8651C}" type="datetimeFigureOut">
              <a:rPr lang="en-US" smtClean="0"/>
              <a:t>3/24/2023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6AE9C75-C037-4BB4-AA1C-F81A8AF68C13}" type="slidenum">
              <a:rPr lang="en-US" smtClean="0"/>
              <a:t>‹#›</a:t>
            </a:fld>
            <a:endParaRPr lang="en-US"/>
          </a:p>
        </p:txBody>
      </p:sp>
    </p:spTree>
    <p:extLst>
      <p:ext uri="{BB962C8B-B14F-4D97-AF65-F5344CB8AC3E}">
        <p14:creationId xmlns:p14="http://schemas.microsoft.com/office/powerpoint/2010/main" val="126749848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AE9C75-C037-4BB4-AA1C-F81A8AF68C13}" type="slidenum">
              <a:rPr lang="en-US" smtClean="0"/>
              <a:t>3</a:t>
            </a:fld>
            <a:endParaRPr lang="en-US"/>
          </a:p>
        </p:txBody>
      </p:sp>
    </p:spTree>
    <p:extLst>
      <p:ext uri="{BB962C8B-B14F-4D97-AF65-F5344CB8AC3E}">
        <p14:creationId xmlns:p14="http://schemas.microsoft.com/office/powerpoint/2010/main" val="423812640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F01BBF77-3A95-4442-9A2B-24529228E5C7}"/>
              </a:ext>
            </a:extLst>
          </p:cNvPr>
          <p:cNvSpPr/>
          <p:nvPr userDrawn="1"/>
        </p:nvSpPr>
        <p:spPr>
          <a:xfrm>
            <a:off x="382386" y="501649"/>
            <a:ext cx="7198822" cy="5616517"/>
          </a:xfrm>
          <a:prstGeom prst="rect">
            <a:avLst/>
          </a:prstGeom>
          <a:solidFill>
            <a:srgbClr val="076E6D"/>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E9BDB89-A471-4178-BB17-EF4636CE2590}"/>
              </a:ext>
            </a:extLst>
          </p:cNvPr>
          <p:cNvSpPr>
            <a:spLocks noGrp="1"/>
          </p:cNvSpPr>
          <p:nvPr>
            <p:ph type="ctrTitle"/>
          </p:nvPr>
        </p:nvSpPr>
        <p:spPr>
          <a:xfrm>
            <a:off x="509848" y="648393"/>
            <a:ext cx="6966065" cy="5386647"/>
          </a:xfrm>
        </p:spPr>
        <p:txBody>
          <a:bodyPr anchor="ctr"/>
          <a:lstStyle>
            <a:lvl1pPr algn="ctr">
              <a:defRPr sz="6000"/>
            </a:lvl1pPr>
          </a:lstStyle>
          <a:p>
            <a:r>
              <a:rPr lang="en-US" dirty="0"/>
              <a:t>Click to edit Master title style</a:t>
            </a:r>
          </a:p>
        </p:txBody>
      </p:sp>
      <p:sp>
        <p:nvSpPr>
          <p:cNvPr id="3" name="Subtitle 2">
            <a:extLst>
              <a:ext uri="{FF2B5EF4-FFF2-40B4-BE49-F238E27FC236}">
                <a16:creationId xmlns:a16="http://schemas.microsoft.com/office/drawing/2014/main" id="{165EDC00-EFCA-449D-8374-248FD9A96774}"/>
              </a:ext>
            </a:extLst>
          </p:cNvPr>
          <p:cNvSpPr>
            <a:spLocks noGrp="1"/>
          </p:cNvSpPr>
          <p:nvPr>
            <p:ph type="subTitle" idx="1"/>
          </p:nvPr>
        </p:nvSpPr>
        <p:spPr>
          <a:xfrm>
            <a:off x="7880466" y="1413164"/>
            <a:ext cx="4062152" cy="3402676"/>
          </a:xfrm>
        </p:spPr>
        <p:txBody>
          <a:bodyPr anchor="ct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5" name="Footer Placeholder 4">
            <a:extLst>
              <a:ext uri="{FF2B5EF4-FFF2-40B4-BE49-F238E27FC236}">
                <a16:creationId xmlns:a16="http://schemas.microsoft.com/office/drawing/2014/main" id="{DA6BC4D0-D59F-4165-B444-184447402125}"/>
              </a:ext>
            </a:extLst>
          </p:cNvPr>
          <p:cNvSpPr>
            <a:spLocks noGrp="1"/>
          </p:cNvSpPr>
          <p:nvPr>
            <p:ph type="ftr" sz="quarter" idx="11"/>
          </p:nvPr>
        </p:nvSpPr>
        <p:spPr>
          <a:xfrm>
            <a:off x="238299" y="6356350"/>
            <a:ext cx="8728362" cy="365125"/>
          </a:xfrm>
        </p:spPr>
        <p:txBody>
          <a:bodyPr/>
          <a:lstStyle/>
          <a:p>
            <a:endParaRPr lang="en-US" dirty="0"/>
          </a:p>
        </p:txBody>
      </p:sp>
      <p:sp>
        <p:nvSpPr>
          <p:cNvPr id="6" name="Slide Number Placeholder 5">
            <a:extLst>
              <a:ext uri="{FF2B5EF4-FFF2-40B4-BE49-F238E27FC236}">
                <a16:creationId xmlns:a16="http://schemas.microsoft.com/office/drawing/2014/main" id="{F31A1694-7F7F-427A-999D-310B3C8343A2}"/>
              </a:ext>
            </a:extLst>
          </p:cNvPr>
          <p:cNvSpPr>
            <a:spLocks noGrp="1"/>
          </p:cNvSpPr>
          <p:nvPr>
            <p:ph type="sldNum" sz="quarter" idx="12"/>
          </p:nvPr>
        </p:nvSpPr>
        <p:spPr/>
        <p:txBody>
          <a:bodyPr/>
          <a:lstStyle/>
          <a:p>
            <a:fld id="{61ED1F0D-C38E-42DC-9614-8A91EF0A056E}" type="slidenum">
              <a:rPr lang="en-US" smtClean="0"/>
              <a:t>‹#›</a:t>
            </a:fld>
            <a:endParaRPr lang="en-US"/>
          </a:p>
        </p:txBody>
      </p:sp>
    </p:spTree>
    <p:extLst>
      <p:ext uri="{BB962C8B-B14F-4D97-AF65-F5344CB8AC3E}">
        <p14:creationId xmlns:p14="http://schemas.microsoft.com/office/powerpoint/2010/main" val="14532487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bg1"/>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4C9E78C2-E188-4607-B47F-1B2F9512F5FF}"/>
              </a:ext>
            </a:extLst>
          </p:cNvPr>
          <p:cNvSpPr/>
          <p:nvPr userDrawn="1"/>
        </p:nvSpPr>
        <p:spPr>
          <a:xfrm>
            <a:off x="249383" y="109248"/>
            <a:ext cx="11649490" cy="803564"/>
          </a:xfrm>
          <a:prstGeom prst="rect">
            <a:avLst/>
          </a:prstGeom>
          <a:solidFill>
            <a:srgbClr val="076E6D"/>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482BFEE-2FA0-4ED3-BD87-0AF8FD235747}"/>
              </a:ext>
            </a:extLst>
          </p:cNvPr>
          <p:cNvSpPr>
            <a:spLocks noGrp="1"/>
          </p:cNvSpPr>
          <p:nvPr>
            <p:ph type="title"/>
          </p:nvPr>
        </p:nvSpPr>
        <p:spPr/>
        <p:txBody>
          <a:bodyPr/>
          <a:lstStyle/>
          <a:p>
            <a:r>
              <a:rPr lang="en-US" dirty="0"/>
              <a:t>Click to edit Master title style</a:t>
            </a:r>
          </a:p>
        </p:txBody>
      </p:sp>
      <p:sp>
        <p:nvSpPr>
          <p:cNvPr id="3" name="Content Placeholder 2">
            <a:extLst>
              <a:ext uri="{FF2B5EF4-FFF2-40B4-BE49-F238E27FC236}">
                <a16:creationId xmlns:a16="http://schemas.microsoft.com/office/drawing/2014/main" id="{C34A7592-2DEE-49EB-BFE6-98857DC8AB23}"/>
              </a:ext>
            </a:extLst>
          </p:cNvPr>
          <p:cNvSpPr>
            <a:spLocks noGrp="1"/>
          </p:cNvSpPr>
          <p:nvPr>
            <p:ph idx="1"/>
          </p:nvPr>
        </p:nvSpPr>
        <p:spPr/>
        <p:txBody>
          <a:bodyPr/>
          <a:lstStyle>
            <a:lvl1pPr>
              <a:defRPr>
                <a:solidFill>
                  <a:srgbClr val="5E162A"/>
                </a:solidFill>
              </a:defRPr>
            </a:lvl1pPr>
            <a:lvl2pPr>
              <a:defRPr>
                <a:solidFill>
                  <a:srgbClr val="5E162A"/>
                </a:solidFill>
              </a:defRPr>
            </a:lvl2pPr>
            <a:lvl3pPr>
              <a:defRPr>
                <a:solidFill>
                  <a:srgbClr val="5E162A"/>
                </a:solidFill>
              </a:defRPr>
            </a:lvl3pPr>
            <a:lvl4pPr>
              <a:defRPr>
                <a:solidFill>
                  <a:srgbClr val="5E162A"/>
                </a:solidFill>
              </a:defRPr>
            </a:lvl4pPr>
            <a:lvl5pPr>
              <a:defRPr>
                <a:solidFill>
                  <a:srgbClr val="5E162A"/>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a:extLst>
              <a:ext uri="{FF2B5EF4-FFF2-40B4-BE49-F238E27FC236}">
                <a16:creationId xmlns:a16="http://schemas.microsoft.com/office/drawing/2014/main" id="{861C60E3-FE40-452B-B96C-9011CB25632A}"/>
              </a:ext>
            </a:extLst>
          </p:cNvPr>
          <p:cNvSpPr>
            <a:spLocks noGrp="1"/>
          </p:cNvSpPr>
          <p:nvPr>
            <p:ph type="ftr" sz="quarter" idx="11"/>
          </p:nvPr>
        </p:nvSpPr>
        <p:spPr>
          <a:xfrm>
            <a:off x="243843" y="6356349"/>
            <a:ext cx="8722818" cy="365760"/>
          </a:xfrm>
        </p:spPr>
        <p:txBody>
          <a:bodyPr/>
          <a:lstStyle>
            <a:lvl1pPr>
              <a:defRPr>
                <a:solidFill>
                  <a:srgbClr val="5E162A"/>
                </a:solidFill>
              </a:defRPr>
            </a:lvl1pPr>
          </a:lstStyle>
          <a:p>
            <a:endParaRPr lang="en-US" dirty="0"/>
          </a:p>
        </p:txBody>
      </p:sp>
      <p:sp>
        <p:nvSpPr>
          <p:cNvPr id="6" name="Slide Number Placeholder 5">
            <a:extLst>
              <a:ext uri="{FF2B5EF4-FFF2-40B4-BE49-F238E27FC236}">
                <a16:creationId xmlns:a16="http://schemas.microsoft.com/office/drawing/2014/main" id="{2BFF359A-4AD2-44E0-B01C-D1BFA93A1EF0}"/>
              </a:ext>
            </a:extLst>
          </p:cNvPr>
          <p:cNvSpPr>
            <a:spLocks noGrp="1"/>
          </p:cNvSpPr>
          <p:nvPr>
            <p:ph type="sldNum" sz="quarter" idx="12"/>
          </p:nvPr>
        </p:nvSpPr>
        <p:spPr/>
        <p:txBody>
          <a:bodyPr/>
          <a:lstStyle>
            <a:lvl1pPr>
              <a:defRPr>
                <a:solidFill>
                  <a:srgbClr val="5E162A"/>
                </a:solidFill>
              </a:defRPr>
            </a:lvl1pPr>
          </a:lstStyle>
          <a:p>
            <a:fld id="{61ED1F0D-C38E-42DC-9614-8A91EF0A056E}" type="slidenum">
              <a:rPr lang="en-US" smtClean="0"/>
              <a:pPr/>
              <a:t>‹#›</a:t>
            </a:fld>
            <a:endParaRPr lang="en-US"/>
          </a:p>
        </p:txBody>
      </p:sp>
    </p:spTree>
    <p:extLst>
      <p:ext uri="{BB962C8B-B14F-4D97-AF65-F5344CB8AC3E}">
        <p14:creationId xmlns:p14="http://schemas.microsoft.com/office/powerpoint/2010/main" val="28664374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wo Content">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0668655D-B4D6-40E1-9941-9C12C659BAB0}"/>
              </a:ext>
            </a:extLst>
          </p:cNvPr>
          <p:cNvSpPr/>
          <p:nvPr userDrawn="1"/>
        </p:nvSpPr>
        <p:spPr>
          <a:xfrm>
            <a:off x="249383" y="109248"/>
            <a:ext cx="11649490" cy="803564"/>
          </a:xfrm>
          <a:prstGeom prst="rect">
            <a:avLst/>
          </a:prstGeom>
          <a:solidFill>
            <a:srgbClr val="076E6D"/>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8CA3AB2-1836-41AA-B62F-0AEFBBDC016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2BFF7C8-2CA2-4B7D-89F8-2D478CDCBBEA}"/>
              </a:ext>
            </a:extLst>
          </p:cNvPr>
          <p:cNvSpPr>
            <a:spLocks noGrp="1"/>
          </p:cNvSpPr>
          <p:nvPr>
            <p:ph sz="half" idx="1"/>
          </p:nvPr>
        </p:nvSpPr>
        <p:spPr>
          <a:xfrm>
            <a:off x="188131" y="1033420"/>
            <a:ext cx="5852157" cy="5226853"/>
          </a:xfrm>
        </p:spPr>
        <p:txBody>
          <a:bodyPr/>
          <a:lstStyle>
            <a:lvl1pPr>
              <a:defRPr>
                <a:solidFill>
                  <a:srgbClr val="5E162A"/>
                </a:solidFill>
              </a:defRPr>
            </a:lvl1pPr>
            <a:lvl2pPr>
              <a:defRPr>
                <a:solidFill>
                  <a:srgbClr val="5E162A"/>
                </a:solidFill>
              </a:defRPr>
            </a:lvl2pPr>
            <a:lvl3pPr>
              <a:defRPr>
                <a:solidFill>
                  <a:srgbClr val="5E162A"/>
                </a:solidFill>
              </a:defRPr>
            </a:lvl3pPr>
            <a:lvl4pPr>
              <a:defRPr>
                <a:solidFill>
                  <a:srgbClr val="5E162A"/>
                </a:solidFill>
              </a:defRPr>
            </a:lvl4pPr>
            <a:lvl5pPr>
              <a:defRPr>
                <a:solidFill>
                  <a:srgbClr val="5E162A"/>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a:extLst>
              <a:ext uri="{FF2B5EF4-FFF2-40B4-BE49-F238E27FC236}">
                <a16:creationId xmlns:a16="http://schemas.microsoft.com/office/drawing/2014/main" id="{EB993543-0AA1-4595-894E-40E76104D111}"/>
              </a:ext>
            </a:extLst>
          </p:cNvPr>
          <p:cNvSpPr>
            <a:spLocks noGrp="1"/>
          </p:cNvSpPr>
          <p:nvPr>
            <p:ph type="ftr" sz="quarter" idx="11"/>
          </p:nvPr>
        </p:nvSpPr>
        <p:spPr>
          <a:xfrm>
            <a:off x="243843" y="6356349"/>
            <a:ext cx="8722818" cy="365760"/>
          </a:xfrm>
        </p:spPr>
        <p:txBody>
          <a:bodyPr/>
          <a:lstStyle>
            <a:lvl1pPr>
              <a:defRPr>
                <a:solidFill>
                  <a:srgbClr val="5E162A"/>
                </a:solidFill>
              </a:defRPr>
            </a:lvl1pPr>
          </a:lstStyle>
          <a:p>
            <a:endParaRPr lang="en-US" dirty="0"/>
          </a:p>
        </p:txBody>
      </p:sp>
      <p:sp>
        <p:nvSpPr>
          <p:cNvPr id="7" name="Slide Number Placeholder 6">
            <a:extLst>
              <a:ext uri="{FF2B5EF4-FFF2-40B4-BE49-F238E27FC236}">
                <a16:creationId xmlns:a16="http://schemas.microsoft.com/office/drawing/2014/main" id="{FA3CE3A4-AA57-4509-872D-63362638A358}"/>
              </a:ext>
            </a:extLst>
          </p:cNvPr>
          <p:cNvSpPr>
            <a:spLocks noGrp="1"/>
          </p:cNvSpPr>
          <p:nvPr>
            <p:ph type="sldNum" sz="quarter" idx="12"/>
          </p:nvPr>
        </p:nvSpPr>
        <p:spPr/>
        <p:txBody>
          <a:bodyPr/>
          <a:lstStyle>
            <a:lvl1pPr>
              <a:defRPr>
                <a:solidFill>
                  <a:srgbClr val="5E162A"/>
                </a:solidFill>
              </a:defRPr>
            </a:lvl1pPr>
          </a:lstStyle>
          <a:p>
            <a:fld id="{61ED1F0D-C38E-42DC-9614-8A91EF0A056E}" type="slidenum">
              <a:rPr lang="en-US" smtClean="0"/>
              <a:pPr/>
              <a:t>‹#›</a:t>
            </a:fld>
            <a:endParaRPr lang="en-US" dirty="0"/>
          </a:p>
        </p:txBody>
      </p:sp>
      <p:sp>
        <p:nvSpPr>
          <p:cNvPr id="9" name="Content Placeholder 2">
            <a:extLst>
              <a:ext uri="{FF2B5EF4-FFF2-40B4-BE49-F238E27FC236}">
                <a16:creationId xmlns:a16="http://schemas.microsoft.com/office/drawing/2014/main" id="{0A9248C3-EF4E-4C33-B58F-1C3F67659DEC}"/>
              </a:ext>
            </a:extLst>
          </p:cNvPr>
          <p:cNvSpPr>
            <a:spLocks noGrp="1"/>
          </p:cNvSpPr>
          <p:nvPr>
            <p:ph sz="half" idx="13"/>
          </p:nvPr>
        </p:nvSpPr>
        <p:spPr>
          <a:xfrm>
            <a:off x="6151714" y="1033420"/>
            <a:ext cx="5852157" cy="5226853"/>
          </a:xfrm>
        </p:spPr>
        <p:txBody>
          <a:bodyPr/>
          <a:lstStyle>
            <a:lvl1pPr>
              <a:defRPr>
                <a:solidFill>
                  <a:srgbClr val="5E162A"/>
                </a:solidFill>
              </a:defRPr>
            </a:lvl1pPr>
            <a:lvl2pPr>
              <a:defRPr>
                <a:solidFill>
                  <a:srgbClr val="5E162A"/>
                </a:solidFill>
              </a:defRPr>
            </a:lvl2pPr>
            <a:lvl3pPr>
              <a:defRPr>
                <a:solidFill>
                  <a:srgbClr val="5E162A"/>
                </a:solidFill>
              </a:defRPr>
            </a:lvl3pPr>
            <a:lvl4pPr>
              <a:defRPr>
                <a:solidFill>
                  <a:srgbClr val="5E162A"/>
                </a:solidFill>
              </a:defRPr>
            </a:lvl4pPr>
            <a:lvl5pPr>
              <a:defRPr>
                <a:solidFill>
                  <a:srgbClr val="5E162A"/>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10" name="Picture 9">
            <a:extLst>
              <a:ext uri="{FF2B5EF4-FFF2-40B4-BE49-F238E27FC236}">
                <a16:creationId xmlns:a16="http://schemas.microsoft.com/office/drawing/2014/main" id="{9C9F7216-3633-4E7B-8249-99B6CED38160}"/>
              </a:ext>
            </a:extLst>
          </p:cNvPr>
          <p:cNvPicPr>
            <a:picLocks noChangeAspect="1"/>
          </p:cNvPicPr>
          <p:nvPr userDrawn="1"/>
        </p:nvPicPr>
        <p:blipFill>
          <a:blip r:embed="rId2"/>
          <a:stretch>
            <a:fillRect/>
          </a:stretch>
        </p:blipFill>
        <p:spPr>
          <a:xfrm>
            <a:off x="10297668" y="-1003242"/>
            <a:ext cx="3067050" cy="2114550"/>
          </a:xfrm>
          <a:prstGeom prst="rect">
            <a:avLst/>
          </a:prstGeom>
        </p:spPr>
      </p:pic>
    </p:spTree>
    <p:extLst>
      <p:ext uri="{BB962C8B-B14F-4D97-AF65-F5344CB8AC3E}">
        <p14:creationId xmlns:p14="http://schemas.microsoft.com/office/powerpoint/2010/main" val="14228769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Title Only">
    <p:bg>
      <p:bgPr>
        <a:solidFill>
          <a:schemeClr val="bg1"/>
        </a:solidFill>
        <a:effectLst/>
      </p:bgPr>
    </p:bg>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B14999AA-638C-441D-BFFC-C89C640BA7B2}"/>
              </a:ext>
            </a:extLst>
          </p:cNvPr>
          <p:cNvSpPr/>
          <p:nvPr userDrawn="1"/>
        </p:nvSpPr>
        <p:spPr>
          <a:xfrm>
            <a:off x="249383" y="109248"/>
            <a:ext cx="11649490" cy="803564"/>
          </a:xfrm>
          <a:prstGeom prst="rect">
            <a:avLst/>
          </a:prstGeom>
          <a:solidFill>
            <a:srgbClr val="076E6D"/>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3E467B1-C4F9-4458-B5A6-226106D1F449}"/>
              </a:ext>
            </a:extLst>
          </p:cNvPr>
          <p:cNvSpPr>
            <a:spLocks noGrp="1"/>
          </p:cNvSpPr>
          <p:nvPr>
            <p:ph type="title"/>
          </p:nvPr>
        </p:nvSpPr>
        <p:spPr/>
        <p:txBody>
          <a:bodyPr/>
          <a:lstStyle/>
          <a:p>
            <a:r>
              <a:rPr lang="en-US"/>
              <a:t>Click to edit Master title style</a:t>
            </a:r>
          </a:p>
        </p:txBody>
      </p:sp>
      <p:sp>
        <p:nvSpPr>
          <p:cNvPr id="4" name="Footer Placeholder 3">
            <a:extLst>
              <a:ext uri="{FF2B5EF4-FFF2-40B4-BE49-F238E27FC236}">
                <a16:creationId xmlns:a16="http://schemas.microsoft.com/office/drawing/2014/main" id="{3AEE3644-C7F9-4370-BDED-F550103AB39F}"/>
              </a:ext>
            </a:extLst>
          </p:cNvPr>
          <p:cNvSpPr>
            <a:spLocks noGrp="1"/>
          </p:cNvSpPr>
          <p:nvPr>
            <p:ph type="ftr" sz="quarter" idx="11"/>
          </p:nvPr>
        </p:nvSpPr>
        <p:spPr>
          <a:xfrm>
            <a:off x="243843" y="6356351"/>
            <a:ext cx="8722818" cy="365760"/>
          </a:xfrm>
        </p:spPr>
        <p:txBody>
          <a:bodyPr/>
          <a:lstStyle>
            <a:lvl1pPr>
              <a:defRPr>
                <a:solidFill>
                  <a:srgbClr val="5E162A"/>
                </a:solidFill>
              </a:defRPr>
            </a:lvl1pPr>
          </a:lstStyle>
          <a:p>
            <a:endParaRPr lang="en-US" dirty="0"/>
          </a:p>
        </p:txBody>
      </p:sp>
      <p:sp>
        <p:nvSpPr>
          <p:cNvPr id="5" name="Slide Number Placeholder 4">
            <a:extLst>
              <a:ext uri="{FF2B5EF4-FFF2-40B4-BE49-F238E27FC236}">
                <a16:creationId xmlns:a16="http://schemas.microsoft.com/office/drawing/2014/main" id="{8CD548BB-9753-4E72-AD12-17A23CA27C02}"/>
              </a:ext>
            </a:extLst>
          </p:cNvPr>
          <p:cNvSpPr>
            <a:spLocks noGrp="1"/>
          </p:cNvSpPr>
          <p:nvPr>
            <p:ph type="sldNum" sz="quarter" idx="12"/>
          </p:nvPr>
        </p:nvSpPr>
        <p:spPr/>
        <p:txBody>
          <a:bodyPr/>
          <a:lstStyle>
            <a:lvl1pPr>
              <a:defRPr>
                <a:solidFill>
                  <a:srgbClr val="5E162A"/>
                </a:solidFill>
              </a:defRPr>
            </a:lvl1pPr>
          </a:lstStyle>
          <a:p>
            <a:fld id="{61ED1F0D-C38E-42DC-9614-8A91EF0A056E}" type="slidenum">
              <a:rPr lang="en-US" smtClean="0"/>
              <a:pPr/>
              <a:t>‹#›</a:t>
            </a:fld>
            <a:endParaRPr lang="en-US"/>
          </a:p>
        </p:txBody>
      </p:sp>
    </p:spTree>
    <p:extLst>
      <p:ext uri="{BB962C8B-B14F-4D97-AF65-F5344CB8AC3E}">
        <p14:creationId xmlns:p14="http://schemas.microsoft.com/office/powerpoint/2010/main" val="16441717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2">
            <a:extLst>
              <a:ext uri="{FF2B5EF4-FFF2-40B4-BE49-F238E27FC236}">
                <a16:creationId xmlns:a16="http://schemas.microsoft.com/office/drawing/2014/main" id="{EA4BF7E3-DCD5-4821-9891-63D781205198}"/>
              </a:ext>
            </a:extLst>
          </p:cNvPr>
          <p:cNvSpPr>
            <a:spLocks noGrp="1"/>
          </p:cNvSpPr>
          <p:nvPr>
            <p:ph type="ftr" sz="quarter" idx="11"/>
          </p:nvPr>
        </p:nvSpPr>
        <p:spPr>
          <a:xfrm>
            <a:off x="243843" y="6356351"/>
            <a:ext cx="8722818" cy="365760"/>
          </a:xfrm>
        </p:spPr>
        <p:txBody>
          <a:bodyPr/>
          <a:lstStyle/>
          <a:p>
            <a:endParaRPr lang="en-US" dirty="0"/>
          </a:p>
        </p:txBody>
      </p:sp>
      <p:sp>
        <p:nvSpPr>
          <p:cNvPr id="4" name="Slide Number Placeholder 3">
            <a:extLst>
              <a:ext uri="{FF2B5EF4-FFF2-40B4-BE49-F238E27FC236}">
                <a16:creationId xmlns:a16="http://schemas.microsoft.com/office/drawing/2014/main" id="{233FC092-3150-4A16-BE6F-88FBA94F7EDA}"/>
              </a:ext>
            </a:extLst>
          </p:cNvPr>
          <p:cNvSpPr>
            <a:spLocks noGrp="1"/>
          </p:cNvSpPr>
          <p:nvPr>
            <p:ph type="sldNum" sz="quarter" idx="12"/>
          </p:nvPr>
        </p:nvSpPr>
        <p:spPr/>
        <p:txBody>
          <a:bodyPr/>
          <a:lstStyle/>
          <a:p>
            <a:fld id="{61ED1F0D-C38E-42DC-9614-8A91EF0A056E}" type="slidenum">
              <a:rPr lang="en-US" smtClean="0"/>
              <a:t>‹#›</a:t>
            </a:fld>
            <a:endParaRPr lang="en-US"/>
          </a:p>
        </p:txBody>
      </p:sp>
    </p:spTree>
    <p:extLst>
      <p:ext uri="{BB962C8B-B14F-4D97-AF65-F5344CB8AC3E}">
        <p14:creationId xmlns:p14="http://schemas.microsoft.com/office/powerpoint/2010/main" val="1590536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1_Blank">
    <p:bg>
      <p:bgPr>
        <a:solidFill>
          <a:schemeClr val="bg1"/>
        </a:solidFill>
        <a:effectLst/>
      </p:bgPr>
    </p:bg>
    <p:spTree>
      <p:nvGrpSpPr>
        <p:cNvPr id="1" name=""/>
        <p:cNvGrpSpPr/>
        <p:nvPr/>
      </p:nvGrpSpPr>
      <p:grpSpPr>
        <a:xfrm>
          <a:off x="0" y="0"/>
          <a:ext cx="0" cy="0"/>
          <a:chOff x="0" y="0"/>
          <a:chExt cx="0" cy="0"/>
        </a:xfrm>
      </p:grpSpPr>
      <p:sp>
        <p:nvSpPr>
          <p:cNvPr id="3" name="Footer Placeholder 2">
            <a:extLst>
              <a:ext uri="{FF2B5EF4-FFF2-40B4-BE49-F238E27FC236}">
                <a16:creationId xmlns:a16="http://schemas.microsoft.com/office/drawing/2014/main" id="{EA4BF7E3-DCD5-4821-9891-63D781205198}"/>
              </a:ext>
            </a:extLst>
          </p:cNvPr>
          <p:cNvSpPr>
            <a:spLocks noGrp="1"/>
          </p:cNvSpPr>
          <p:nvPr>
            <p:ph type="ftr" sz="quarter" idx="11"/>
          </p:nvPr>
        </p:nvSpPr>
        <p:spPr>
          <a:xfrm>
            <a:off x="243843" y="6356351"/>
            <a:ext cx="8722818" cy="365760"/>
          </a:xfrm>
        </p:spPr>
        <p:txBody>
          <a:bodyPr/>
          <a:lstStyle>
            <a:lvl1pPr>
              <a:defRPr>
                <a:solidFill>
                  <a:srgbClr val="5E162A"/>
                </a:solidFill>
              </a:defRPr>
            </a:lvl1pPr>
          </a:lstStyle>
          <a:p>
            <a:endParaRPr lang="en-US" dirty="0"/>
          </a:p>
        </p:txBody>
      </p:sp>
      <p:sp>
        <p:nvSpPr>
          <p:cNvPr id="4" name="Slide Number Placeholder 3">
            <a:extLst>
              <a:ext uri="{FF2B5EF4-FFF2-40B4-BE49-F238E27FC236}">
                <a16:creationId xmlns:a16="http://schemas.microsoft.com/office/drawing/2014/main" id="{233FC092-3150-4A16-BE6F-88FBA94F7EDA}"/>
              </a:ext>
            </a:extLst>
          </p:cNvPr>
          <p:cNvSpPr>
            <a:spLocks noGrp="1"/>
          </p:cNvSpPr>
          <p:nvPr>
            <p:ph type="sldNum" sz="quarter" idx="12"/>
          </p:nvPr>
        </p:nvSpPr>
        <p:spPr/>
        <p:txBody>
          <a:bodyPr/>
          <a:lstStyle>
            <a:lvl1pPr>
              <a:defRPr>
                <a:solidFill>
                  <a:srgbClr val="5E162A"/>
                </a:solidFill>
              </a:defRPr>
            </a:lvl1pPr>
          </a:lstStyle>
          <a:p>
            <a:fld id="{61ED1F0D-C38E-42DC-9614-8A91EF0A056E}" type="slidenum">
              <a:rPr lang="en-US" smtClean="0"/>
              <a:pPr/>
              <a:t>‹#›</a:t>
            </a:fld>
            <a:endParaRPr lang="en-US"/>
          </a:p>
        </p:txBody>
      </p:sp>
    </p:spTree>
    <p:extLst>
      <p:ext uri="{BB962C8B-B14F-4D97-AF65-F5344CB8AC3E}">
        <p14:creationId xmlns:p14="http://schemas.microsoft.com/office/powerpoint/2010/main" val="26318769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userDrawn="1">
  <p:cSld name="Section Header">
    <p:bg>
      <p:bgPr>
        <a:gradFill>
          <a:gsLst>
            <a:gs pos="0">
              <a:schemeClr val="accent1">
                <a:lumMod val="5000"/>
                <a:lumOff val="95000"/>
              </a:schemeClr>
            </a:gs>
            <a:gs pos="100000">
              <a:srgbClr val="5E162A"/>
            </a:gs>
          </a:gsLst>
          <a:lin ang="5400000" scaled="1"/>
        </a:gradFill>
        <a:effectLst/>
      </p:bgPr>
    </p:bg>
    <p:spTree>
      <p:nvGrpSpPr>
        <p:cNvPr id="1" name=""/>
        <p:cNvGrpSpPr/>
        <p:nvPr/>
      </p:nvGrpSpPr>
      <p:grpSpPr>
        <a:xfrm>
          <a:off x="0" y="0"/>
          <a:ext cx="0" cy="0"/>
          <a:chOff x="0" y="0"/>
          <a:chExt cx="0" cy="0"/>
        </a:xfrm>
      </p:grpSpPr>
      <p:sp>
        <p:nvSpPr>
          <p:cNvPr id="23" name="Parallelogram 6">
            <a:extLst>
              <a:ext uri="{FF2B5EF4-FFF2-40B4-BE49-F238E27FC236}">
                <a16:creationId xmlns:a16="http://schemas.microsoft.com/office/drawing/2014/main" id="{41466F65-768A-48C7-AC81-A6C6030F625A}"/>
              </a:ext>
            </a:extLst>
          </p:cNvPr>
          <p:cNvSpPr/>
          <p:nvPr userDrawn="1"/>
        </p:nvSpPr>
        <p:spPr>
          <a:xfrm rot="5400000">
            <a:off x="4659673" y="-3943456"/>
            <a:ext cx="2675596" cy="10962004"/>
          </a:xfrm>
          <a:custGeom>
            <a:avLst/>
            <a:gdLst>
              <a:gd name="connsiteX0" fmla="*/ 0 w 10094011"/>
              <a:gd name="connsiteY0" fmla="*/ 1319746 h 1319746"/>
              <a:gd name="connsiteX1" fmla="*/ 556550 w 10094011"/>
              <a:gd name="connsiteY1" fmla="*/ 0 h 1319746"/>
              <a:gd name="connsiteX2" fmla="*/ 10094011 w 10094011"/>
              <a:gd name="connsiteY2" fmla="*/ 0 h 1319746"/>
              <a:gd name="connsiteX3" fmla="*/ 9537461 w 10094011"/>
              <a:gd name="connsiteY3" fmla="*/ 1319746 h 1319746"/>
              <a:gd name="connsiteX4" fmla="*/ 0 w 10094011"/>
              <a:gd name="connsiteY4" fmla="*/ 1319746 h 1319746"/>
              <a:gd name="connsiteX0" fmla="*/ 4017 w 10098028"/>
              <a:gd name="connsiteY0" fmla="*/ 1335649 h 1335649"/>
              <a:gd name="connsiteX1" fmla="*/ 0 w 10098028"/>
              <a:gd name="connsiteY1" fmla="*/ 0 h 1335649"/>
              <a:gd name="connsiteX2" fmla="*/ 10098028 w 10098028"/>
              <a:gd name="connsiteY2" fmla="*/ 15903 h 1335649"/>
              <a:gd name="connsiteX3" fmla="*/ 9541478 w 10098028"/>
              <a:gd name="connsiteY3" fmla="*/ 1335649 h 1335649"/>
              <a:gd name="connsiteX4" fmla="*/ 4017 w 10098028"/>
              <a:gd name="connsiteY4" fmla="*/ 1335649 h 1335649"/>
              <a:gd name="connsiteX0" fmla="*/ 0 w 10094011"/>
              <a:gd name="connsiteY0" fmla="*/ 1335649 h 1335649"/>
              <a:gd name="connsiteX1" fmla="*/ 2484 w 10094011"/>
              <a:gd name="connsiteY1" fmla="*/ 0 h 1335649"/>
              <a:gd name="connsiteX2" fmla="*/ 10094011 w 10094011"/>
              <a:gd name="connsiteY2" fmla="*/ 15903 h 1335649"/>
              <a:gd name="connsiteX3" fmla="*/ 9537461 w 10094011"/>
              <a:gd name="connsiteY3" fmla="*/ 1335649 h 1335649"/>
              <a:gd name="connsiteX4" fmla="*/ 0 w 10094011"/>
              <a:gd name="connsiteY4" fmla="*/ 1335649 h 1335649"/>
              <a:gd name="connsiteX0" fmla="*/ 0 w 10094011"/>
              <a:gd name="connsiteY0" fmla="*/ 1335649 h 1338628"/>
              <a:gd name="connsiteX1" fmla="*/ 2484 w 10094011"/>
              <a:gd name="connsiteY1" fmla="*/ 0 h 1338628"/>
              <a:gd name="connsiteX2" fmla="*/ 10094011 w 10094011"/>
              <a:gd name="connsiteY2" fmla="*/ 15903 h 1338628"/>
              <a:gd name="connsiteX3" fmla="*/ 8760072 w 10094011"/>
              <a:gd name="connsiteY3" fmla="*/ 1338628 h 1338628"/>
              <a:gd name="connsiteX4" fmla="*/ 0 w 10094011"/>
              <a:gd name="connsiteY4" fmla="*/ 1335649 h 1338628"/>
              <a:gd name="connsiteX0" fmla="*/ 0 w 10094011"/>
              <a:gd name="connsiteY0" fmla="*/ 1335649 h 1340239"/>
              <a:gd name="connsiteX1" fmla="*/ 2484 w 10094011"/>
              <a:gd name="connsiteY1" fmla="*/ 0 h 1340239"/>
              <a:gd name="connsiteX2" fmla="*/ 10094011 w 10094011"/>
              <a:gd name="connsiteY2" fmla="*/ 15903 h 1340239"/>
              <a:gd name="connsiteX3" fmla="*/ 6063255 w 10094011"/>
              <a:gd name="connsiteY3" fmla="*/ 1340239 h 1340239"/>
              <a:gd name="connsiteX4" fmla="*/ 0 w 10094011"/>
              <a:gd name="connsiteY4" fmla="*/ 1335649 h 1340239"/>
              <a:gd name="connsiteX0" fmla="*/ 0 w 10094011"/>
              <a:gd name="connsiteY0" fmla="*/ 1335649 h 1340239"/>
              <a:gd name="connsiteX1" fmla="*/ 2484 w 10094011"/>
              <a:gd name="connsiteY1" fmla="*/ 0 h 1340239"/>
              <a:gd name="connsiteX2" fmla="*/ 10094011 w 10094011"/>
              <a:gd name="connsiteY2" fmla="*/ 15903 h 1340239"/>
              <a:gd name="connsiteX3" fmla="*/ 6063255 w 10094011"/>
              <a:gd name="connsiteY3" fmla="*/ 1340239 h 1340239"/>
              <a:gd name="connsiteX4" fmla="*/ 0 w 10094011"/>
              <a:gd name="connsiteY4" fmla="*/ 1335649 h 1340239"/>
              <a:gd name="connsiteX0" fmla="*/ 0 w 10094011"/>
              <a:gd name="connsiteY0" fmla="*/ 1335649 h 1340239"/>
              <a:gd name="connsiteX1" fmla="*/ 2484 w 10094011"/>
              <a:gd name="connsiteY1" fmla="*/ 0 h 1340239"/>
              <a:gd name="connsiteX2" fmla="*/ 10094011 w 10094011"/>
              <a:gd name="connsiteY2" fmla="*/ 15903 h 1340239"/>
              <a:gd name="connsiteX3" fmla="*/ 6063255 w 10094011"/>
              <a:gd name="connsiteY3" fmla="*/ 1340239 h 1340239"/>
              <a:gd name="connsiteX4" fmla="*/ 0 w 10094011"/>
              <a:gd name="connsiteY4" fmla="*/ 1335649 h 1340239"/>
              <a:gd name="connsiteX0" fmla="*/ 0 w 10180738"/>
              <a:gd name="connsiteY0" fmla="*/ 1335649 h 1340239"/>
              <a:gd name="connsiteX1" fmla="*/ 2484 w 10180738"/>
              <a:gd name="connsiteY1" fmla="*/ 0 h 1340239"/>
              <a:gd name="connsiteX2" fmla="*/ 10180738 w 10180738"/>
              <a:gd name="connsiteY2" fmla="*/ 6113 h 1340239"/>
              <a:gd name="connsiteX3" fmla="*/ 6063255 w 10180738"/>
              <a:gd name="connsiteY3" fmla="*/ 1340239 h 1340239"/>
              <a:gd name="connsiteX4" fmla="*/ 0 w 10180738"/>
              <a:gd name="connsiteY4" fmla="*/ 1335649 h 1340239"/>
              <a:gd name="connsiteX0" fmla="*/ 0 w 10180738"/>
              <a:gd name="connsiteY0" fmla="*/ 1345744 h 1345744"/>
              <a:gd name="connsiteX1" fmla="*/ 2484 w 10180738"/>
              <a:gd name="connsiteY1" fmla="*/ 0 h 1345744"/>
              <a:gd name="connsiteX2" fmla="*/ 10180738 w 10180738"/>
              <a:gd name="connsiteY2" fmla="*/ 6113 h 1345744"/>
              <a:gd name="connsiteX3" fmla="*/ 6063255 w 10180738"/>
              <a:gd name="connsiteY3" fmla="*/ 1340239 h 1345744"/>
              <a:gd name="connsiteX4" fmla="*/ 0 w 10180738"/>
              <a:gd name="connsiteY4" fmla="*/ 1345744 h 1345744"/>
              <a:gd name="connsiteX0" fmla="*/ 0 w 10180738"/>
              <a:gd name="connsiteY0" fmla="*/ 1345744 h 1345744"/>
              <a:gd name="connsiteX1" fmla="*/ 2484 w 10180738"/>
              <a:gd name="connsiteY1" fmla="*/ 0 h 1345744"/>
              <a:gd name="connsiteX2" fmla="*/ 10180738 w 10180738"/>
              <a:gd name="connsiteY2" fmla="*/ 6113 h 1345744"/>
              <a:gd name="connsiteX3" fmla="*/ 6000655 w 10180738"/>
              <a:gd name="connsiteY3" fmla="*/ 1345488 h 1345744"/>
              <a:gd name="connsiteX4" fmla="*/ 0 w 10180738"/>
              <a:gd name="connsiteY4" fmla="*/ 1345744 h 1345744"/>
              <a:gd name="connsiteX0" fmla="*/ 0 w 10180738"/>
              <a:gd name="connsiteY0" fmla="*/ 1345744 h 1345744"/>
              <a:gd name="connsiteX1" fmla="*/ 2484 w 10180738"/>
              <a:gd name="connsiteY1" fmla="*/ 0 h 1345744"/>
              <a:gd name="connsiteX2" fmla="*/ 10180738 w 10180738"/>
              <a:gd name="connsiteY2" fmla="*/ 6113 h 1345744"/>
              <a:gd name="connsiteX3" fmla="*/ 6000655 w 10180738"/>
              <a:gd name="connsiteY3" fmla="*/ 1345488 h 1345744"/>
              <a:gd name="connsiteX4" fmla="*/ 0 w 10180738"/>
              <a:gd name="connsiteY4" fmla="*/ 1345744 h 1345744"/>
              <a:gd name="connsiteX0" fmla="*/ 0 w 10288052"/>
              <a:gd name="connsiteY0" fmla="*/ 1353360 h 1353360"/>
              <a:gd name="connsiteX1" fmla="*/ 2484 w 10288052"/>
              <a:gd name="connsiteY1" fmla="*/ 7616 h 1353360"/>
              <a:gd name="connsiteX2" fmla="*/ 10288052 w 10288052"/>
              <a:gd name="connsiteY2" fmla="*/ 0 h 1353360"/>
              <a:gd name="connsiteX3" fmla="*/ 6000655 w 10288052"/>
              <a:gd name="connsiteY3" fmla="*/ 1353104 h 1353360"/>
              <a:gd name="connsiteX4" fmla="*/ 0 w 10288052"/>
              <a:gd name="connsiteY4" fmla="*/ 1353360 h 1353360"/>
              <a:gd name="connsiteX0" fmla="*/ 0 w 10323822"/>
              <a:gd name="connsiteY0" fmla="*/ 1345744 h 1345744"/>
              <a:gd name="connsiteX1" fmla="*/ 2484 w 10323822"/>
              <a:gd name="connsiteY1" fmla="*/ 0 h 1345744"/>
              <a:gd name="connsiteX2" fmla="*/ 10323822 w 10323822"/>
              <a:gd name="connsiteY2" fmla="*/ 460 h 1345744"/>
              <a:gd name="connsiteX3" fmla="*/ 6000655 w 10323822"/>
              <a:gd name="connsiteY3" fmla="*/ 1345488 h 1345744"/>
              <a:gd name="connsiteX4" fmla="*/ 0 w 10323822"/>
              <a:gd name="connsiteY4" fmla="*/ 1345744 h 134574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323822" h="1345744">
                <a:moveTo>
                  <a:pt x="0" y="1345744"/>
                </a:moveTo>
                <a:lnTo>
                  <a:pt x="2484" y="0"/>
                </a:lnTo>
                <a:lnTo>
                  <a:pt x="10323822" y="460"/>
                </a:lnTo>
                <a:lnTo>
                  <a:pt x="6000655" y="1345488"/>
                </a:lnTo>
                <a:lnTo>
                  <a:pt x="0" y="1345744"/>
                </a:lnTo>
                <a:close/>
              </a:path>
            </a:pathLst>
          </a:custGeom>
          <a:solidFill>
            <a:schemeClr val="bg1"/>
          </a:solidFill>
          <a:ln w="76200">
            <a:solidFill>
              <a:srgbClr val="0C7776"/>
            </a:solidFill>
            <a:prstDash val="solid"/>
          </a:ln>
          <a:scene3d>
            <a:camera prst="orthographicFront"/>
            <a:lightRig rig="threePt" dir="t"/>
          </a:scene3d>
          <a:sp3d>
            <a:bevelT prst="relaxedInset"/>
          </a:sp3d>
        </p:spPr>
        <p:style>
          <a:lnRef idx="2">
            <a:schemeClr val="dk1"/>
          </a:lnRef>
          <a:fillRef idx="1">
            <a:schemeClr val="lt1"/>
          </a:fillRef>
          <a:effectRef idx="0">
            <a:schemeClr val="dk1"/>
          </a:effectRef>
          <a:fontRef idx="minor">
            <a:schemeClr val="dk1"/>
          </a:fontRef>
        </p:style>
        <p:txBody>
          <a:bodyPr rtlCol="0" anchor="ctr"/>
          <a:lstStyle/>
          <a:p>
            <a:pPr algn="ctr"/>
            <a:endParaRPr lang="en-US" dirty="0"/>
          </a:p>
        </p:txBody>
      </p:sp>
      <p:sp>
        <p:nvSpPr>
          <p:cNvPr id="2" name="Title 1">
            <a:extLst>
              <a:ext uri="{FF2B5EF4-FFF2-40B4-BE49-F238E27FC236}">
                <a16:creationId xmlns:a16="http://schemas.microsoft.com/office/drawing/2014/main" id="{CE9BDB89-A471-4178-BB17-EF4636CE2590}"/>
              </a:ext>
            </a:extLst>
          </p:cNvPr>
          <p:cNvSpPr>
            <a:spLocks noGrp="1"/>
          </p:cNvSpPr>
          <p:nvPr>
            <p:ph type="ctrTitle" hasCustomPrompt="1"/>
          </p:nvPr>
        </p:nvSpPr>
        <p:spPr>
          <a:xfrm>
            <a:off x="782395" y="382568"/>
            <a:ext cx="10429008" cy="1332830"/>
          </a:xfrm>
          <a:noFill/>
        </p:spPr>
        <p:txBody>
          <a:bodyPr anchor="ctr"/>
          <a:lstStyle>
            <a:lvl1pPr algn="r">
              <a:defRPr sz="4000">
                <a:solidFill>
                  <a:srgbClr val="6E2E40"/>
                </a:solidFill>
              </a:defRPr>
            </a:lvl1pPr>
          </a:lstStyle>
          <a:p>
            <a:r>
              <a:rPr lang="en-US" dirty="0"/>
              <a:t>Click to Edit Section Title</a:t>
            </a:r>
          </a:p>
        </p:txBody>
      </p:sp>
    </p:spTree>
    <p:extLst>
      <p:ext uri="{BB962C8B-B14F-4D97-AF65-F5344CB8AC3E}">
        <p14:creationId xmlns:p14="http://schemas.microsoft.com/office/powerpoint/2010/main" val="1818947083"/>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Char"/>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5E162A"/>
        </a:solidFill>
        <a:effectLst/>
      </p:bgPr>
    </p:bg>
    <p:spTree>
      <p:nvGrpSpPr>
        <p:cNvPr id="1" name=""/>
        <p:cNvGrpSpPr/>
        <p:nvPr/>
      </p:nvGrpSpPr>
      <p:grpSpPr>
        <a:xfrm>
          <a:off x="0" y="0"/>
          <a:ext cx="0" cy="0"/>
          <a:chOff x="0" y="0"/>
          <a:chExt cx="0" cy="0"/>
        </a:xfrm>
      </p:grpSpPr>
      <p:sp>
        <p:nvSpPr>
          <p:cNvPr id="5" name="Footer Placeholder 4">
            <a:extLst>
              <a:ext uri="{FF2B5EF4-FFF2-40B4-BE49-F238E27FC236}">
                <a16:creationId xmlns:a16="http://schemas.microsoft.com/office/drawing/2014/main" id="{581DC5B9-0F23-4093-9730-D54ED808AF4E}"/>
              </a:ext>
            </a:extLst>
          </p:cNvPr>
          <p:cNvSpPr>
            <a:spLocks noGrp="1"/>
          </p:cNvSpPr>
          <p:nvPr>
            <p:ph type="ftr" sz="quarter" idx="3"/>
          </p:nvPr>
        </p:nvSpPr>
        <p:spPr>
          <a:xfrm>
            <a:off x="243843" y="6356350"/>
            <a:ext cx="8722818" cy="365125"/>
          </a:xfrm>
          <a:prstGeom prst="rect">
            <a:avLst/>
          </a:prstGeom>
        </p:spPr>
        <p:txBody>
          <a:bodyPr vert="horz" lIns="91440" tIns="45720" rIns="91440" bIns="45720" rtlCol="0" anchor="ctr"/>
          <a:lstStyle>
            <a:lvl1pPr algn="l">
              <a:defRPr sz="1200">
                <a:solidFill>
                  <a:srgbClr val="FAB432"/>
                </a:solidFill>
              </a:defRPr>
            </a:lvl1pPr>
          </a:lstStyle>
          <a:p>
            <a:endParaRPr lang="en-US" dirty="0"/>
          </a:p>
        </p:txBody>
      </p:sp>
      <p:sp>
        <p:nvSpPr>
          <p:cNvPr id="2" name="Title Placeholder 1">
            <a:extLst>
              <a:ext uri="{FF2B5EF4-FFF2-40B4-BE49-F238E27FC236}">
                <a16:creationId xmlns:a16="http://schemas.microsoft.com/office/drawing/2014/main" id="{6E2297AB-E074-4BBF-ADB9-96BBF73AE781}"/>
              </a:ext>
            </a:extLst>
          </p:cNvPr>
          <p:cNvSpPr>
            <a:spLocks noGrp="1"/>
          </p:cNvSpPr>
          <p:nvPr>
            <p:ph type="title"/>
          </p:nvPr>
        </p:nvSpPr>
        <p:spPr>
          <a:xfrm>
            <a:off x="293128" y="205323"/>
            <a:ext cx="11494320" cy="611414"/>
          </a:xfrm>
          <a:prstGeom prst="rect">
            <a:avLst/>
          </a:prstGeom>
        </p:spPr>
        <p:txBody>
          <a:bodyPr vert="horz" lIns="91440" tIns="45720" rIns="91440" bIns="45720" rtlCol="0" anchor="ctr">
            <a:noAutofit/>
          </a:bodyPr>
          <a:lstStyle/>
          <a:p>
            <a:r>
              <a:rPr lang="en-US" dirty="0"/>
              <a:t>Click to edit Master title style</a:t>
            </a:r>
          </a:p>
        </p:txBody>
      </p:sp>
      <p:sp>
        <p:nvSpPr>
          <p:cNvPr id="3" name="Text Placeholder 2">
            <a:extLst>
              <a:ext uri="{FF2B5EF4-FFF2-40B4-BE49-F238E27FC236}">
                <a16:creationId xmlns:a16="http://schemas.microsoft.com/office/drawing/2014/main" id="{7285CBF5-AA50-4F11-8FFE-22E92F8341C0}"/>
              </a:ext>
            </a:extLst>
          </p:cNvPr>
          <p:cNvSpPr>
            <a:spLocks noGrp="1"/>
          </p:cNvSpPr>
          <p:nvPr>
            <p:ph type="body" idx="1"/>
          </p:nvPr>
        </p:nvSpPr>
        <p:spPr>
          <a:xfrm>
            <a:off x="249382" y="1105188"/>
            <a:ext cx="11649491" cy="5073939"/>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a:extLst>
              <a:ext uri="{FF2B5EF4-FFF2-40B4-BE49-F238E27FC236}">
                <a16:creationId xmlns:a16="http://schemas.microsoft.com/office/drawing/2014/main" id="{7FFF3FDC-AA4C-4360-8747-9BDD5AF66024}"/>
              </a:ext>
            </a:extLst>
          </p:cNvPr>
          <p:cNvSpPr>
            <a:spLocks noGrp="1"/>
          </p:cNvSpPr>
          <p:nvPr>
            <p:ph type="sldNum" sz="quarter" idx="4"/>
          </p:nvPr>
        </p:nvSpPr>
        <p:spPr>
          <a:xfrm>
            <a:off x="9153701" y="6356350"/>
            <a:ext cx="2743200" cy="365125"/>
          </a:xfrm>
          <a:prstGeom prst="rect">
            <a:avLst/>
          </a:prstGeom>
        </p:spPr>
        <p:txBody>
          <a:bodyPr vert="horz" lIns="91440" tIns="45720" rIns="91440" bIns="45720" rtlCol="0" anchor="ctr"/>
          <a:lstStyle>
            <a:lvl1pPr algn="r">
              <a:defRPr sz="1200">
                <a:solidFill>
                  <a:srgbClr val="FAB432"/>
                </a:solidFill>
              </a:defRPr>
            </a:lvl1pPr>
          </a:lstStyle>
          <a:p>
            <a:fld id="{61ED1F0D-C38E-42DC-9614-8A91EF0A056E}" type="slidenum">
              <a:rPr lang="en-US" smtClean="0"/>
              <a:pPr/>
              <a:t>‹#›</a:t>
            </a:fld>
            <a:endParaRPr lang="en-US" dirty="0"/>
          </a:p>
        </p:txBody>
      </p:sp>
    </p:spTree>
    <p:extLst>
      <p:ext uri="{BB962C8B-B14F-4D97-AF65-F5344CB8AC3E}">
        <p14:creationId xmlns:p14="http://schemas.microsoft.com/office/powerpoint/2010/main" val="41517799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2" r:id="rId3"/>
    <p:sldLayoutId id="2147483654" r:id="rId4"/>
    <p:sldLayoutId id="2147483655" r:id="rId5"/>
    <p:sldLayoutId id="2147483656" r:id="rId6"/>
    <p:sldLayoutId id="2147483657" r:id="rId7"/>
  </p:sldLayoutIdLst>
  <p:hf sldNum="0" hdr="0" ftr="0" dt="0"/>
  <p:txStyles>
    <p:titleStyle>
      <a:lvl1pPr algn="ctr" defTabSz="914400" rtl="0" eaLnBrk="1" latinLnBrk="0" hangingPunct="1">
        <a:lnSpc>
          <a:spcPct val="90000"/>
        </a:lnSpc>
        <a:spcBef>
          <a:spcPct val="0"/>
        </a:spcBef>
        <a:buNone/>
        <a:defRPr sz="4000" kern="1200">
          <a:solidFill>
            <a:srgbClr val="FAB432"/>
          </a:solidFill>
          <a:latin typeface="Open Sans Semibold" panose="020B0706030804020204" pitchFamily="34" charset="0"/>
          <a:ea typeface="Open Sans Semibold" panose="020B0706030804020204" pitchFamily="34" charset="0"/>
          <a:cs typeface="Open Sans Semibold" panose="020B0706030804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rgbClr val="FAB432"/>
          </a:solidFill>
          <a:latin typeface="Open Sans" panose="020B0606030504020204" pitchFamily="34" charset="0"/>
          <a:ea typeface="Open Sans" panose="020B0606030504020204" pitchFamily="34" charset="0"/>
          <a:cs typeface="Open Sans" panose="020B0606030504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rgbClr val="FAB432"/>
          </a:solidFill>
          <a:latin typeface="Open Sans" panose="020B0606030504020204" pitchFamily="34" charset="0"/>
          <a:ea typeface="Open Sans" panose="020B0606030504020204" pitchFamily="34" charset="0"/>
          <a:cs typeface="Open Sans" panose="020B0606030504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rgbClr val="FAB432"/>
          </a:solidFill>
          <a:latin typeface="Open Sans" panose="020B0606030504020204" pitchFamily="34" charset="0"/>
          <a:ea typeface="Open Sans" panose="020B0606030504020204" pitchFamily="34" charset="0"/>
          <a:cs typeface="Open Sans" panose="020B0606030504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rgbClr val="FAB432"/>
          </a:solidFill>
          <a:latin typeface="Open Sans" panose="020B0606030504020204" pitchFamily="34" charset="0"/>
          <a:ea typeface="Open Sans" panose="020B0606030504020204" pitchFamily="34" charset="0"/>
          <a:cs typeface="Open Sans" panose="020B0606030504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rgbClr val="FAB432"/>
          </a:solidFill>
          <a:latin typeface="Open Sans" panose="020B0606030504020204" pitchFamily="34" charset="0"/>
          <a:ea typeface="Open Sans" panose="020B0606030504020204" pitchFamily="34" charset="0"/>
          <a:cs typeface="Open Sans" panose="020B0606030504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 Target="slide2.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slide" Target="slide3.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notesSlide" Target="../notesSlides/notesSlide1.xml"/><Relationship Id="rId1" Type="http://schemas.openxmlformats.org/officeDocument/2006/relationships/slideLayout" Target="../slideLayouts/slideLayout6.xml"/><Relationship Id="rId4" Type="http://schemas.openxmlformats.org/officeDocument/2006/relationships/slide" Target="slide2.xml"/></Relationships>
</file>

<file path=ppt/slides/_rels/slide4.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slide" Target="slide5.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slide" Target="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B47CE4F-CA2E-40E2-8A42-6DD4522E5F83}"/>
              </a:ext>
            </a:extLst>
          </p:cNvPr>
          <p:cNvSpPr>
            <a:spLocks noGrp="1"/>
          </p:cNvSpPr>
          <p:nvPr>
            <p:ph type="ctrTitle"/>
          </p:nvPr>
        </p:nvSpPr>
        <p:spPr/>
        <p:txBody>
          <a:bodyPr/>
          <a:lstStyle/>
          <a:p>
            <a:r>
              <a:rPr lang="en-US" dirty="0"/>
              <a:t>Section 4: Learning Check</a:t>
            </a:r>
          </a:p>
        </p:txBody>
      </p:sp>
      <p:sp>
        <p:nvSpPr>
          <p:cNvPr id="6" name="Next Question Arrow">
            <a:hlinkClick r:id="rId2" action="ppaction://hlinksldjump"/>
            <a:extLst>
              <a:ext uri="{FF2B5EF4-FFF2-40B4-BE49-F238E27FC236}">
                <a16:creationId xmlns:a16="http://schemas.microsoft.com/office/drawing/2014/main" id="{EF09C0B7-74A5-CCF1-73C8-D53031732F42}"/>
              </a:ext>
            </a:extLst>
          </p:cNvPr>
          <p:cNvSpPr/>
          <p:nvPr/>
        </p:nvSpPr>
        <p:spPr>
          <a:xfrm>
            <a:off x="10250712" y="6344653"/>
            <a:ext cx="1921381" cy="513347"/>
          </a:xfrm>
          <a:prstGeom prst="rightArrow">
            <a:avLst/>
          </a:prstGeom>
          <a:solidFill>
            <a:srgbClr val="0C7776"/>
          </a:solidFill>
          <a:ln>
            <a:solidFill>
              <a:schemeClr val="tx1"/>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Question 1</a:t>
            </a:r>
          </a:p>
        </p:txBody>
      </p:sp>
      <p:sp>
        <p:nvSpPr>
          <p:cNvPr id="7" name="Question Box">
            <a:extLst>
              <a:ext uri="{FF2B5EF4-FFF2-40B4-BE49-F238E27FC236}">
                <a16:creationId xmlns:a16="http://schemas.microsoft.com/office/drawing/2014/main" id="{45B48011-96A6-F719-CC48-1D71C491596E}"/>
              </a:ext>
            </a:extLst>
          </p:cNvPr>
          <p:cNvSpPr/>
          <p:nvPr/>
        </p:nvSpPr>
        <p:spPr>
          <a:xfrm>
            <a:off x="370322" y="2306372"/>
            <a:ext cx="4547907" cy="1152269"/>
          </a:xfrm>
          <a:prstGeom prst="rect">
            <a:avLst/>
          </a:prstGeom>
          <a:solidFill>
            <a:srgbClr val="076E6D"/>
          </a:solidFill>
          <a:ln>
            <a:solidFill>
              <a:srgbClr val="5E162A"/>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solidFill>
                  <a:srgbClr val="FAB432"/>
                </a:solidFill>
                <a:latin typeface="Open Sans" panose="020B0606030504020204" pitchFamily="34" charset="0"/>
                <a:ea typeface="Open Sans" panose="020B0606030504020204" pitchFamily="34" charset="0"/>
                <a:cs typeface="Open Sans" panose="020B0606030504020204" pitchFamily="34" charset="0"/>
              </a:rPr>
              <a:t>Please</a:t>
            </a:r>
            <a:r>
              <a:rPr lang="en-US" sz="2000" dirty="0">
                <a:solidFill>
                  <a:srgbClr val="FAB432"/>
                </a:solidFill>
                <a:latin typeface="Open Sans" panose="020B0606030504020204" pitchFamily="34" charset="0"/>
                <a:ea typeface="Open Sans" panose="020B0606030504020204" pitchFamily="34" charset="0"/>
                <a:cs typeface="Open Sans" panose="020B0606030504020204" pitchFamily="34" charset="0"/>
              </a:rPr>
              <a:t> put into Slide Show Mode to begin interactive Quiz</a:t>
            </a:r>
          </a:p>
          <a:p>
            <a:pPr algn="ctr"/>
            <a:r>
              <a:rPr lang="en-US" sz="2000" dirty="0">
                <a:solidFill>
                  <a:srgbClr val="FAB432"/>
                </a:solidFill>
                <a:latin typeface="Open Sans" panose="020B0606030504020204" pitchFamily="34" charset="0"/>
                <a:ea typeface="Open Sans" panose="020B0606030504020204" pitchFamily="34" charset="0"/>
                <a:cs typeface="Open Sans" panose="020B0606030504020204" pitchFamily="34" charset="0"/>
              </a:rPr>
              <a:t>(Slide Show </a:t>
            </a:r>
            <a:r>
              <a:rPr lang="en-US" sz="2000" dirty="0">
                <a:solidFill>
                  <a:srgbClr val="FAB432"/>
                </a:solidFill>
                <a:latin typeface="Open Sans" panose="020B0606030504020204" pitchFamily="34" charset="0"/>
                <a:ea typeface="Open Sans" panose="020B0606030504020204" pitchFamily="34" charset="0"/>
                <a:cs typeface="Open Sans" panose="020B0606030504020204" pitchFamily="34" charset="0"/>
                <a:sym typeface="Wingdings" panose="05000000000000000000" pitchFamily="2" charset="2"/>
              </a:rPr>
              <a:t> From Beginning)</a:t>
            </a:r>
            <a:endParaRPr lang="en-US" sz="2000" dirty="0">
              <a:solidFill>
                <a:srgbClr val="FAB432"/>
              </a:solidFill>
              <a:latin typeface="Open Sans" panose="020B0606030504020204" pitchFamily="34" charset="0"/>
              <a:ea typeface="Open Sans" panose="020B0606030504020204" pitchFamily="34" charset="0"/>
              <a:cs typeface="Open Sans" panose="020B0606030504020204" pitchFamily="34" charset="0"/>
            </a:endParaRPr>
          </a:p>
        </p:txBody>
      </p:sp>
      <p:sp>
        <p:nvSpPr>
          <p:cNvPr id="8" name="Question Box">
            <a:extLst>
              <a:ext uri="{FF2B5EF4-FFF2-40B4-BE49-F238E27FC236}">
                <a16:creationId xmlns:a16="http://schemas.microsoft.com/office/drawing/2014/main" id="{EA7D9ACD-99C9-63DB-C4DC-14CA0DF43E43}"/>
              </a:ext>
            </a:extLst>
          </p:cNvPr>
          <p:cNvSpPr/>
          <p:nvPr/>
        </p:nvSpPr>
        <p:spPr>
          <a:xfrm>
            <a:off x="370322" y="3561158"/>
            <a:ext cx="11348202" cy="2787587"/>
          </a:xfrm>
          <a:prstGeom prst="rect">
            <a:avLst/>
          </a:prstGeom>
          <a:solidFill>
            <a:srgbClr val="076E6D"/>
          </a:solidFill>
          <a:ln>
            <a:solidFill>
              <a:srgbClr val="5E162A"/>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u="sng" dirty="0">
                <a:solidFill>
                  <a:srgbClr val="FAB432"/>
                </a:solidFill>
                <a:latin typeface="Open Sans" panose="020B0606030504020204" pitchFamily="34" charset="0"/>
                <a:ea typeface="Open Sans" panose="020B0606030504020204" pitchFamily="34" charset="0"/>
                <a:cs typeface="Open Sans" panose="020B0606030504020204" pitchFamily="34" charset="0"/>
              </a:rPr>
              <a:t>Instructions</a:t>
            </a:r>
          </a:p>
          <a:p>
            <a:pPr marL="457200" indent="-457200">
              <a:buFont typeface="Arial" panose="020B0604020202020204" pitchFamily="34" charset="0"/>
              <a:buChar char="•"/>
            </a:pPr>
            <a:r>
              <a:rPr lang="en-US" sz="2800" dirty="0">
                <a:solidFill>
                  <a:srgbClr val="FAB432"/>
                </a:solidFill>
                <a:latin typeface="Open Sans" panose="020B0606030504020204" pitchFamily="34" charset="0"/>
                <a:ea typeface="Open Sans" panose="020B0606030504020204" pitchFamily="34" charset="0"/>
                <a:cs typeface="Open Sans" panose="020B0606030504020204" pitchFamily="34" charset="0"/>
              </a:rPr>
              <a:t>Click on responses to select answer.</a:t>
            </a:r>
          </a:p>
          <a:p>
            <a:pPr marL="457200" indent="-457200">
              <a:buFont typeface="Arial" panose="020B0604020202020204" pitchFamily="34" charset="0"/>
              <a:buChar char="•"/>
            </a:pPr>
            <a:r>
              <a:rPr lang="en-US" sz="2800" dirty="0">
                <a:solidFill>
                  <a:srgbClr val="FAB432"/>
                </a:solidFill>
                <a:latin typeface="Open Sans" panose="020B0606030504020204" pitchFamily="34" charset="0"/>
                <a:ea typeface="Open Sans" panose="020B0606030504020204" pitchFamily="34" charset="0"/>
                <a:cs typeface="Open Sans" panose="020B0606030504020204" pitchFamily="34" charset="0"/>
              </a:rPr>
              <a:t>Once selected, you can click on the same box to show original text. </a:t>
            </a:r>
          </a:p>
          <a:p>
            <a:pPr marL="457200" indent="-457200">
              <a:buFont typeface="Arial" panose="020B0604020202020204" pitchFamily="34" charset="0"/>
              <a:buChar char="•"/>
            </a:pPr>
            <a:r>
              <a:rPr lang="en-US" sz="2800" dirty="0">
                <a:solidFill>
                  <a:srgbClr val="FAB432"/>
                </a:solidFill>
                <a:latin typeface="Open Sans" panose="020B0606030504020204" pitchFamily="34" charset="0"/>
                <a:ea typeface="Open Sans" panose="020B0606030504020204" pitchFamily="34" charset="0"/>
                <a:cs typeface="Open Sans" panose="020B0606030504020204" pitchFamily="34" charset="0"/>
              </a:rPr>
              <a:t>Use navigation arrows to advance to next question</a:t>
            </a:r>
          </a:p>
          <a:p>
            <a:endParaRPr lang="en-US" sz="2800" dirty="0">
              <a:solidFill>
                <a:srgbClr val="FAB432"/>
              </a:solidFill>
              <a:latin typeface="Open Sans" panose="020B0606030504020204" pitchFamily="34" charset="0"/>
              <a:ea typeface="Open Sans" panose="020B0606030504020204" pitchFamily="34" charset="0"/>
              <a:cs typeface="Open Sans" panose="020B0606030504020204" pitchFamily="34" charset="0"/>
            </a:endParaRPr>
          </a:p>
        </p:txBody>
      </p:sp>
      <p:pic>
        <p:nvPicPr>
          <p:cNvPr id="11" name="Picture 10">
            <a:extLst>
              <a:ext uri="{FF2B5EF4-FFF2-40B4-BE49-F238E27FC236}">
                <a16:creationId xmlns:a16="http://schemas.microsoft.com/office/drawing/2014/main" id="{E61E1C49-0450-56C2-DD6A-718AD7CA1F6B}"/>
              </a:ext>
            </a:extLst>
          </p:cNvPr>
          <p:cNvPicPr>
            <a:picLocks noChangeAspect="1"/>
          </p:cNvPicPr>
          <p:nvPr/>
        </p:nvPicPr>
        <p:blipFill>
          <a:blip r:embed="rId3"/>
          <a:stretch>
            <a:fillRect/>
          </a:stretch>
        </p:blipFill>
        <p:spPr>
          <a:xfrm>
            <a:off x="5132958" y="2468168"/>
            <a:ext cx="647700" cy="828675"/>
          </a:xfrm>
          <a:prstGeom prst="rect">
            <a:avLst/>
          </a:prstGeom>
        </p:spPr>
      </p:pic>
    </p:spTree>
    <p:extLst>
      <p:ext uri="{BB962C8B-B14F-4D97-AF65-F5344CB8AC3E}">
        <p14:creationId xmlns:p14="http://schemas.microsoft.com/office/powerpoint/2010/main" val="3532251258"/>
      </p:ext>
    </p:extLst>
  </p:cSld>
  <p:clrMapOvr>
    <a:masterClrMapping/>
  </p:clrMapOvr>
  <mc:AlternateContent xmlns:mc="http://schemas.openxmlformats.org/markup-compatibility/2006" xmlns:p14="http://schemas.microsoft.com/office/powerpoint/2010/main">
    <mc:Choice Requires="p14">
      <p:transition p14:dur="10" advClick="0"/>
    </mc:Choice>
    <mc:Fallback xmlns="">
      <p:transition advClick="0"/>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xit" presetSubtype="0" fill="hold" grpId="0" nodeType="withEffect">
                                  <p:stCondLst>
                                    <p:cond delay="0"/>
                                  </p:stCondLst>
                                  <p:childTnLst>
                                    <p:set>
                                      <p:cBhvr>
                                        <p:cTn id="6" dur="1" fill="hold">
                                          <p:stCondLst>
                                            <p:cond delay="0"/>
                                          </p:stCondLst>
                                        </p:cTn>
                                        <p:tgtEl>
                                          <p:spTgt spid="7"/>
                                        </p:tgtEl>
                                        <p:attrNameLst>
                                          <p:attrName>style.visibility</p:attrName>
                                        </p:attrNameLst>
                                      </p:cBhvr>
                                      <p:to>
                                        <p:strVal val="hidden"/>
                                      </p:to>
                                    </p:set>
                                  </p:childTnLst>
                                </p:cTn>
                              </p:par>
                              <p:par>
                                <p:cTn id="7" presetID="1" presetClass="exit" presetSubtype="0" fill="hold" nodeType="withEffect">
                                  <p:stCondLst>
                                    <p:cond delay="0"/>
                                  </p:stCondLst>
                                  <p:childTnLst>
                                    <p:set>
                                      <p:cBhvr>
                                        <p:cTn id="8" dur="1" fill="hold">
                                          <p:stCondLst>
                                            <p:cond delay="0"/>
                                          </p:stCondLst>
                                        </p:cTn>
                                        <p:tgtEl>
                                          <p:spTgt spid="11"/>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3" name="Straight Connector 32">
            <a:extLst>
              <a:ext uri="{FF2B5EF4-FFF2-40B4-BE49-F238E27FC236}">
                <a16:creationId xmlns:a16="http://schemas.microsoft.com/office/drawing/2014/main" id="{090F8037-1E8F-4B8D-81FC-B1BDE85873D9}"/>
              </a:ext>
            </a:extLst>
          </p:cNvPr>
          <p:cNvCxnSpPr>
            <a:cxnSpLocks/>
          </p:cNvCxnSpPr>
          <p:nvPr/>
        </p:nvCxnSpPr>
        <p:spPr>
          <a:xfrm>
            <a:off x="763010" y="0"/>
            <a:ext cx="0" cy="6858000"/>
          </a:xfrm>
          <a:prstGeom prst="line">
            <a:avLst/>
          </a:prstGeom>
          <a:ln w="57150">
            <a:solidFill>
              <a:srgbClr val="5E162A"/>
            </a:solidFill>
          </a:ln>
        </p:spPr>
        <p:style>
          <a:lnRef idx="1">
            <a:schemeClr val="accent1"/>
          </a:lnRef>
          <a:fillRef idx="0">
            <a:schemeClr val="accent1"/>
          </a:fillRef>
          <a:effectRef idx="0">
            <a:schemeClr val="accent1"/>
          </a:effectRef>
          <a:fontRef idx="minor">
            <a:schemeClr val="tx1"/>
          </a:fontRef>
        </p:style>
      </p:cxnSp>
      <p:grpSp>
        <p:nvGrpSpPr>
          <p:cNvPr id="3" name="Title">
            <a:extLst>
              <a:ext uri="{FF2B5EF4-FFF2-40B4-BE49-F238E27FC236}">
                <a16:creationId xmlns:a16="http://schemas.microsoft.com/office/drawing/2014/main" id="{80F94AF6-7E7D-4CE1-B920-E6757F3FF50B}"/>
              </a:ext>
            </a:extLst>
          </p:cNvPr>
          <p:cNvGrpSpPr/>
          <p:nvPr/>
        </p:nvGrpSpPr>
        <p:grpSpPr>
          <a:xfrm>
            <a:off x="8066786" y="-2652671"/>
            <a:ext cx="8241337" cy="5325153"/>
            <a:chOff x="7774166" y="-2975493"/>
            <a:chExt cx="8835668" cy="5950985"/>
          </a:xfrm>
        </p:grpSpPr>
        <p:sp>
          <p:nvSpPr>
            <p:cNvPr id="15" name="Partial Circle 14">
              <a:extLst>
                <a:ext uri="{FF2B5EF4-FFF2-40B4-BE49-F238E27FC236}">
                  <a16:creationId xmlns:a16="http://schemas.microsoft.com/office/drawing/2014/main" id="{432F5CC0-28D6-41F3-967A-43034C0E99EE}"/>
                </a:ext>
              </a:extLst>
            </p:cNvPr>
            <p:cNvSpPr/>
            <p:nvPr/>
          </p:nvSpPr>
          <p:spPr>
            <a:xfrm>
              <a:off x="7774166" y="-2975493"/>
              <a:ext cx="8835668" cy="5950985"/>
            </a:xfrm>
            <a:prstGeom prst="pie">
              <a:avLst>
                <a:gd name="adj1" fmla="val 5416704"/>
                <a:gd name="adj2" fmla="val 10804925"/>
              </a:avLst>
            </a:prstGeom>
            <a:solidFill>
              <a:srgbClr val="5E162A"/>
            </a:solidFill>
            <a:ln>
              <a:solidFill>
                <a:srgbClr val="076E6D"/>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dirty="0">
                <a:solidFill>
                  <a:srgbClr val="FAB432"/>
                </a:solidFill>
                <a:latin typeface="Open Sans Semibold" panose="020B0706030804020204" pitchFamily="34" charset="0"/>
                <a:ea typeface="Open Sans Semibold" panose="020B0706030804020204" pitchFamily="34" charset="0"/>
                <a:cs typeface="Open Sans Semibold" panose="020B0706030804020204" pitchFamily="34" charset="0"/>
              </a:endParaRPr>
            </a:p>
          </p:txBody>
        </p:sp>
        <p:sp>
          <p:nvSpPr>
            <p:cNvPr id="17" name="Title 1">
              <a:extLst>
                <a:ext uri="{FF2B5EF4-FFF2-40B4-BE49-F238E27FC236}">
                  <a16:creationId xmlns:a16="http://schemas.microsoft.com/office/drawing/2014/main" id="{4E54E86E-7836-4C72-98F8-F17202A7F02E}"/>
                </a:ext>
              </a:extLst>
            </p:cNvPr>
            <p:cNvSpPr txBox="1"/>
            <p:nvPr/>
          </p:nvSpPr>
          <p:spPr>
            <a:xfrm>
              <a:off x="8619486" y="264334"/>
              <a:ext cx="3670925" cy="1478975"/>
            </a:xfrm>
            <a:prstGeom prst="rect">
              <a:avLst/>
            </a:prstGeom>
            <a:noFill/>
          </p:spPr>
          <p:txBody>
            <a:bodyPr wrap="square">
              <a:spAutoFit/>
            </a:bodyPr>
            <a:lstStyle/>
            <a:p>
              <a:pPr algn="ctr"/>
              <a:r>
                <a:rPr lang="en-US" sz="4000" dirty="0">
                  <a:solidFill>
                    <a:srgbClr val="FAB432"/>
                  </a:solidFill>
                  <a:latin typeface="Open Sans Semibold" panose="020B0706030804020204" pitchFamily="34" charset="0"/>
                  <a:ea typeface="Open Sans Semibold" panose="020B0706030804020204" pitchFamily="34" charset="0"/>
                  <a:cs typeface="Open Sans Semibold" panose="020B0706030804020204" pitchFamily="34" charset="0"/>
                </a:rPr>
                <a:t>Knowledge Check</a:t>
              </a:r>
            </a:p>
          </p:txBody>
        </p:sp>
      </p:grpSp>
      <p:grpSp>
        <p:nvGrpSpPr>
          <p:cNvPr id="50" name="Question">
            <a:extLst>
              <a:ext uri="{FF2B5EF4-FFF2-40B4-BE49-F238E27FC236}">
                <a16:creationId xmlns:a16="http://schemas.microsoft.com/office/drawing/2014/main" id="{668DB86D-2A6B-4174-93BD-2E026200D7CA}"/>
              </a:ext>
            </a:extLst>
          </p:cNvPr>
          <p:cNvGrpSpPr/>
          <p:nvPr/>
        </p:nvGrpSpPr>
        <p:grpSpPr>
          <a:xfrm>
            <a:off x="284099" y="1105218"/>
            <a:ext cx="8105295" cy="1141514"/>
            <a:chOff x="310101" y="691132"/>
            <a:chExt cx="7760976" cy="1141514"/>
          </a:xfrm>
        </p:grpSpPr>
        <p:sp>
          <p:nvSpPr>
            <p:cNvPr id="30" name="Question Box">
              <a:extLst>
                <a:ext uri="{FF2B5EF4-FFF2-40B4-BE49-F238E27FC236}">
                  <a16:creationId xmlns:a16="http://schemas.microsoft.com/office/drawing/2014/main" id="{856B8AB2-93E8-4651-A912-379DE4945731}"/>
                </a:ext>
              </a:extLst>
            </p:cNvPr>
            <p:cNvSpPr/>
            <p:nvPr/>
          </p:nvSpPr>
          <p:spPr>
            <a:xfrm>
              <a:off x="767301" y="691132"/>
              <a:ext cx="7303776" cy="1138828"/>
            </a:xfrm>
            <a:prstGeom prst="rect">
              <a:avLst/>
            </a:prstGeom>
            <a:solidFill>
              <a:srgbClr val="076E6D"/>
            </a:solidFill>
            <a:ln>
              <a:solidFill>
                <a:srgbClr val="5E162A"/>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0" dirty="0">
                <a:solidFill>
                  <a:srgbClr val="FAB432"/>
                </a:solidFill>
                <a:latin typeface="Open Sans" panose="020B0606030504020204" pitchFamily="34" charset="0"/>
                <a:ea typeface="Open Sans" panose="020B0606030504020204" pitchFamily="34" charset="0"/>
                <a:cs typeface="Open Sans" panose="020B0606030504020204" pitchFamily="34" charset="0"/>
              </a:endParaRPr>
            </a:p>
          </p:txBody>
        </p:sp>
        <p:sp>
          <p:nvSpPr>
            <p:cNvPr id="31" name="Question Number">
              <a:extLst>
                <a:ext uri="{FF2B5EF4-FFF2-40B4-BE49-F238E27FC236}">
                  <a16:creationId xmlns:a16="http://schemas.microsoft.com/office/drawing/2014/main" id="{AD0B19EE-DA59-4741-983F-61243645B3F4}"/>
                </a:ext>
              </a:extLst>
            </p:cNvPr>
            <p:cNvSpPr/>
            <p:nvPr/>
          </p:nvSpPr>
          <p:spPr>
            <a:xfrm>
              <a:off x="310101" y="758927"/>
              <a:ext cx="914400" cy="914400"/>
            </a:xfrm>
            <a:prstGeom prst="ellipse">
              <a:avLst/>
            </a:prstGeom>
            <a:solidFill>
              <a:srgbClr val="5E162A"/>
            </a:solidFill>
            <a:ln>
              <a:solidFill>
                <a:srgbClr val="5E162A"/>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solidFill>
                    <a:srgbClr val="FAB432"/>
                  </a:solidFill>
                  <a:latin typeface="Open Sans Semibold" panose="020B0706030804020204" pitchFamily="34" charset="0"/>
                  <a:ea typeface="Open Sans Semibold" panose="020B0706030804020204" pitchFamily="34" charset="0"/>
                  <a:cs typeface="Open Sans Semibold" panose="020B0706030804020204" pitchFamily="34" charset="0"/>
                </a:rPr>
                <a:t>1</a:t>
              </a:r>
            </a:p>
          </p:txBody>
        </p:sp>
        <p:sp>
          <p:nvSpPr>
            <p:cNvPr id="37" name="Question Text">
              <a:extLst>
                <a:ext uri="{FF2B5EF4-FFF2-40B4-BE49-F238E27FC236}">
                  <a16:creationId xmlns:a16="http://schemas.microsoft.com/office/drawing/2014/main" id="{E212F742-7841-497D-BA9C-22CBB64AA7A2}"/>
                </a:ext>
              </a:extLst>
            </p:cNvPr>
            <p:cNvSpPr txBox="1"/>
            <p:nvPr/>
          </p:nvSpPr>
          <p:spPr>
            <a:xfrm>
              <a:off x="1085245" y="755428"/>
              <a:ext cx="6985831" cy="1077218"/>
            </a:xfrm>
            <a:prstGeom prst="rect">
              <a:avLst/>
            </a:prstGeom>
            <a:noFill/>
          </p:spPr>
          <p:txBody>
            <a:bodyPr wrap="square">
              <a:spAutoFit/>
            </a:bodyPr>
            <a:lstStyle/>
            <a:p>
              <a:pPr algn="ctr"/>
              <a:r>
                <a:rPr lang="en-US" sz="1600" dirty="0">
                  <a:solidFill>
                    <a:srgbClr val="FFFFFF"/>
                  </a:solidFill>
                  <a:latin typeface="Open Sans" panose="020B0606030504020204" pitchFamily="34" charset="0"/>
                </a:rPr>
                <a:t>At one point in time, test scores obtained with accommodations were frequently “flagged” on score reports, to show that the test had been given under nonstandard conditions. This practice has largely been eliminated because…</a:t>
              </a:r>
              <a:endParaRPr lang="en-US" sz="1600" dirty="0">
                <a:solidFill>
                  <a:prstClr val="black"/>
                </a:solidFill>
                <a:latin typeface="Microsoft Sans Serif" panose="020B0604020202020204" pitchFamily="34" charset="0"/>
              </a:endParaRPr>
            </a:p>
          </p:txBody>
        </p:sp>
      </p:grpSp>
      <p:sp>
        <p:nvSpPr>
          <p:cNvPr id="21" name="Chocie A Box">
            <a:extLst>
              <a:ext uri="{FF2B5EF4-FFF2-40B4-BE49-F238E27FC236}">
                <a16:creationId xmlns:a16="http://schemas.microsoft.com/office/drawing/2014/main" id="{ECC56A54-1E75-4586-B522-903F3B920BB5}"/>
              </a:ext>
            </a:extLst>
          </p:cNvPr>
          <p:cNvSpPr/>
          <p:nvPr/>
        </p:nvSpPr>
        <p:spPr>
          <a:xfrm>
            <a:off x="108456" y="2700496"/>
            <a:ext cx="5913067" cy="1703244"/>
          </a:xfrm>
          <a:prstGeom prst="rect">
            <a:avLst/>
          </a:prstGeom>
          <a:gradFill flip="none" rotWithShape="1">
            <a:gsLst>
              <a:gs pos="0">
                <a:srgbClr val="076E6D">
                  <a:tint val="66000"/>
                  <a:satMod val="160000"/>
                </a:srgbClr>
              </a:gs>
              <a:gs pos="50000">
                <a:srgbClr val="076E6D">
                  <a:tint val="44500"/>
                  <a:satMod val="160000"/>
                </a:srgbClr>
              </a:gs>
              <a:gs pos="100000">
                <a:srgbClr val="076E6D">
                  <a:tint val="23500"/>
                  <a:satMod val="160000"/>
                </a:srgbClr>
              </a:gs>
            </a:gsLst>
            <a:path path="circle">
              <a:fillToRect l="50000" t="50000" r="50000" b="50000"/>
            </a:path>
            <a:tileRect/>
          </a:gradFill>
          <a:ln>
            <a:solidFill>
              <a:srgbClr val="5E162A"/>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671C31"/>
                </a:solidFill>
                <a:latin typeface="Open Sans" panose="020B0606030504020204" pitchFamily="34" charset="0"/>
              </a:rPr>
              <a:t>Flags indicate that the examinee has a disability, which is a legally protected status in many contexts.</a:t>
            </a:r>
            <a:endParaRPr lang="en-US" dirty="0">
              <a:solidFill>
                <a:srgbClr val="671C31"/>
              </a:solidFill>
              <a:latin typeface="Microsoft Sans Serif" panose="020B0604020202020204" pitchFamily="34" charset="0"/>
            </a:endParaRPr>
          </a:p>
        </p:txBody>
      </p:sp>
      <p:sp>
        <p:nvSpPr>
          <p:cNvPr id="34" name="Choice B Box">
            <a:extLst>
              <a:ext uri="{FF2B5EF4-FFF2-40B4-BE49-F238E27FC236}">
                <a16:creationId xmlns:a16="http://schemas.microsoft.com/office/drawing/2014/main" id="{161D360A-ACBF-42DC-A75E-92D68F448FA2}"/>
              </a:ext>
            </a:extLst>
          </p:cNvPr>
          <p:cNvSpPr/>
          <p:nvPr/>
        </p:nvSpPr>
        <p:spPr>
          <a:xfrm>
            <a:off x="6225404" y="2700496"/>
            <a:ext cx="5913067" cy="1703244"/>
          </a:xfrm>
          <a:prstGeom prst="rect">
            <a:avLst/>
          </a:prstGeom>
          <a:gradFill flip="none" rotWithShape="1">
            <a:gsLst>
              <a:gs pos="0">
                <a:srgbClr val="076E6D">
                  <a:tint val="66000"/>
                  <a:satMod val="160000"/>
                </a:srgbClr>
              </a:gs>
              <a:gs pos="50000">
                <a:srgbClr val="076E6D">
                  <a:tint val="44500"/>
                  <a:satMod val="160000"/>
                </a:srgbClr>
              </a:gs>
              <a:gs pos="100000">
                <a:srgbClr val="076E6D">
                  <a:tint val="23500"/>
                  <a:satMod val="160000"/>
                </a:srgbClr>
              </a:gs>
            </a:gsLst>
            <a:path path="circle">
              <a:fillToRect l="50000" t="50000" r="50000" b="50000"/>
            </a:path>
            <a:tileRect/>
          </a:gradFill>
          <a:ln>
            <a:solidFill>
              <a:srgbClr val="5E162A"/>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rPr>
              <a:t>Research found that none of the common accommodations change score meaning</a:t>
            </a:r>
            <a:endParaRPr lang="en-US" sz="3200" dirty="0">
              <a:solidFill>
                <a:schemeClr val="tx1"/>
              </a:solidFill>
              <a:latin typeface="Open Sans" panose="020B0606030504020204" pitchFamily="34" charset="0"/>
              <a:ea typeface="Open Sans" panose="020B0606030504020204" pitchFamily="34" charset="0"/>
              <a:cs typeface="Open Sans" panose="020B0606030504020204" pitchFamily="34" charset="0"/>
            </a:endParaRPr>
          </a:p>
        </p:txBody>
      </p:sp>
      <p:sp>
        <p:nvSpPr>
          <p:cNvPr id="38" name="Choice C Box">
            <a:extLst>
              <a:ext uri="{FF2B5EF4-FFF2-40B4-BE49-F238E27FC236}">
                <a16:creationId xmlns:a16="http://schemas.microsoft.com/office/drawing/2014/main" id="{96A919B4-423A-4A76-BB1F-7D95177BD4A4}"/>
              </a:ext>
            </a:extLst>
          </p:cNvPr>
          <p:cNvSpPr/>
          <p:nvPr/>
        </p:nvSpPr>
        <p:spPr>
          <a:xfrm>
            <a:off x="117033" y="4519876"/>
            <a:ext cx="5913067" cy="1703244"/>
          </a:xfrm>
          <a:prstGeom prst="rect">
            <a:avLst/>
          </a:prstGeom>
          <a:gradFill flip="none" rotWithShape="1">
            <a:gsLst>
              <a:gs pos="0">
                <a:srgbClr val="076E6D">
                  <a:tint val="66000"/>
                  <a:satMod val="160000"/>
                </a:srgbClr>
              </a:gs>
              <a:gs pos="50000">
                <a:srgbClr val="076E6D">
                  <a:tint val="44500"/>
                  <a:satMod val="160000"/>
                </a:srgbClr>
              </a:gs>
              <a:gs pos="100000">
                <a:srgbClr val="076E6D">
                  <a:tint val="23500"/>
                  <a:satMod val="160000"/>
                </a:srgbClr>
              </a:gs>
            </a:gsLst>
            <a:path path="circle">
              <a:fillToRect l="50000" t="50000" r="50000" b="50000"/>
            </a:path>
            <a:tileRect/>
          </a:gradFill>
          <a:ln>
            <a:solidFill>
              <a:srgbClr val="5E162A"/>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rPr>
              <a:t>Examinees with and without flagged scores typically have very similar average test scores</a:t>
            </a:r>
          </a:p>
        </p:txBody>
      </p:sp>
      <p:sp>
        <p:nvSpPr>
          <p:cNvPr id="24" name="Chocie A Sel Box">
            <a:extLst>
              <a:ext uri="{FF2B5EF4-FFF2-40B4-BE49-F238E27FC236}">
                <a16:creationId xmlns:a16="http://schemas.microsoft.com/office/drawing/2014/main" id="{2C685A67-02B5-4FAD-A067-72EF7E4454E9}"/>
              </a:ext>
            </a:extLst>
          </p:cNvPr>
          <p:cNvSpPr/>
          <p:nvPr/>
        </p:nvSpPr>
        <p:spPr>
          <a:xfrm>
            <a:off x="108455" y="2685125"/>
            <a:ext cx="5913067" cy="1703244"/>
          </a:xfrm>
          <a:prstGeom prst="rect">
            <a:avLst/>
          </a:prstGeom>
          <a:solidFill>
            <a:srgbClr val="C23F65"/>
          </a:solidFill>
          <a:ln>
            <a:solidFill>
              <a:srgbClr val="5E162A"/>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rgbClr val="FAB432"/>
                </a:solidFill>
                <a:latin typeface="Open Sans" panose="020B0606030504020204" pitchFamily="34" charset="0"/>
              </a:rPr>
              <a:t>This is correct. Generally, it is improper to disclose an examinee’s disability status, which could invite discrimination. </a:t>
            </a:r>
            <a:endParaRPr lang="en-US" sz="2000" dirty="0">
              <a:solidFill>
                <a:srgbClr val="FAB432"/>
              </a:solidFill>
              <a:latin typeface="Microsoft Sans Serif" panose="020B0604020202020204" pitchFamily="34" charset="0"/>
            </a:endParaRPr>
          </a:p>
        </p:txBody>
      </p:sp>
      <p:sp>
        <p:nvSpPr>
          <p:cNvPr id="41" name="Chocie B Sel Box">
            <a:extLst>
              <a:ext uri="{FF2B5EF4-FFF2-40B4-BE49-F238E27FC236}">
                <a16:creationId xmlns:a16="http://schemas.microsoft.com/office/drawing/2014/main" id="{D54A8CFB-368A-409E-8E36-9FE08EDD2C61}"/>
              </a:ext>
            </a:extLst>
          </p:cNvPr>
          <p:cNvSpPr/>
          <p:nvPr/>
        </p:nvSpPr>
        <p:spPr>
          <a:xfrm>
            <a:off x="6225403" y="2691817"/>
            <a:ext cx="5913067" cy="1703244"/>
          </a:xfrm>
          <a:prstGeom prst="rect">
            <a:avLst/>
          </a:prstGeom>
          <a:solidFill>
            <a:srgbClr val="B6385C"/>
          </a:solidFill>
          <a:ln>
            <a:solidFill>
              <a:srgbClr val="5E162A"/>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rgbClr val="FAB432"/>
                </a:solidFill>
                <a:latin typeface="Open Sans" panose="020B0606030504020204" pitchFamily="34" charset="0"/>
              </a:rPr>
              <a:t>This is incorrect. The research results on this point are complex and have sometimes indicated changes in score meaning. Please, try again.</a:t>
            </a:r>
            <a:endParaRPr lang="en-US" sz="2000" dirty="0">
              <a:solidFill>
                <a:srgbClr val="FAB432"/>
              </a:solidFill>
              <a:latin typeface="Microsoft Sans Serif" panose="020B0604020202020204" pitchFamily="34" charset="0"/>
            </a:endParaRPr>
          </a:p>
        </p:txBody>
      </p:sp>
      <p:sp>
        <p:nvSpPr>
          <p:cNvPr id="47" name="Chocie C Sel Box">
            <a:extLst>
              <a:ext uri="{FF2B5EF4-FFF2-40B4-BE49-F238E27FC236}">
                <a16:creationId xmlns:a16="http://schemas.microsoft.com/office/drawing/2014/main" id="{BF418CE6-E919-4233-B06B-AC43D5E7EEA1}"/>
              </a:ext>
            </a:extLst>
          </p:cNvPr>
          <p:cNvSpPr/>
          <p:nvPr/>
        </p:nvSpPr>
        <p:spPr>
          <a:xfrm>
            <a:off x="117033" y="4530016"/>
            <a:ext cx="5913067" cy="1703244"/>
          </a:xfrm>
          <a:prstGeom prst="rect">
            <a:avLst/>
          </a:prstGeom>
          <a:solidFill>
            <a:srgbClr val="C23F65"/>
          </a:solidFill>
          <a:ln>
            <a:solidFill>
              <a:srgbClr val="5E162A"/>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rgbClr val="FAB432"/>
                </a:solidFill>
                <a:latin typeface="Open Sans" panose="020B0606030504020204" pitchFamily="34" charset="0"/>
              </a:rPr>
              <a:t>This is incorrect. This would not be relevant to practice of flagging. Please, try again.</a:t>
            </a:r>
            <a:endParaRPr lang="en-US" sz="2000" dirty="0">
              <a:solidFill>
                <a:srgbClr val="FAB432"/>
              </a:solidFill>
              <a:latin typeface="Microsoft Sans Serif" panose="020B0604020202020204" pitchFamily="34" charset="0"/>
            </a:endParaRPr>
          </a:p>
        </p:txBody>
      </p:sp>
      <p:sp>
        <p:nvSpPr>
          <p:cNvPr id="5" name="Next Question Arrow">
            <a:hlinkClick r:id="rId2" action="ppaction://hlinksldjump"/>
            <a:extLst>
              <a:ext uri="{FF2B5EF4-FFF2-40B4-BE49-F238E27FC236}">
                <a16:creationId xmlns:a16="http://schemas.microsoft.com/office/drawing/2014/main" id="{23B23A8C-6F28-4EB8-91A9-74ECFF0BE0E1}"/>
              </a:ext>
            </a:extLst>
          </p:cNvPr>
          <p:cNvSpPr/>
          <p:nvPr/>
        </p:nvSpPr>
        <p:spPr>
          <a:xfrm>
            <a:off x="10103208" y="6373723"/>
            <a:ext cx="2039750" cy="513347"/>
          </a:xfrm>
          <a:prstGeom prst="rightArrow">
            <a:avLst/>
          </a:prstGeom>
          <a:solidFill>
            <a:srgbClr val="0C7776"/>
          </a:solidFill>
          <a:ln>
            <a:solidFill>
              <a:schemeClr val="tx1"/>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Next</a:t>
            </a:r>
          </a:p>
        </p:txBody>
      </p:sp>
      <p:sp>
        <p:nvSpPr>
          <p:cNvPr id="44" name="Choice d Box">
            <a:extLst>
              <a:ext uri="{FF2B5EF4-FFF2-40B4-BE49-F238E27FC236}">
                <a16:creationId xmlns:a16="http://schemas.microsoft.com/office/drawing/2014/main" id="{58EC63F8-1706-2AC2-F807-4D17825C46A7}"/>
              </a:ext>
            </a:extLst>
          </p:cNvPr>
          <p:cNvSpPr/>
          <p:nvPr/>
        </p:nvSpPr>
        <p:spPr>
          <a:xfrm>
            <a:off x="6229891" y="4532770"/>
            <a:ext cx="5913067" cy="1703244"/>
          </a:xfrm>
          <a:prstGeom prst="rect">
            <a:avLst/>
          </a:prstGeom>
          <a:gradFill flip="none" rotWithShape="1">
            <a:gsLst>
              <a:gs pos="0">
                <a:srgbClr val="076E6D">
                  <a:tint val="66000"/>
                  <a:satMod val="160000"/>
                </a:srgbClr>
              </a:gs>
              <a:gs pos="50000">
                <a:srgbClr val="076E6D">
                  <a:tint val="44500"/>
                  <a:satMod val="160000"/>
                </a:srgbClr>
              </a:gs>
              <a:gs pos="100000">
                <a:srgbClr val="076E6D">
                  <a:tint val="23500"/>
                  <a:satMod val="160000"/>
                </a:srgbClr>
              </a:gs>
            </a:gsLst>
            <a:path path="circle">
              <a:fillToRect l="50000" t="50000" r="50000" b="50000"/>
            </a:path>
            <a:tileRect/>
          </a:gradFill>
          <a:ln>
            <a:solidFill>
              <a:srgbClr val="5E162A"/>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rPr>
              <a:t>The score reports were criticized for being overly complex and difficult to interpret </a:t>
            </a:r>
          </a:p>
        </p:txBody>
      </p:sp>
      <p:sp>
        <p:nvSpPr>
          <p:cNvPr id="52" name="Chocie D Sel Box">
            <a:extLst>
              <a:ext uri="{FF2B5EF4-FFF2-40B4-BE49-F238E27FC236}">
                <a16:creationId xmlns:a16="http://schemas.microsoft.com/office/drawing/2014/main" id="{08016A90-AC8F-C13E-B551-9F9EC76381D3}"/>
              </a:ext>
            </a:extLst>
          </p:cNvPr>
          <p:cNvSpPr/>
          <p:nvPr/>
        </p:nvSpPr>
        <p:spPr>
          <a:xfrm>
            <a:off x="6225404" y="4519876"/>
            <a:ext cx="5913067" cy="1703244"/>
          </a:xfrm>
          <a:prstGeom prst="rect">
            <a:avLst/>
          </a:prstGeom>
          <a:solidFill>
            <a:srgbClr val="CF466E"/>
          </a:solidFill>
          <a:ln>
            <a:solidFill>
              <a:srgbClr val="5E162A"/>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sz="2000" dirty="0">
                <a:solidFill>
                  <a:srgbClr val="FAB432"/>
                </a:solidFill>
                <a:latin typeface="Open Sans" panose="020B0606030504020204" pitchFamily="34" charset="0"/>
                <a:ea typeface="Open Sans" panose="020B0606030504020204" pitchFamily="34" charset="0"/>
                <a:cs typeface="Open Sans" panose="020B0606030504020204" pitchFamily="34" charset="0"/>
              </a:rPr>
              <a:t>This is incorrect. Score reports may be complex, but the flags did not add significant additional complexity. Please, try again.</a:t>
            </a:r>
          </a:p>
        </p:txBody>
      </p:sp>
      <p:sp>
        <p:nvSpPr>
          <p:cNvPr id="19" name="Next Question Arrow">
            <a:hlinkClick r:id="rId3" action="ppaction://hlinksldjump"/>
            <a:extLst>
              <a:ext uri="{FF2B5EF4-FFF2-40B4-BE49-F238E27FC236}">
                <a16:creationId xmlns:a16="http://schemas.microsoft.com/office/drawing/2014/main" id="{A6C258C3-FD31-2E5D-94B9-4B8531C41E43}"/>
              </a:ext>
            </a:extLst>
          </p:cNvPr>
          <p:cNvSpPr/>
          <p:nvPr/>
        </p:nvSpPr>
        <p:spPr>
          <a:xfrm flipH="1">
            <a:off x="260425" y="6283886"/>
            <a:ext cx="2039750" cy="513347"/>
          </a:xfrm>
          <a:prstGeom prst="rightArrow">
            <a:avLst/>
          </a:prstGeom>
          <a:solidFill>
            <a:srgbClr val="0C7776"/>
          </a:solidFill>
          <a:ln>
            <a:solidFill>
              <a:schemeClr val="tx1"/>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Instructions</a:t>
            </a:r>
          </a:p>
        </p:txBody>
      </p:sp>
    </p:spTree>
    <p:extLst>
      <p:ext uri="{BB962C8B-B14F-4D97-AF65-F5344CB8AC3E}">
        <p14:creationId xmlns:p14="http://schemas.microsoft.com/office/powerpoint/2010/main" val="415375741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Click="0">
        <p15:prstTrans prst="pageCurlDouble"/>
      </p:transition>
    </mc:Choice>
    <mc:Fallback xmlns="">
      <p:transition spd="slow" advClick="0">
        <p:fade/>
      </p:transition>
    </mc:Fallback>
  </mc:AlternateContent>
  <p:timing>
    <p:tnLst>
      <p:par>
        <p:cTn id="1" dur="indefinite" restart="never" nodeType="tmRoot">
          <p:childTnLst>
            <p:seq concurrent="1" nextAc="seek">
              <p:cTn id="2" restart="whenNotActive" fill="hold" evtFilter="cancelBubble" nodeType="interactiveSeq">
                <p:stCondLst>
                  <p:cond evt="onClick" delay="0">
                    <p:tgtEl>
                      <p:spTgt spid="21"/>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1" nodeType="clickEffect">
                                  <p:stCondLst>
                                    <p:cond delay="0"/>
                                  </p:stCondLst>
                                  <p:childTnLst>
                                    <p:set>
                                      <p:cBhvr>
                                        <p:cTn id="6" dur="1" fill="hold">
                                          <p:stCondLst>
                                            <p:cond delay="0"/>
                                          </p:stCondLst>
                                        </p:cTn>
                                        <p:tgtEl>
                                          <p:spTgt spid="24"/>
                                        </p:tgtEl>
                                        <p:attrNameLst>
                                          <p:attrName>style.visibility</p:attrName>
                                        </p:attrNameLst>
                                      </p:cBhvr>
                                      <p:to>
                                        <p:strVal val="visible"/>
                                      </p:to>
                                    </p:set>
                                  </p:childTnLst>
                                </p:cTn>
                              </p:par>
                            </p:childTnLst>
                          </p:cTn>
                        </p:par>
                      </p:childTnLst>
                    </p:cTn>
                  </p:par>
                </p:childTnLst>
              </p:cTn>
              <p:nextCondLst>
                <p:cond evt="onClick" delay="0">
                  <p:tgtEl>
                    <p:spTgt spid="21"/>
                  </p:tgtEl>
                </p:cond>
              </p:nextCondLst>
            </p:seq>
            <p:seq concurrent="1" nextAc="seek">
              <p:cTn id="7" restart="whenNotActive" fill="hold" evtFilter="cancelBubble" nodeType="interactiveSeq">
                <p:stCondLst>
                  <p:cond evt="onClick" delay="0">
                    <p:tgtEl>
                      <p:spTgt spid="24"/>
                    </p:tgtEl>
                  </p:cond>
                </p:stCondLst>
                <p:endSync evt="end" delay="0">
                  <p:rtn val="all"/>
                </p:endSync>
                <p:childTnLst>
                  <p:par>
                    <p:cTn id="8" fill="hold">
                      <p:stCondLst>
                        <p:cond delay="0"/>
                      </p:stCondLst>
                      <p:childTnLst>
                        <p:par>
                          <p:cTn id="9" fill="hold">
                            <p:stCondLst>
                              <p:cond delay="0"/>
                            </p:stCondLst>
                            <p:childTnLst>
                              <p:par>
                                <p:cTn id="10" presetID="1" presetClass="exit" presetSubtype="0" fill="hold" grpId="0" nodeType="clickEffect">
                                  <p:stCondLst>
                                    <p:cond delay="0"/>
                                  </p:stCondLst>
                                  <p:childTnLst>
                                    <p:set>
                                      <p:cBhvr>
                                        <p:cTn id="11" dur="1" fill="hold">
                                          <p:stCondLst>
                                            <p:cond delay="0"/>
                                          </p:stCondLst>
                                        </p:cTn>
                                        <p:tgtEl>
                                          <p:spTgt spid="24"/>
                                        </p:tgtEl>
                                        <p:attrNameLst>
                                          <p:attrName>style.visibility</p:attrName>
                                        </p:attrNameLst>
                                      </p:cBhvr>
                                      <p:to>
                                        <p:strVal val="hidden"/>
                                      </p:to>
                                    </p:set>
                                  </p:childTnLst>
                                </p:cTn>
                              </p:par>
                            </p:childTnLst>
                          </p:cTn>
                        </p:par>
                      </p:childTnLst>
                    </p:cTn>
                  </p:par>
                </p:childTnLst>
              </p:cTn>
              <p:nextCondLst>
                <p:cond evt="onClick" delay="0">
                  <p:tgtEl>
                    <p:spTgt spid="24"/>
                  </p:tgtEl>
                </p:cond>
              </p:nextCondLst>
            </p:seq>
            <p:seq concurrent="1" nextAc="seek">
              <p:cTn id="12" restart="whenNotActive" fill="hold" evtFilter="cancelBubble" nodeType="interactiveSeq">
                <p:stCondLst>
                  <p:cond evt="onClick" delay="0">
                    <p:tgtEl>
                      <p:spTgt spid="34"/>
                    </p:tgtEl>
                  </p:cond>
                </p:stCondLst>
                <p:endSync evt="end" delay="0">
                  <p:rtn val="all"/>
                </p:endSync>
                <p:childTnLst>
                  <p:par>
                    <p:cTn id="13" fill="hold">
                      <p:stCondLst>
                        <p:cond delay="indefinite"/>
                      </p:stCondLst>
                      <p:childTnLst>
                        <p:par>
                          <p:cTn id="14" fill="hold">
                            <p:stCondLst>
                              <p:cond delay="0"/>
                            </p:stCondLst>
                            <p:childTnLst>
                              <p:par>
                                <p:cTn id="15" presetID="1" presetClass="entr" presetSubtype="0" fill="hold" grpId="1" nodeType="clickEffect">
                                  <p:stCondLst>
                                    <p:cond delay="0"/>
                                  </p:stCondLst>
                                  <p:childTnLst>
                                    <p:set>
                                      <p:cBhvr>
                                        <p:cTn id="16" dur="1" fill="hold">
                                          <p:stCondLst>
                                            <p:cond delay="0"/>
                                          </p:stCondLst>
                                        </p:cTn>
                                        <p:tgtEl>
                                          <p:spTgt spid="41"/>
                                        </p:tgtEl>
                                        <p:attrNameLst>
                                          <p:attrName>style.visibility</p:attrName>
                                        </p:attrNameLst>
                                      </p:cBhvr>
                                      <p:to>
                                        <p:strVal val="visible"/>
                                      </p:to>
                                    </p:set>
                                  </p:childTnLst>
                                </p:cTn>
                              </p:par>
                            </p:childTnLst>
                          </p:cTn>
                        </p:par>
                      </p:childTnLst>
                    </p:cTn>
                  </p:par>
                </p:childTnLst>
              </p:cTn>
              <p:nextCondLst>
                <p:cond evt="onClick" delay="0">
                  <p:tgtEl>
                    <p:spTgt spid="34"/>
                  </p:tgtEl>
                </p:cond>
              </p:nextCondLst>
            </p:seq>
            <p:seq concurrent="1" nextAc="seek">
              <p:cTn id="17" restart="whenNotActive" fill="hold" evtFilter="cancelBubble" nodeType="interactiveSeq">
                <p:stCondLst>
                  <p:cond evt="onClick" delay="0">
                    <p:tgtEl>
                      <p:spTgt spid="38"/>
                    </p:tgtEl>
                  </p:cond>
                </p:stCondLst>
                <p:endSync evt="end" delay="0">
                  <p:rtn val="all"/>
                </p:endSync>
                <p:childTnLst>
                  <p:par>
                    <p:cTn id="18" fill="hold">
                      <p:stCondLst>
                        <p:cond delay="indefinite"/>
                      </p:stCondLst>
                      <p:childTnLst>
                        <p:par>
                          <p:cTn id="19" fill="hold">
                            <p:stCondLst>
                              <p:cond delay="0"/>
                            </p:stCondLst>
                            <p:childTnLst>
                              <p:par>
                                <p:cTn id="20" presetID="1" presetClass="entr" presetSubtype="0" fill="hold" grpId="1" nodeType="clickEffect">
                                  <p:stCondLst>
                                    <p:cond delay="0"/>
                                  </p:stCondLst>
                                  <p:childTnLst>
                                    <p:set>
                                      <p:cBhvr>
                                        <p:cTn id="21" dur="1" fill="hold">
                                          <p:stCondLst>
                                            <p:cond delay="0"/>
                                          </p:stCondLst>
                                        </p:cTn>
                                        <p:tgtEl>
                                          <p:spTgt spid="47"/>
                                        </p:tgtEl>
                                        <p:attrNameLst>
                                          <p:attrName>style.visibility</p:attrName>
                                        </p:attrNameLst>
                                      </p:cBhvr>
                                      <p:to>
                                        <p:strVal val="visible"/>
                                      </p:to>
                                    </p:set>
                                  </p:childTnLst>
                                </p:cTn>
                              </p:par>
                            </p:childTnLst>
                          </p:cTn>
                        </p:par>
                      </p:childTnLst>
                    </p:cTn>
                  </p:par>
                </p:childTnLst>
              </p:cTn>
              <p:nextCondLst>
                <p:cond evt="onClick" delay="0">
                  <p:tgtEl>
                    <p:spTgt spid="38"/>
                  </p:tgtEl>
                </p:cond>
              </p:nextCondLst>
            </p:seq>
            <p:seq concurrent="1" nextAc="seek">
              <p:cTn id="22" restart="whenNotActive" fill="hold" evtFilter="cancelBubble" nodeType="interactiveSeq">
                <p:stCondLst>
                  <p:cond evt="onClick" delay="0">
                    <p:tgtEl>
                      <p:spTgt spid="47"/>
                    </p:tgtEl>
                  </p:cond>
                </p:stCondLst>
                <p:endSync evt="end" delay="0">
                  <p:rtn val="all"/>
                </p:endSync>
                <p:childTnLst>
                  <p:par>
                    <p:cTn id="23" fill="hold">
                      <p:stCondLst>
                        <p:cond delay="indefinite"/>
                      </p:stCondLst>
                      <p:childTnLst>
                        <p:par>
                          <p:cTn id="24" fill="hold">
                            <p:stCondLst>
                              <p:cond delay="0"/>
                            </p:stCondLst>
                            <p:childTnLst>
                              <p:par>
                                <p:cTn id="25" presetID="1" presetClass="exit" presetSubtype="0" fill="hold" grpId="0" nodeType="clickEffect">
                                  <p:stCondLst>
                                    <p:cond delay="0"/>
                                  </p:stCondLst>
                                  <p:childTnLst>
                                    <p:set>
                                      <p:cBhvr>
                                        <p:cTn id="26" dur="1" fill="hold">
                                          <p:stCondLst>
                                            <p:cond delay="0"/>
                                          </p:stCondLst>
                                        </p:cTn>
                                        <p:tgtEl>
                                          <p:spTgt spid="47"/>
                                        </p:tgtEl>
                                        <p:attrNameLst>
                                          <p:attrName>style.visibility</p:attrName>
                                        </p:attrNameLst>
                                      </p:cBhvr>
                                      <p:to>
                                        <p:strVal val="hidden"/>
                                      </p:to>
                                    </p:set>
                                  </p:childTnLst>
                                </p:cTn>
                              </p:par>
                            </p:childTnLst>
                          </p:cTn>
                        </p:par>
                      </p:childTnLst>
                    </p:cTn>
                  </p:par>
                </p:childTnLst>
              </p:cTn>
              <p:nextCondLst>
                <p:cond evt="onClick" delay="0">
                  <p:tgtEl>
                    <p:spTgt spid="47"/>
                  </p:tgtEl>
                </p:cond>
              </p:nextCondLst>
            </p:seq>
            <p:seq concurrent="1" nextAc="seek">
              <p:cTn id="27" restart="whenNotActive" fill="hold" evtFilter="cancelBubble" nodeType="interactiveSeq">
                <p:stCondLst>
                  <p:cond evt="onClick" delay="0">
                    <p:tgtEl>
                      <p:spTgt spid="44"/>
                    </p:tgtEl>
                  </p:cond>
                </p:stCondLst>
                <p:endSync evt="end" delay="0">
                  <p:rtn val="all"/>
                </p:endSync>
                <p:childTnLst>
                  <p:par>
                    <p:cTn id="28" fill="hold">
                      <p:stCondLst>
                        <p:cond delay="0"/>
                      </p:stCondLst>
                      <p:childTnLst>
                        <p:par>
                          <p:cTn id="29" fill="hold">
                            <p:stCondLst>
                              <p:cond delay="0"/>
                            </p:stCondLst>
                            <p:childTnLst>
                              <p:par>
                                <p:cTn id="30" presetID="1" presetClass="entr" presetSubtype="0" fill="hold" grpId="1" nodeType="clickEffect">
                                  <p:stCondLst>
                                    <p:cond delay="0"/>
                                  </p:stCondLst>
                                  <p:childTnLst>
                                    <p:set>
                                      <p:cBhvr>
                                        <p:cTn id="31" dur="1" fill="hold">
                                          <p:stCondLst>
                                            <p:cond delay="0"/>
                                          </p:stCondLst>
                                        </p:cTn>
                                        <p:tgtEl>
                                          <p:spTgt spid="52"/>
                                        </p:tgtEl>
                                        <p:attrNameLst>
                                          <p:attrName>style.visibility</p:attrName>
                                        </p:attrNameLst>
                                      </p:cBhvr>
                                      <p:to>
                                        <p:strVal val="visible"/>
                                      </p:to>
                                    </p:set>
                                  </p:childTnLst>
                                </p:cTn>
                              </p:par>
                            </p:childTnLst>
                          </p:cTn>
                        </p:par>
                      </p:childTnLst>
                    </p:cTn>
                  </p:par>
                </p:childTnLst>
              </p:cTn>
              <p:nextCondLst>
                <p:cond evt="onClick" delay="0">
                  <p:tgtEl>
                    <p:spTgt spid="44"/>
                  </p:tgtEl>
                </p:cond>
              </p:nextCondLst>
            </p:seq>
            <p:seq concurrent="1" nextAc="seek">
              <p:cTn id="32" restart="whenNotActive" fill="hold" evtFilter="cancelBubble" nodeType="interactiveSeq">
                <p:stCondLst>
                  <p:cond evt="onClick" delay="0">
                    <p:tgtEl>
                      <p:spTgt spid="41"/>
                    </p:tgtEl>
                  </p:cond>
                </p:stCondLst>
                <p:endSync evt="end" delay="0">
                  <p:rtn val="all"/>
                </p:endSync>
                <p:childTnLst>
                  <p:par>
                    <p:cTn id="33" fill="hold">
                      <p:stCondLst>
                        <p:cond delay="0"/>
                      </p:stCondLst>
                      <p:childTnLst>
                        <p:par>
                          <p:cTn id="34" fill="hold">
                            <p:stCondLst>
                              <p:cond delay="0"/>
                            </p:stCondLst>
                            <p:childTnLst>
                              <p:par>
                                <p:cTn id="35" presetID="1" presetClass="exit" presetSubtype="0" fill="hold" grpId="0" nodeType="clickEffect">
                                  <p:stCondLst>
                                    <p:cond delay="0"/>
                                  </p:stCondLst>
                                  <p:childTnLst>
                                    <p:set>
                                      <p:cBhvr>
                                        <p:cTn id="36" dur="1" fill="hold">
                                          <p:stCondLst>
                                            <p:cond delay="0"/>
                                          </p:stCondLst>
                                        </p:cTn>
                                        <p:tgtEl>
                                          <p:spTgt spid="41"/>
                                        </p:tgtEl>
                                        <p:attrNameLst>
                                          <p:attrName>style.visibility</p:attrName>
                                        </p:attrNameLst>
                                      </p:cBhvr>
                                      <p:to>
                                        <p:strVal val="hidden"/>
                                      </p:to>
                                    </p:set>
                                  </p:childTnLst>
                                </p:cTn>
                              </p:par>
                            </p:childTnLst>
                          </p:cTn>
                        </p:par>
                      </p:childTnLst>
                    </p:cTn>
                  </p:par>
                </p:childTnLst>
              </p:cTn>
              <p:nextCondLst>
                <p:cond evt="onClick" delay="0">
                  <p:tgtEl>
                    <p:spTgt spid="41"/>
                  </p:tgtEl>
                </p:cond>
              </p:nextCondLst>
            </p:seq>
            <p:seq concurrent="1" nextAc="seek">
              <p:cTn id="37" restart="whenNotActive" fill="hold" evtFilter="cancelBubble" nodeType="interactiveSeq">
                <p:stCondLst>
                  <p:cond evt="onClick" delay="0">
                    <p:tgtEl>
                      <p:spTgt spid="52"/>
                    </p:tgtEl>
                  </p:cond>
                </p:stCondLst>
                <p:endSync evt="end" delay="0">
                  <p:rtn val="all"/>
                </p:endSync>
                <p:childTnLst>
                  <p:par>
                    <p:cTn id="38" fill="hold">
                      <p:stCondLst>
                        <p:cond delay="0"/>
                      </p:stCondLst>
                      <p:childTnLst>
                        <p:par>
                          <p:cTn id="39" fill="hold">
                            <p:stCondLst>
                              <p:cond delay="0"/>
                            </p:stCondLst>
                            <p:childTnLst>
                              <p:par>
                                <p:cTn id="40" presetID="1" presetClass="exit" presetSubtype="0" fill="hold" grpId="0" nodeType="clickEffect">
                                  <p:stCondLst>
                                    <p:cond delay="0"/>
                                  </p:stCondLst>
                                  <p:childTnLst>
                                    <p:set>
                                      <p:cBhvr>
                                        <p:cTn id="41" dur="1" fill="hold">
                                          <p:stCondLst>
                                            <p:cond delay="0"/>
                                          </p:stCondLst>
                                        </p:cTn>
                                        <p:tgtEl>
                                          <p:spTgt spid="52"/>
                                        </p:tgtEl>
                                        <p:attrNameLst>
                                          <p:attrName>style.visibility</p:attrName>
                                        </p:attrNameLst>
                                      </p:cBhvr>
                                      <p:to>
                                        <p:strVal val="hidden"/>
                                      </p:to>
                                    </p:set>
                                  </p:childTnLst>
                                </p:cTn>
                              </p:par>
                            </p:childTnLst>
                          </p:cTn>
                        </p:par>
                      </p:childTnLst>
                    </p:cTn>
                  </p:par>
                </p:childTnLst>
              </p:cTn>
              <p:nextCondLst>
                <p:cond evt="onClick" delay="0">
                  <p:tgtEl>
                    <p:spTgt spid="52"/>
                  </p:tgtEl>
                </p:cond>
              </p:nextCondLst>
            </p:seq>
          </p:childTnLst>
        </p:cTn>
      </p:par>
    </p:tnLst>
    <p:bldLst>
      <p:bldP spid="24" grpId="0" animBg="1"/>
      <p:bldP spid="24" grpId="1" animBg="1"/>
      <p:bldP spid="41" grpId="0" animBg="1"/>
      <p:bldP spid="41" grpId="1" animBg="1"/>
      <p:bldP spid="47" grpId="0" animBg="1"/>
      <p:bldP spid="47" grpId="1" animBg="1"/>
      <p:bldP spid="52" grpId="0" animBg="1"/>
      <p:bldP spid="52" grpId="1"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3" name="Straight Connector 32">
            <a:extLst>
              <a:ext uri="{FF2B5EF4-FFF2-40B4-BE49-F238E27FC236}">
                <a16:creationId xmlns:a16="http://schemas.microsoft.com/office/drawing/2014/main" id="{090F8037-1E8F-4B8D-81FC-B1BDE85873D9}"/>
              </a:ext>
            </a:extLst>
          </p:cNvPr>
          <p:cNvCxnSpPr>
            <a:cxnSpLocks/>
          </p:cNvCxnSpPr>
          <p:nvPr/>
        </p:nvCxnSpPr>
        <p:spPr>
          <a:xfrm>
            <a:off x="763010" y="0"/>
            <a:ext cx="0" cy="6858000"/>
          </a:xfrm>
          <a:prstGeom prst="line">
            <a:avLst/>
          </a:prstGeom>
          <a:ln w="57150">
            <a:solidFill>
              <a:srgbClr val="5E162A"/>
            </a:solidFill>
          </a:ln>
        </p:spPr>
        <p:style>
          <a:lnRef idx="1">
            <a:schemeClr val="accent1"/>
          </a:lnRef>
          <a:fillRef idx="0">
            <a:schemeClr val="accent1"/>
          </a:fillRef>
          <a:effectRef idx="0">
            <a:schemeClr val="accent1"/>
          </a:effectRef>
          <a:fontRef idx="minor">
            <a:schemeClr val="tx1"/>
          </a:fontRef>
        </p:style>
      </p:cxnSp>
      <p:grpSp>
        <p:nvGrpSpPr>
          <p:cNvPr id="3" name="Title">
            <a:extLst>
              <a:ext uri="{FF2B5EF4-FFF2-40B4-BE49-F238E27FC236}">
                <a16:creationId xmlns:a16="http://schemas.microsoft.com/office/drawing/2014/main" id="{80F94AF6-7E7D-4CE1-B920-E6757F3FF50B}"/>
              </a:ext>
            </a:extLst>
          </p:cNvPr>
          <p:cNvGrpSpPr/>
          <p:nvPr/>
        </p:nvGrpSpPr>
        <p:grpSpPr>
          <a:xfrm>
            <a:off x="8066786" y="-2652671"/>
            <a:ext cx="8241337" cy="5325153"/>
            <a:chOff x="7774166" y="-2975493"/>
            <a:chExt cx="8835668" cy="5950985"/>
          </a:xfrm>
        </p:grpSpPr>
        <p:sp>
          <p:nvSpPr>
            <p:cNvPr id="15" name="Partial Circle 14">
              <a:extLst>
                <a:ext uri="{FF2B5EF4-FFF2-40B4-BE49-F238E27FC236}">
                  <a16:creationId xmlns:a16="http://schemas.microsoft.com/office/drawing/2014/main" id="{432F5CC0-28D6-41F3-967A-43034C0E99EE}"/>
                </a:ext>
              </a:extLst>
            </p:cNvPr>
            <p:cNvSpPr/>
            <p:nvPr/>
          </p:nvSpPr>
          <p:spPr>
            <a:xfrm>
              <a:off x="7774166" y="-2975493"/>
              <a:ext cx="8835668" cy="5950985"/>
            </a:xfrm>
            <a:prstGeom prst="pie">
              <a:avLst>
                <a:gd name="adj1" fmla="val 5416704"/>
                <a:gd name="adj2" fmla="val 10804925"/>
              </a:avLst>
            </a:prstGeom>
            <a:solidFill>
              <a:srgbClr val="5E162A"/>
            </a:solidFill>
            <a:ln>
              <a:solidFill>
                <a:srgbClr val="076E6D"/>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dirty="0">
                <a:solidFill>
                  <a:srgbClr val="FAB432"/>
                </a:solidFill>
                <a:latin typeface="Open Sans Semibold" panose="020B0706030804020204" pitchFamily="34" charset="0"/>
                <a:ea typeface="Open Sans Semibold" panose="020B0706030804020204" pitchFamily="34" charset="0"/>
                <a:cs typeface="Open Sans Semibold" panose="020B0706030804020204" pitchFamily="34" charset="0"/>
              </a:endParaRPr>
            </a:p>
          </p:txBody>
        </p:sp>
        <p:sp>
          <p:nvSpPr>
            <p:cNvPr id="17" name="Title 1">
              <a:extLst>
                <a:ext uri="{FF2B5EF4-FFF2-40B4-BE49-F238E27FC236}">
                  <a16:creationId xmlns:a16="http://schemas.microsoft.com/office/drawing/2014/main" id="{4E54E86E-7836-4C72-98F8-F17202A7F02E}"/>
                </a:ext>
              </a:extLst>
            </p:cNvPr>
            <p:cNvSpPr txBox="1"/>
            <p:nvPr/>
          </p:nvSpPr>
          <p:spPr>
            <a:xfrm>
              <a:off x="8619486" y="264334"/>
              <a:ext cx="3670925" cy="1478975"/>
            </a:xfrm>
            <a:prstGeom prst="rect">
              <a:avLst/>
            </a:prstGeom>
            <a:noFill/>
          </p:spPr>
          <p:txBody>
            <a:bodyPr wrap="square">
              <a:spAutoFit/>
            </a:bodyPr>
            <a:lstStyle/>
            <a:p>
              <a:pPr algn="ctr"/>
              <a:r>
                <a:rPr lang="en-US" sz="4000" dirty="0">
                  <a:solidFill>
                    <a:srgbClr val="FAB432"/>
                  </a:solidFill>
                  <a:latin typeface="Open Sans Semibold" panose="020B0706030804020204" pitchFamily="34" charset="0"/>
                  <a:ea typeface="Open Sans Semibold" panose="020B0706030804020204" pitchFamily="34" charset="0"/>
                  <a:cs typeface="Open Sans Semibold" panose="020B0706030804020204" pitchFamily="34" charset="0"/>
                </a:rPr>
                <a:t>Knowledge Check</a:t>
              </a:r>
            </a:p>
          </p:txBody>
        </p:sp>
      </p:grpSp>
      <p:grpSp>
        <p:nvGrpSpPr>
          <p:cNvPr id="51" name="Choice A">
            <a:extLst>
              <a:ext uri="{FF2B5EF4-FFF2-40B4-BE49-F238E27FC236}">
                <a16:creationId xmlns:a16="http://schemas.microsoft.com/office/drawing/2014/main" id="{B33F6493-5930-4A4F-9E40-C41B8EDB2956}"/>
              </a:ext>
            </a:extLst>
          </p:cNvPr>
          <p:cNvGrpSpPr/>
          <p:nvPr/>
        </p:nvGrpSpPr>
        <p:grpSpPr>
          <a:xfrm>
            <a:off x="108456" y="2700496"/>
            <a:ext cx="5913067" cy="1703244"/>
            <a:chOff x="763010" y="1995186"/>
            <a:chExt cx="6194397" cy="806550"/>
          </a:xfrm>
        </p:grpSpPr>
        <p:sp>
          <p:nvSpPr>
            <p:cNvPr id="21" name="Chocie A Box">
              <a:extLst>
                <a:ext uri="{FF2B5EF4-FFF2-40B4-BE49-F238E27FC236}">
                  <a16:creationId xmlns:a16="http://schemas.microsoft.com/office/drawing/2014/main" id="{ECC56A54-1E75-4586-B522-903F3B920BB5}"/>
                </a:ext>
              </a:extLst>
            </p:cNvPr>
            <p:cNvSpPr/>
            <p:nvPr/>
          </p:nvSpPr>
          <p:spPr>
            <a:xfrm>
              <a:off x="763010" y="1995186"/>
              <a:ext cx="6194397" cy="806550"/>
            </a:xfrm>
            <a:prstGeom prst="rect">
              <a:avLst/>
            </a:prstGeom>
            <a:gradFill flip="none" rotWithShape="1">
              <a:gsLst>
                <a:gs pos="0">
                  <a:srgbClr val="076E6D">
                    <a:tint val="66000"/>
                    <a:satMod val="160000"/>
                  </a:srgbClr>
                </a:gs>
                <a:gs pos="50000">
                  <a:srgbClr val="076E6D">
                    <a:tint val="44500"/>
                    <a:satMod val="160000"/>
                  </a:srgbClr>
                </a:gs>
                <a:gs pos="100000">
                  <a:srgbClr val="076E6D">
                    <a:tint val="23500"/>
                    <a:satMod val="160000"/>
                  </a:srgbClr>
                </a:gs>
              </a:gsLst>
              <a:path path="circle">
                <a:fillToRect l="50000" t="50000" r="50000" b="50000"/>
              </a:path>
              <a:tileRect/>
            </a:gradFill>
            <a:ln>
              <a:solidFill>
                <a:srgbClr val="5E162A"/>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sz="3200" dirty="0">
                <a:solidFill>
                  <a:srgbClr val="FAB432"/>
                </a:solidFill>
                <a:latin typeface="Open Sans" panose="020B0606030504020204" pitchFamily="34" charset="0"/>
                <a:ea typeface="Open Sans" panose="020B0606030504020204" pitchFamily="34" charset="0"/>
                <a:cs typeface="Open Sans" panose="020B0606030504020204" pitchFamily="34" charset="0"/>
              </a:endParaRPr>
            </a:p>
          </p:txBody>
        </p:sp>
        <p:sp>
          <p:nvSpPr>
            <p:cNvPr id="39" name="Choice A Text">
              <a:extLst>
                <a:ext uri="{FF2B5EF4-FFF2-40B4-BE49-F238E27FC236}">
                  <a16:creationId xmlns:a16="http://schemas.microsoft.com/office/drawing/2014/main" id="{D9DCBEA4-F405-49E1-9701-0B6E48097856}"/>
                </a:ext>
              </a:extLst>
            </p:cNvPr>
            <p:cNvSpPr txBox="1"/>
            <p:nvPr/>
          </p:nvSpPr>
          <p:spPr>
            <a:xfrm>
              <a:off x="862133" y="2209984"/>
              <a:ext cx="6032087" cy="306062"/>
            </a:xfrm>
            <a:prstGeom prst="rect">
              <a:avLst/>
            </a:prstGeom>
            <a:noFill/>
          </p:spPr>
          <p:txBody>
            <a:bodyPr wrap="square">
              <a:spAutoFit/>
            </a:bodyPr>
            <a:lstStyle/>
            <a:p>
              <a:pPr algn="ctr"/>
              <a:r>
                <a:rPr lang="en-US" sz="1800" dirty="0">
                  <a:effectLst/>
                  <a:latin typeface="Open Sans" panose="020B0606030504020204" pitchFamily="34" charset="0"/>
                  <a:ea typeface="Open Sans" panose="020B0606030504020204" pitchFamily="34" charset="0"/>
                  <a:cs typeface="Open Sans" panose="020B0606030504020204" pitchFamily="34" charset="0"/>
                </a:rPr>
                <a:t>The evidence is strong; most examinees with high anxiety will perform poorly.</a:t>
              </a:r>
              <a:endParaRPr lang="en-US" sz="1800" dirty="0">
                <a:solidFill>
                  <a:srgbClr val="671C31"/>
                </a:solidFill>
                <a:latin typeface="Open Sans" panose="020B0606030504020204" pitchFamily="34" charset="0"/>
                <a:ea typeface="Open Sans" panose="020B0606030504020204" pitchFamily="34" charset="0"/>
                <a:cs typeface="Open Sans" panose="020B0606030504020204" pitchFamily="34" charset="0"/>
              </a:endParaRPr>
            </a:p>
          </p:txBody>
        </p:sp>
      </p:grpSp>
      <p:grpSp>
        <p:nvGrpSpPr>
          <p:cNvPr id="50" name="Question">
            <a:extLst>
              <a:ext uri="{FF2B5EF4-FFF2-40B4-BE49-F238E27FC236}">
                <a16:creationId xmlns:a16="http://schemas.microsoft.com/office/drawing/2014/main" id="{668DB86D-2A6B-4174-93BD-2E026200D7CA}"/>
              </a:ext>
            </a:extLst>
          </p:cNvPr>
          <p:cNvGrpSpPr/>
          <p:nvPr/>
        </p:nvGrpSpPr>
        <p:grpSpPr>
          <a:xfrm>
            <a:off x="284100" y="1173013"/>
            <a:ext cx="7760976" cy="914400"/>
            <a:chOff x="310101" y="758927"/>
            <a:chExt cx="7760976" cy="914400"/>
          </a:xfrm>
        </p:grpSpPr>
        <p:sp>
          <p:nvSpPr>
            <p:cNvPr id="30" name="Question Box">
              <a:extLst>
                <a:ext uri="{FF2B5EF4-FFF2-40B4-BE49-F238E27FC236}">
                  <a16:creationId xmlns:a16="http://schemas.microsoft.com/office/drawing/2014/main" id="{856B8AB2-93E8-4651-A912-379DE4945731}"/>
                </a:ext>
              </a:extLst>
            </p:cNvPr>
            <p:cNvSpPr/>
            <p:nvPr/>
          </p:nvSpPr>
          <p:spPr>
            <a:xfrm>
              <a:off x="767301" y="816455"/>
              <a:ext cx="7303776" cy="799342"/>
            </a:xfrm>
            <a:prstGeom prst="rect">
              <a:avLst/>
            </a:prstGeom>
            <a:solidFill>
              <a:srgbClr val="076E6D"/>
            </a:solidFill>
            <a:ln>
              <a:solidFill>
                <a:srgbClr val="5E162A"/>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0" dirty="0">
                <a:solidFill>
                  <a:srgbClr val="FAB432"/>
                </a:solidFill>
                <a:latin typeface="Open Sans" panose="020B0606030504020204" pitchFamily="34" charset="0"/>
                <a:ea typeface="Open Sans" panose="020B0606030504020204" pitchFamily="34" charset="0"/>
                <a:cs typeface="Open Sans" panose="020B0606030504020204" pitchFamily="34" charset="0"/>
              </a:endParaRPr>
            </a:p>
          </p:txBody>
        </p:sp>
        <p:sp>
          <p:nvSpPr>
            <p:cNvPr id="31" name="Question Number">
              <a:extLst>
                <a:ext uri="{FF2B5EF4-FFF2-40B4-BE49-F238E27FC236}">
                  <a16:creationId xmlns:a16="http://schemas.microsoft.com/office/drawing/2014/main" id="{AD0B19EE-DA59-4741-983F-61243645B3F4}"/>
                </a:ext>
              </a:extLst>
            </p:cNvPr>
            <p:cNvSpPr/>
            <p:nvPr/>
          </p:nvSpPr>
          <p:spPr>
            <a:xfrm>
              <a:off x="310101" y="758927"/>
              <a:ext cx="914400" cy="914400"/>
            </a:xfrm>
            <a:prstGeom prst="ellipse">
              <a:avLst/>
            </a:prstGeom>
            <a:solidFill>
              <a:srgbClr val="5E162A"/>
            </a:solidFill>
            <a:ln>
              <a:solidFill>
                <a:srgbClr val="5E162A"/>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solidFill>
                    <a:srgbClr val="FAB432"/>
                  </a:solidFill>
                  <a:latin typeface="Open Sans Semibold" panose="020B0706030804020204" pitchFamily="34" charset="0"/>
                  <a:ea typeface="Open Sans Semibold" panose="020B0706030804020204" pitchFamily="34" charset="0"/>
                  <a:cs typeface="Open Sans Semibold" panose="020B0706030804020204" pitchFamily="34" charset="0"/>
                </a:rPr>
                <a:t>2</a:t>
              </a:r>
            </a:p>
          </p:txBody>
        </p:sp>
        <p:sp>
          <p:nvSpPr>
            <p:cNvPr id="37" name="Question Text">
              <a:extLst>
                <a:ext uri="{FF2B5EF4-FFF2-40B4-BE49-F238E27FC236}">
                  <a16:creationId xmlns:a16="http://schemas.microsoft.com/office/drawing/2014/main" id="{E212F742-7841-497D-BA9C-22CBB64AA7A2}"/>
                </a:ext>
              </a:extLst>
            </p:cNvPr>
            <p:cNvSpPr txBox="1"/>
            <p:nvPr/>
          </p:nvSpPr>
          <p:spPr>
            <a:xfrm>
              <a:off x="969534" y="785384"/>
              <a:ext cx="7101543" cy="646331"/>
            </a:xfrm>
            <a:prstGeom prst="rect">
              <a:avLst/>
            </a:prstGeom>
            <a:noFill/>
          </p:spPr>
          <p:txBody>
            <a:bodyPr wrap="square">
              <a:spAutoFit/>
            </a:bodyPr>
            <a:lstStyle/>
            <a:p>
              <a:pPr algn="ctr"/>
              <a:r>
                <a:rPr lang="en-US" dirty="0">
                  <a:solidFill>
                    <a:srgbClr val="FFFFFF"/>
                  </a:solidFill>
                  <a:latin typeface="Open Sans" panose="020B0606030504020204" pitchFamily="34" charset="0"/>
                </a:rPr>
                <a:t>Generally speaking, what is the evidence for a strong, direct, causal effect of anxiety on test performance? </a:t>
              </a:r>
              <a:endParaRPr lang="en-US" sz="1800" dirty="0">
                <a:solidFill>
                  <a:prstClr val="black"/>
                </a:solidFill>
                <a:latin typeface="Microsoft Sans Serif" panose="020B0604020202020204" pitchFamily="34" charset="0"/>
              </a:endParaRPr>
            </a:p>
          </p:txBody>
        </p:sp>
      </p:grpSp>
      <p:grpSp>
        <p:nvGrpSpPr>
          <p:cNvPr id="32" name="Choice B">
            <a:extLst>
              <a:ext uri="{FF2B5EF4-FFF2-40B4-BE49-F238E27FC236}">
                <a16:creationId xmlns:a16="http://schemas.microsoft.com/office/drawing/2014/main" id="{4B0568CF-DD96-45FE-A193-5A19D97F51EF}"/>
              </a:ext>
            </a:extLst>
          </p:cNvPr>
          <p:cNvGrpSpPr/>
          <p:nvPr/>
        </p:nvGrpSpPr>
        <p:grpSpPr>
          <a:xfrm>
            <a:off x="6225404" y="2700496"/>
            <a:ext cx="5913067" cy="1703244"/>
            <a:chOff x="763010" y="1995186"/>
            <a:chExt cx="6194397" cy="806550"/>
          </a:xfrm>
        </p:grpSpPr>
        <p:sp>
          <p:nvSpPr>
            <p:cNvPr id="34" name="Choice B Box">
              <a:extLst>
                <a:ext uri="{FF2B5EF4-FFF2-40B4-BE49-F238E27FC236}">
                  <a16:creationId xmlns:a16="http://schemas.microsoft.com/office/drawing/2014/main" id="{161D360A-ACBF-42DC-A75E-92D68F448FA2}"/>
                </a:ext>
              </a:extLst>
            </p:cNvPr>
            <p:cNvSpPr/>
            <p:nvPr/>
          </p:nvSpPr>
          <p:spPr>
            <a:xfrm>
              <a:off x="763010" y="1995186"/>
              <a:ext cx="6194397" cy="806550"/>
            </a:xfrm>
            <a:prstGeom prst="rect">
              <a:avLst/>
            </a:prstGeom>
            <a:gradFill flip="none" rotWithShape="1">
              <a:gsLst>
                <a:gs pos="0">
                  <a:srgbClr val="076E6D">
                    <a:tint val="66000"/>
                    <a:satMod val="160000"/>
                  </a:srgbClr>
                </a:gs>
                <a:gs pos="50000">
                  <a:srgbClr val="076E6D">
                    <a:tint val="44500"/>
                    <a:satMod val="160000"/>
                  </a:srgbClr>
                </a:gs>
                <a:gs pos="100000">
                  <a:srgbClr val="076E6D">
                    <a:tint val="23500"/>
                    <a:satMod val="160000"/>
                  </a:srgbClr>
                </a:gs>
              </a:gsLst>
              <a:path path="circle">
                <a:fillToRect l="50000" t="50000" r="50000" b="50000"/>
              </a:path>
              <a:tileRect/>
            </a:gradFill>
            <a:ln>
              <a:solidFill>
                <a:srgbClr val="5E162A"/>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sz="3200" dirty="0">
                <a:solidFill>
                  <a:srgbClr val="FAB432"/>
                </a:solidFill>
                <a:latin typeface="Open Sans" panose="020B0606030504020204" pitchFamily="34" charset="0"/>
                <a:ea typeface="Open Sans" panose="020B0606030504020204" pitchFamily="34" charset="0"/>
                <a:cs typeface="Open Sans" panose="020B0606030504020204" pitchFamily="34" charset="0"/>
              </a:endParaRPr>
            </a:p>
          </p:txBody>
        </p:sp>
        <p:sp>
          <p:nvSpPr>
            <p:cNvPr id="35" name="Choice B Text">
              <a:extLst>
                <a:ext uri="{FF2B5EF4-FFF2-40B4-BE49-F238E27FC236}">
                  <a16:creationId xmlns:a16="http://schemas.microsoft.com/office/drawing/2014/main" id="{F7C2CEA5-EC33-4944-8FFC-D6FACEA41C48}"/>
                </a:ext>
              </a:extLst>
            </p:cNvPr>
            <p:cNvSpPr txBox="1"/>
            <p:nvPr/>
          </p:nvSpPr>
          <p:spPr>
            <a:xfrm>
              <a:off x="795611" y="2295134"/>
              <a:ext cx="6032087" cy="306062"/>
            </a:xfrm>
            <a:prstGeom prst="rect">
              <a:avLst/>
            </a:prstGeom>
            <a:noFill/>
          </p:spPr>
          <p:txBody>
            <a:bodyPr wrap="square">
              <a:spAutoFit/>
            </a:bodyPr>
            <a:lstStyle/>
            <a:p>
              <a:pPr algn="ctr"/>
              <a:r>
                <a:rPr lang="en-US" dirty="0">
                  <a:solidFill>
                    <a:srgbClr val="671C31"/>
                  </a:solidFill>
                  <a:latin typeface="Open Sans" panose="020B0606030504020204" pitchFamily="34" charset="0"/>
                </a:rPr>
                <a:t>The evidence is quite weak; the correlation is modest and mostly not directly causal</a:t>
              </a:r>
              <a:endParaRPr lang="en-US" sz="1800" dirty="0">
                <a:solidFill>
                  <a:srgbClr val="671C31"/>
                </a:solidFill>
                <a:latin typeface="Microsoft Sans Serif" panose="020B0604020202020204" pitchFamily="34" charset="0"/>
              </a:endParaRPr>
            </a:p>
          </p:txBody>
        </p:sp>
      </p:grpSp>
      <p:grpSp>
        <p:nvGrpSpPr>
          <p:cNvPr id="36" name="Choice C">
            <a:extLst>
              <a:ext uri="{FF2B5EF4-FFF2-40B4-BE49-F238E27FC236}">
                <a16:creationId xmlns:a16="http://schemas.microsoft.com/office/drawing/2014/main" id="{BF59F198-9C27-4E0F-AB1E-D0BE8F61643A}"/>
              </a:ext>
            </a:extLst>
          </p:cNvPr>
          <p:cNvGrpSpPr/>
          <p:nvPr/>
        </p:nvGrpSpPr>
        <p:grpSpPr>
          <a:xfrm>
            <a:off x="117033" y="4519876"/>
            <a:ext cx="5913067" cy="1703244"/>
            <a:chOff x="3788035" y="2001011"/>
            <a:chExt cx="6194397" cy="806550"/>
          </a:xfrm>
        </p:grpSpPr>
        <p:sp>
          <p:nvSpPr>
            <p:cNvPr id="38" name="Choice C Box">
              <a:extLst>
                <a:ext uri="{FF2B5EF4-FFF2-40B4-BE49-F238E27FC236}">
                  <a16:creationId xmlns:a16="http://schemas.microsoft.com/office/drawing/2014/main" id="{96A919B4-423A-4A76-BB1F-7D95177BD4A4}"/>
                </a:ext>
              </a:extLst>
            </p:cNvPr>
            <p:cNvSpPr/>
            <p:nvPr/>
          </p:nvSpPr>
          <p:spPr>
            <a:xfrm>
              <a:off x="3788035" y="2001011"/>
              <a:ext cx="6194397" cy="806550"/>
            </a:xfrm>
            <a:prstGeom prst="rect">
              <a:avLst/>
            </a:prstGeom>
            <a:gradFill flip="none" rotWithShape="1">
              <a:gsLst>
                <a:gs pos="0">
                  <a:srgbClr val="076E6D">
                    <a:tint val="66000"/>
                    <a:satMod val="160000"/>
                  </a:srgbClr>
                </a:gs>
                <a:gs pos="50000">
                  <a:srgbClr val="076E6D">
                    <a:tint val="44500"/>
                    <a:satMod val="160000"/>
                  </a:srgbClr>
                </a:gs>
                <a:gs pos="100000">
                  <a:srgbClr val="076E6D">
                    <a:tint val="23500"/>
                    <a:satMod val="160000"/>
                  </a:srgbClr>
                </a:gs>
              </a:gsLst>
              <a:path path="circle">
                <a:fillToRect l="50000" t="50000" r="50000" b="50000"/>
              </a:path>
              <a:tileRect/>
            </a:gradFill>
            <a:ln>
              <a:solidFill>
                <a:srgbClr val="5E162A"/>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sz="3200" dirty="0">
                <a:solidFill>
                  <a:srgbClr val="FAB432"/>
                </a:solidFill>
                <a:latin typeface="Open Sans" panose="020B0606030504020204" pitchFamily="34" charset="0"/>
                <a:ea typeface="Open Sans" panose="020B0606030504020204" pitchFamily="34" charset="0"/>
                <a:cs typeface="Open Sans" panose="020B0606030504020204" pitchFamily="34" charset="0"/>
              </a:endParaRPr>
            </a:p>
          </p:txBody>
        </p:sp>
        <p:sp>
          <p:nvSpPr>
            <p:cNvPr id="40" name="Choice C Text">
              <a:extLst>
                <a:ext uri="{FF2B5EF4-FFF2-40B4-BE49-F238E27FC236}">
                  <a16:creationId xmlns:a16="http://schemas.microsoft.com/office/drawing/2014/main" id="{80E2787B-E170-46D6-97E4-B7AC2D4C53CC}"/>
                </a:ext>
              </a:extLst>
            </p:cNvPr>
            <p:cNvSpPr txBox="1"/>
            <p:nvPr/>
          </p:nvSpPr>
          <p:spPr>
            <a:xfrm>
              <a:off x="3950345" y="2209418"/>
              <a:ext cx="6032087" cy="306062"/>
            </a:xfrm>
            <a:prstGeom prst="rect">
              <a:avLst/>
            </a:prstGeom>
            <a:noFill/>
          </p:spPr>
          <p:txBody>
            <a:bodyPr wrap="square">
              <a:spAutoFit/>
            </a:bodyPr>
            <a:lstStyle/>
            <a:p>
              <a:pPr algn="ctr"/>
              <a:r>
                <a:rPr lang="en-US" dirty="0">
                  <a:solidFill>
                    <a:srgbClr val="671C31"/>
                  </a:solidFill>
                  <a:latin typeface="Open Sans" panose="020B0606030504020204" pitchFamily="34" charset="0"/>
                </a:rPr>
                <a:t>The evidence is quite weak; the correlation is large but the relationship is not causal.</a:t>
              </a:r>
              <a:endParaRPr lang="en-US" sz="1800" dirty="0">
                <a:solidFill>
                  <a:srgbClr val="671C31"/>
                </a:solidFill>
                <a:latin typeface="Microsoft Sans Serif" panose="020B0604020202020204" pitchFamily="34" charset="0"/>
              </a:endParaRPr>
            </a:p>
          </p:txBody>
        </p:sp>
      </p:grpSp>
      <p:grpSp>
        <p:nvGrpSpPr>
          <p:cNvPr id="23" name="Choice A Selection">
            <a:extLst>
              <a:ext uri="{FF2B5EF4-FFF2-40B4-BE49-F238E27FC236}">
                <a16:creationId xmlns:a16="http://schemas.microsoft.com/office/drawing/2014/main" id="{1F27A348-AE73-4759-A176-DA02C2101BCC}"/>
              </a:ext>
            </a:extLst>
          </p:cNvPr>
          <p:cNvGrpSpPr/>
          <p:nvPr/>
        </p:nvGrpSpPr>
        <p:grpSpPr>
          <a:xfrm>
            <a:off x="108455" y="2711562"/>
            <a:ext cx="5913067" cy="1703244"/>
            <a:chOff x="763010" y="1995186"/>
            <a:chExt cx="6194398" cy="806550"/>
          </a:xfrm>
          <a:solidFill>
            <a:srgbClr val="C23F65"/>
          </a:solidFill>
        </p:grpSpPr>
        <p:sp>
          <p:nvSpPr>
            <p:cNvPr id="24" name="Chocie A Sel Box">
              <a:extLst>
                <a:ext uri="{FF2B5EF4-FFF2-40B4-BE49-F238E27FC236}">
                  <a16:creationId xmlns:a16="http://schemas.microsoft.com/office/drawing/2014/main" id="{2C685A67-02B5-4FAD-A067-72EF7E4454E9}"/>
                </a:ext>
              </a:extLst>
            </p:cNvPr>
            <p:cNvSpPr/>
            <p:nvPr/>
          </p:nvSpPr>
          <p:spPr>
            <a:xfrm>
              <a:off x="763010" y="1995186"/>
              <a:ext cx="6194398" cy="806550"/>
            </a:xfrm>
            <a:prstGeom prst="rect">
              <a:avLst/>
            </a:prstGeom>
            <a:grpFill/>
            <a:ln>
              <a:solidFill>
                <a:srgbClr val="5E162A"/>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sz="3200" dirty="0">
                <a:solidFill>
                  <a:srgbClr val="FAB432"/>
                </a:solidFill>
                <a:latin typeface="Open Sans" panose="020B0606030504020204" pitchFamily="34" charset="0"/>
                <a:ea typeface="Open Sans" panose="020B0606030504020204" pitchFamily="34" charset="0"/>
                <a:cs typeface="Open Sans" panose="020B0606030504020204" pitchFamily="34" charset="0"/>
              </a:endParaRPr>
            </a:p>
          </p:txBody>
        </p:sp>
        <p:sp>
          <p:nvSpPr>
            <p:cNvPr id="25" name="Choice A Sel Text">
              <a:extLst>
                <a:ext uri="{FF2B5EF4-FFF2-40B4-BE49-F238E27FC236}">
                  <a16:creationId xmlns:a16="http://schemas.microsoft.com/office/drawing/2014/main" id="{C7D1DCEF-DC27-44B1-93BD-0964D82E7504}"/>
                </a:ext>
              </a:extLst>
            </p:cNvPr>
            <p:cNvSpPr txBox="1"/>
            <p:nvPr/>
          </p:nvSpPr>
          <p:spPr>
            <a:xfrm>
              <a:off x="844165" y="2057206"/>
              <a:ext cx="6032087" cy="335211"/>
            </a:xfrm>
            <a:prstGeom prst="rect">
              <a:avLst/>
            </a:prstGeom>
            <a:noFill/>
          </p:spPr>
          <p:txBody>
            <a:bodyPr wrap="square">
              <a:spAutoFit/>
            </a:bodyPr>
            <a:lstStyle/>
            <a:p>
              <a:pPr algn="ctr"/>
              <a:r>
                <a:rPr lang="en-US" sz="2000" dirty="0">
                  <a:solidFill>
                    <a:srgbClr val="FAB432"/>
                  </a:solidFill>
                  <a:latin typeface="Open Sans" panose="020B0606030504020204" pitchFamily="34" charset="0"/>
                </a:rPr>
                <a:t>This is incorrect. The data listed would not even show causation. Please, try again.</a:t>
              </a:r>
              <a:endParaRPr lang="en-US" sz="2000" dirty="0">
                <a:solidFill>
                  <a:srgbClr val="FAB432"/>
                </a:solidFill>
                <a:latin typeface="Microsoft Sans Serif" panose="020B0604020202020204" pitchFamily="34" charset="0"/>
              </a:endParaRPr>
            </a:p>
          </p:txBody>
        </p:sp>
      </p:grpSp>
      <p:grpSp>
        <p:nvGrpSpPr>
          <p:cNvPr id="29" name="Choice B Selection">
            <a:extLst>
              <a:ext uri="{FF2B5EF4-FFF2-40B4-BE49-F238E27FC236}">
                <a16:creationId xmlns:a16="http://schemas.microsoft.com/office/drawing/2014/main" id="{937AB92C-56A0-4DAE-A0B4-19DA1F80DCB3}"/>
              </a:ext>
            </a:extLst>
          </p:cNvPr>
          <p:cNvGrpSpPr/>
          <p:nvPr/>
        </p:nvGrpSpPr>
        <p:grpSpPr>
          <a:xfrm>
            <a:off x="6225403" y="2706943"/>
            <a:ext cx="5913067" cy="1703244"/>
            <a:chOff x="763010" y="1995186"/>
            <a:chExt cx="6194397" cy="806550"/>
          </a:xfrm>
        </p:grpSpPr>
        <p:sp>
          <p:nvSpPr>
            <p:cNvPr id="41" name="Chocie B Sel Box">
              <a:extLst>
                <a:ext uri="{FF2B5EF4-FFF2-40B4-BE49-F238E27FC236}">
                  <a16:creationId xmlns:a16="http://schemas.microsoft.com/office/drawing/2014/main" id="{D54A8CFB-368A-409E-8E36-9FE08EDD2C61}"/>
                </a:ext>
              </a:extLst>
            </p:cNvPr>
            <p:cNvSpPr/>
            <p:nvPr/>
          </p:nvSpPr>
          <p:spPr>
            <a:xfrm>
              <a:off x="763010" y="1995186"/>
              <a:ext cx="6194397" cy="806550"/>
            </a:xfrm>
            <a:prstGeom prst="rect">
              <a:avLst/>
            </a:prstGeom>
            <a:solidFill>
              <a:srgbClr val="B6385C"/>
            </a:solidFill>
            <a:ln>
              <a:solidFill>
                <a:srgbClr val="5E162A"/>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sz="3200" dirty="0">
                <a:solidFill>
                  <a:srgbClr val="FAB432"/>
                </a:solidFill>
                <a:latin typeface="Open Sans" panose="020B0606030504020204" pitchFamily="34" charset="0"/>
                <a:ea typeface="Open Sans" panose="020B0606030504020204" pitchFamily="34" charset="0"/>
                <a:cs typeface="Open Sans" panose="020B0606030504020204" pitchFamily="34" charset="0"/>
              </a:endParaRPr>
            </a:p>
          </p:txBody>
        </p:sp>
        <p:sp>
          <p:nvSpPr>
            <p:cNvPr id="43" name="Choice B Sel Text">
              <a:extLst>
                <a:ext uri="{FF2B5EF4-FFF2-40B4-BE49-F238E27FC236}">
                  <a16:creationId xmlns:a16="http://schemas.microsoft.com/office/drawing/2014/main" id="{69771B9C-1C75-46C3-888F-7D981A68D0C7}"/>
                </a:ext>
              </a:extLst>
            </p:cNvPr>
            <p:cNvSpPr txBox="1"/>
            <p:nvPr/>
          </p:nvSpPr>
          <p:spPr>
            <a:xfrm>
              <a:off x="805598" y="2169303"/>
              <a:ext cx="6032087" cy="189467"/>
            </a:xfrm>
            <a:prstGeom prst="rect">
              <a:avLst/>
            </a:prstGeom>
            <a:noFill/>
          </p:spPr>
          <p:txBody>
            <a:bodyPr wrap="square">
              <a:spAutoFit/>
            </a:bodyPr>
            <a:lstStyle/>
            <a:p>
              <a:pPr algn="ctr"/>
              <a:r>
                <a:rPr lang="en-US" sz="2000" dirty="0">
                  <a:solidFill>
                    <a:srgbClr val="FAB432"/>
                  </a:solidFill>
                  <a:latin typeface="Open Sans" panose="020B0606030504020204" pitchFamily="34" charset="0"/>
                </a:rPr>
                <a:t>This is correct!</a:t>
              </a:r>
              <a:endParaRPr lang="en-US" sz="2000" dirty="0">
                <a:solidFill>
                  <a:srgbClr val="FAB432"/>
                </a:solidFill>
                <a:latin typeface="Microsoft Sans Serif" panose="020B0604020202020204" pitchFamily="34" charset="0"/>
              </a:endParaRPr>
            </a:p>
          </p:txBody>
        </p:sp>
      </p:grpSp>
      <p:grpSp>
        <p:nvGrpSpPr>
          <p:cNvPr id="45" name="Choice C Selection">
            <a:extLst>
              <a:ext uri="{FF2B5EF4-FFF2-40B4-BE49-F238E27FC236}">
                <a16:creationId xmlns:a16="http://schemas.microsoft.com/office/drawing/2014/main" id="{DB2EEDD4-EF64-41F2-A575-A4724FFB364F}"/>
              </a:ext>
            </a:extLst>
          </p:cNvPr>
          <p:cNvGrpSpPr/>
          <p:nvPr/>
        </p:nvGrpSpPr>
        <p:grpSpPr>
          <a:xfrm>
            <a:off x="125607" y="4531872"/>
            <a:ext cx="5913067" cy="1703244"/>
            <a:chOff x="804691" y="2016089"/>
            <a:chExt cx="6194397" cy="806550"/>
          </a:xfrm>
          <a:solidFill>
            <a:srgbClr val="C23F65"/>
          </a:solidFill>
        </p:grpSpPr>
        <p:sp>
          <p:nvSpPr>
            <p:cNvPr id="47" name="Chocie C Sel Box">
              <a:extLst>
                <a:ext uri="{FF2B5EF4-FFF2-40B4-BE49-F238E27FC236}">
                  <a16:creationId xmlns:a16="http://schemas.microsoft.com/office/drawing/2014/main" id="{BF418CE6-E919-4233-B06B-AC43D5E7EEA1}"/>
                </a:ext>
              </a:extLst>
            </p:cNvPr>
            <p:cNvSpPr/>
            <p:nvPr/>
          </p:nvSpPr>
          <p:spPr>
            <a:xfrm>
              <a:off x="804691" y="2016089"/>
              <a:ext cx="6194397" cy="806550"/>
            </a:xfrm>
            <a:prstGeom prst="rect">
              <a:avLst/>
            </a:prstGeom>
            <a:grpFill/>
            <a:ln>
              <a:solidFill>
                <a:srgbClr val="5E162A"/>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sz="3200" dirty="0">
                <a:solidFill>
                  <a:srgbClr val="FAB432"/>
                </a:solidFill>
                <a:latin typeface="Open Sans" panose="020B0606030504020204" pitchFamily="34" charset="0"/>
                <a:ea typeface="Open Sans" panose="020B0606030504020204" pitchFamily="34" charset="0"/>
                <a:cs typeface="Open Sans" panose="020B0606030504020204" pitchFamily="34" charset="0"/>
              </a:endParaRPr>
            </a:p>
          </p:txBody>
        </p:sp>
        <p:sp>
          <p:nvSpPr>
            <p:cNvPr id="48" name="Choice C Sel Text">
              <a:extLst>
                <a:ext uri="{FF2B5EF4-FFF2-40B4-BE49-F238E27FC236}">
                  <a16:creationId xmlns:a16="http://schemas.microsoft.com/office/drawing/2014/main" id="{8729A9BD-7973-4549-A1BC-40613FE76521}"/>
                </a:ext>
              </a:extLst>
            </p:cNvPr>
            <p:cNvSpPr txBox="1"/>
            <p:nvPr/>
          </p:nvSpPr>
          <p:spPr>
            <a:xfrm>
              <a:off x="883688" y="2170131"/>
              <a:ext cx="6021625" cy="335211"/>
            </a:xfrm>
            <a:prstGeom prst="rect">
              <a:avLst/>
            </a:prstGeom>
            <a:noFill/>
          </p:spPr>
          <p:txBody>
            <a:bodyPr wrap="square">
              <a:spAutoFit/>
            </a:bodyPr>
            <a:lstStyle/>
            <a:p>
              <a:pPr algn="ctr"/>
              <a:r>
                <a:rPr lang="en-US" sz="2000" dirty="0">
                  <a:solidFill>
                    <a:srgbClr val="FAB432"/>
                  </a:solidFill>
                  <a:latin typeface="Open Sans" panose="020B0606030504020204" pitchFamily="34" charset="0"/>
                </a:rPr>
                <a:t>This is incorrect. The correlation is not even large.. Please, try again.</a:t>
              </a:r>
              <a:endParaRPr lang="en-US" sz="2000" dirty="0">
                <a:solidFill>
                  <a:srgbClr val="FAB432"/>
                </a:solidFill>
                <a:latin typeface="Microsoft Sans Serif" panose="020B0604020202020204" pitchFamily="34" charset="0"/>
              </a:endParaRPr>
            </a:p>
          </p:txBody>
        </p:sp>
      </p:grpSp>
      <p:sp>
        <p:nvSpPr>
          <p:cNvPr id="5" name="Next Question Arrow">
            <a:hlinkClick r:id="rId3" action="ppaction://hlinksldjump"/>
            <a:extLst>
              <a:ext uri="{FF2B5EF4-FFF2-40B4-BE49-F238E27FC236}">
                <a16:creationId xmlns:a16="http://schemas.microsoft.com/office/drawing/2014/main" id="{23B23A8C-6F28-4EB8-91A9-74ECFF0BE0E1}"/>
              </a:ext>
            </a:extLst>
          </p:cNvPr>
          <p:cNvSpPr/>
          <p:nvPr/>
        </p:nvSpPr>
        <p:spPr>
          <a:xfrm>
            <a:off x="10103208" y="6373723"/>
            <a:ext cx="2039750" cy="513347"/>
          </a:xfrm>
          <a:prstGeom prst="rightArrow">
            <a:avLst/>
          </a:prstGeom>
          <a:solidFill>
            <a:srgbClr val="0C7776"/>
          </a:solidFill>
          <a:ln>
            <a:solidFill>
              <a:schemeClr val="tx1"/>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Next Question</a:t>
            </a:r>
          </a:p>
        </p:txBody>
      </p:sp>
      <p:grpSp>
        <p:nvGrpSpPr>
          <p:cNvPr id="42" name="Choice C">
            <a:extLst>
              <a:ext uri="{FF2B5EF4-FFF2-40B4-BE49-F238E27FC236}">
                <a16:creationId xmlns:a16="http://schemas.microsoft.com/office/drawing/2014/main" id="{991D023F-28E6-6C1B-CF0C-9C3B73BD899A}"/>
              </a:ext>
            </a:extLst>
          </p:cNvPr>
          <p:cNvGrpSpPr/>
          <p:nvPr/>
        </p:nvGrpSpPr>
        <p:grpSpPr>
          <a:xfrm>
            <a:off x="6229891" y="4532770"/>
            <a:ext cx="5913067" cy="1703244"/>
            <a:chOff x="3788035" y="2001011"/>
            <a:chExt cx="6194397" cy="806550"/>
          </a:xfrm>
        </p:grpSpPr>
        <p:sp>
          <p:nvSpPr>
            <p:cNvPr id="44" name="Choice C Box">
              <a:extLst>
                <a:ext uri="{FF2B5EF4-FFF2-40B4-BE49-F238E27FC236}">
                  <a16:creationId xmlns:a16="http://schemas.microsoft.com/office/drawing/2014/main" id="{58EC63F8-1706-2AC2-F807-4D17825C46A7}"/>
                </a:ext>
              </a:extLst>
            </p:cNvPr>
            <p:cNvSpPr/>
            <p:nvPr/>
          </p:nvSpPr>
          <p:spPr>
            <a:xfrm>
              <a:off x="3788035" y="2001011"/>
              <a:ext cx="6194397" cy="806550"/>
            </a:xfrm>
            <a:prstGeom prst="rect">
              <a:avLst/>
            </a:prstGeom>
            <a:gradFill flip="none" rotWithShape="1">
              <a:gsLst>
                <a:gs pos="0">
                  <a:srgbClr val="076E6D">
                    <a:tint val="66000"/>
                    <a:satMod val="160000"/>
                  </a:srgbClr>
                </a:gs>
                <a:gs pos="50000">
                  <a:srgbClr val="076E6D">
                    <a:tint val="44500"/>
                    <a:satMod val="160000"/>
                  </a:srgbClr>
                </a:gs>
                <a:gs pos="100000">
                  <a:srgbClr val="076E6D">
                    <a:tint val="23500"/>
                    <a:satMod val="160000"/>
                  </a:srgbClr>
                </a:gs>
              </a:gsLst>
              <a:path path="circle">
                <a:fillToRect l="50000" t="50000" r="50000" b="50000"/>
              </a:path>
              <a:tileRect/>
            </a:gradFill>
            <a:ln>
              <a:solidFill>
                <a:srgbClr val="5E162A"/>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sz="3200" dirty="0">
                <a:solidFill>
                  <a:srgbClr val="FAB432"/>
                </a:solidFill>
                <a:latin typeface="Open Sans" panose="020B0606030504020204" pitchFamily="34" charset="0"/>
                <a:ea typeface="Open Sans" panose="020B0606030504020204" pitchFamily="34" charset="0"/>
                <a:cs typeface="Open Sans" panose="020B0606030504020204" pitchFamily="34" charset="0"/>
              </a:endParaRPr>
            </a:p>
          </p:txBody>
        </p:sp>
        <p:sp>
          <p:nvSpPr>
            <p:cNvPr id="46" name="Choice C Text">
              <a:extLst>
                <a:ext uri="{FF2B5EF4-FFF2-40B4-BE49-F238E27FC236}">
                  <a16:creationId xmlns:a16="http://schemas.microsoft.com/office/drawing/2014/main" id="{9E47718D-69E7-FE61-563F-D2151096004D}"/>
                </a:ext>
              </a:extLst>
            </p:cNvPr>
            <p:cNvSpPr txBox="1"/>
            <p:nvPr/>
          </p:nvSpPr>
          <p:spPr>
            <a:xfrm>
              <a:off x="3950345" y="2209418"/>
              <a:ext cx="6032087" cy="437231"/>
            </a:xfrm>
            <a:prstGeom prst="rect">
              <a:avLst/>
            </a:prstGeom>
            <a:noFill/>
          </p:spPr>
          <p:txBody>
            <a:bodyPr wrap="square">
              <a:spAutoFit/>
            </a:bodyPr>
            <a:lstStyle/>
            <a:p>
              <a:pPr algn="ctr"/>
              <a:r>
                <a:rPr lang="en-US" dirty="0">
                  <a:solidFill>
                    <a:srgbClr val="671C31"/>
                  </a:solidFill>
                  <a:latin typeface="Open Sans" panose="020B0606030504020204" pitchFamily="34" charset="0"/>
                </a:rPr>
                <a:t>The evidence is strong, most examinees with high anxiety will do much worse than they would do in a state of low anxiety. </a:t>
              </a:r>
              <a:endParaRPr lang="en-US" sz="1800" dirty="0">
                <a:solidFill>
                  <a:srgbClr val="671C31"/>
                </a:solidFill>
                <a:latin typeface="Microsoft Sans Serif" panose="020B0604020202020204" pitchFamily="34" charset="0"/>
              </a:endParaRPr>
            </a:p>
          </p:txBody>
        </p:sp>
      </p:grpSp>
      <p:grpSp>
        <p:nvGrpSpPr>
          <p:cNvPr id="49" name="Choice C Selection">
            <a:extLst>
              <a:ext uri="{FF2B5EF4-FFF2-40B4-BE49-F238E27FC236}">
                <a16:creationId xmlns:a16="http://schemas.microsoft.com/office/drawing/2014/main" id="{124D706F-B23C-78B1-661D-9853BA78A6BF}"/>
              </a:ext>
            </a:extLst>
          </p:cNvPr>
          <p:cNvGrpSpPr/>
          <p:nvPr/>
        </p:nvGrpSpPr>
        <p:grpSpPr>
          <a:xfrm>
            <a:off x="6225404" y="4519876"/>
            <a:ext cx="5913067" cy="1703244"/>
            <a:chOff x="763010" y="1995186"/>
            <a:chExt cx="6194397" cy="806550"/>
          </a:xfrm>
        </p:grpSpPr>
        <p:sp>
          <p:nvSpPr>
            <p:cNvPr id="52" name="Chocie C Sel Box">
              <a:extLst>
                <a:ext uri="{FF2B5EF4-FFF2-40B4-BE49-F238E27FC236}">
                  <a16:creationId xmlns:a16="http://schemas.microsoft.com/office/drawing/2014/main" id="{08016A90-AC8F-C13E-B551-9F9EC76381D3}"/>
                </a:ext>
              </a:extLst>
            </p:cNvPr>
            <p:cNvSpPr/>
            <p:nvPr/>
          </p:nvSpPr>
          <p:spPr>
            <a:xfrm>
              <a:off x="763010" y="1995186"/>
              <a:ext cx="6194397" cy="806550"/>
            </a:xfrm>
            <a:prstGeom prst="rect">
              <a:avLst/>
            </a:prstGeom>
            <a:solidFill>
              <a:srgbClr val="CF466E"/>
            </a:solidFill>
            <a:ln>
              <a:solidFill>
                <a:srgbClr val="5E162A"/>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sz="3200" dirty="0">
                <a:solidFill>
                  <a:srgbClr val="FAB432"/>
                </a:solidFill>
                <a:latin typeface="Open Sans" panose="020B0606030504020204" pitchFamily="34" charset="0"/>
                <a:ea typeface="Open Sans" panose="020B0606030504020204" pitchFamily="34" charset="0"/>
                <a:cs typeface="Open Sans" panose="020B0606030504020204" pitchFamily="34" charset="0"/>
              </a:endParaRPr>
            </a:p>
          </p:txBody>
        </p:sp>
        <p:sp>
          <p:nvSpPr>
            <p:cNvPr id="53" name="Choice C Sel Text">
              <a:extLst>
                <a:ext uri="{FF2B5EF4-FFF2-40B4-BE49-F238E27FC236}">
                  <a16:creationId xmlns:a16="http://schemas.microsoft.com/office/drawing/2014/main" id="{AE056908-0027-2E23-2597-92AF0EB1E1CC}"/>
                </a:ext>
              </a:extLst>
            </p:cNvPr>
            <p:cNvSpPr txBox="1"/>
            <p:nvPr/>
          </p:nvSpPr>
          <p:spPr>
            <a:xfrm>
              <a:off x="833923" y="2179207"/>
              <a:ext cx="6032087" cy="335211"/>
            </a:xfrm>
            <a:prstGeom prst="rect">
              <a:avLst/>
            </a:prstGeom>
            <a:noFill/>
          </p:spPr>
          <p:txBody>
            <a:bodyPr wrap="square">
              <a:spAutoFit/>
            </a:bodyPr>
            <a:lstStyle/>
            <a:p>
              <a:pPr algn="ctr"/>
              <a:r>
                <a:rPr lang="en-US" sz="2000" dirty="0">
                  <a:solidFill>
                    <a:srgbClr val="FAB432"/>
                  </a:solidFill>
                  <a:latin typeface="Open Sans" panose="020B0606030504020204" pitchFamily="34" charset="0"/>
                </a:rPr>
                <a:t>This is incorrect. Any causal effects appear to be small and mostly indirect. Please, try again.</a:t>
              </a:r>
              <a:endParaRPr lang="en-US" sz="2000" dirty="0">
                <a:solidFill>
                  <a:srgbClr val="FAB432"/>
                </a:solidFill>
                <a:latin typeface="Microsoft Sans Serif" panose="020B0604020202020204" pitchFamily="34" charset="0"/>
              </a:endParaRPr>
            </a:p>
          </p:txBody>
        </p:sp>
      </p:grpSp>
      <p:sp>
        <p:nvSpPr>
          <p:cNvPr id="56" name="Next Question Arrow">
            <a:hlinkClick r:id="rId4" action="ppaction://hlinksldjump"/>
            <a:extLst>
              <a:ext uri="{FF2B5EF4-FFF2-40B4-BE49-F238E27FC236}">
                <a16:creationId xmlns:a16="http://schemas.microsoft.com/office/drawing/2014/main" id="{E93DD055-3449-BB2E-B2D9-59B224840CF3}"/>
              </a:ext>
            </a:extLst>
          </p:cNvPr>
          <p:cNvSpPr/>
          <p:nvPr/>
        </p:nvSpPr>
        <p:spPr>
          <a:xfrm flipH="1">
            <a:off x="260425" y="6283886"/>
            <a:ext cx="2039750" cy="513347"/>
          </a:xfrm>
          <a:prstGeom prst="rightArrow">
            <a:avLst/>
          </a:prstGeom>
          <a:solidFill>
            <a:srgbClr val="0C7776"/>
          </a:solidFill>
          <a:ln>
            <a:solidFill>
              <a:schemeClr val="tx1"/>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Previous Question</a:t>
            </a:r>
          </a:p>
        </p:txBody>
      </p:sp>
    </p:spTree>
    <p:extLst>
      <p:ext uri="{BB962C8B-B14F-4D97-AF65-F5344CB8AC3E}">
        <p14:creationId xmlns:p14="http://schemas.microsoft.com/office/powerpoint/2010/main" val="240982581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Click="0">
        <p15:prstTrans prst="pageCurlDouble"/>
      </p:transition>
    </mc:Choice>
    <mc:Fallback xmlns="">
      <p:transition spd="slow" advClick="0">
        <p:fade/>
      </p:transition>
    </mc:Fallback>
  </mc:AlternateContent>
  <p:timing>
    <p:tnLst>
      <p:par>
        <p:cTn id="1" dur="indefinite" restart="never" nodeType="tmRoot">
          <p:childTnLst>
            <p:seq concurrent="1" nextAc="seek">
              <p:cTn id="2" restart="whenNotActive" fill="hold" evtFilter="cancelBubble" nodeType="interactiveSeq">
                <p:stCondLst>
                  <p:cond evt="onClick" delay="0">
                    <p:tgtEl>
                      <p:spTgt spid="51"/>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3"/>
                                        </p:tgtEl>
                                        <p:attrNameLst>
                                          <p:attrName>style.visibility</p:attrName>
                                        </p:attrNameLst>
                                      </p:cBhvr>
                                      <p:to>
                                        <p:strVal val="visible"/>
                                      </p:to>
                                    </p:set>
                                  </p:childTnLst>
                                </p:cTn>
                              </p:par>
                            </p:childTnLst>
                          </p:cTn>
                        </p:par>
                      </p:childTnLst>
                    </p:cTn>
                  </p:par>
                </p:childTnLst>
              </p:cTn>
              <p:nextCondLst>
                <p:cond evt="onClick" delay="0">
                  <p:tgtEl>
                    <p:spTgt spid="51"/>
                  </p:tgtEl>
                </p:cond>
              </p:nextCondLst>
            </p:seq>
            <p:seq concurrent="1" nextAc="seek">
              <p:cTn id="7" restart="whenNotActive" fill="hold" evtFilter="cancelBubble" nodeType="interactiveSeq">
                <p:stCondLst>
                  <p:cond evt="onClick" delay="0">
                    <p:tgtEl>
                      <p:spTgt spid="23"/>
                    </p:tgtEl>
                  </p:cond>
                </p:stCondLst>
                <p:endSync evt="end" delay="0">
                  <p:rtn val="all"/>
                </p:endSync>
                <p:childTnLst>
                  <p:par>
                    <p:cTn id="8" fill="hold">
                      <p:stCondLst>
                        <p:cond delay="0"/>
                      </p:stCondLst>
                      <p:childTnLst>
                        <p:par>
                          <p:cTn id="9" fill="hold">
                            <p:stCondLst>
                              <p:cond delay="0"/>
                            </p:stCondLst>
                            <p:childTnLst>
                              <p:par>
                                <p:cTn id="10" presetID="1" presetClass="exit" presetSubtype="0" fill="hold" nodeType="clickEffect">
                                  <p:stCondLst>
                                    <p:cond delay="0"/>
                                  </p:stCondLst>
                                  <p:childTnLst>
                                    <p:set>
                                      <p:cBhvr>
                                        <p:cTn id="11" dur="1" fill="hold">
                                          <p:stCondLst>
                                            <p:cond delay="0"/>
                                          </p:stCondLst>
                                        </p:cTn>
                                        <p:tgtEl>
                                          <p:spTgt spid="23"/>
                                        </p:tgtEl>
                                        <p:attrNameLst>
                                          <p:attrName>style.visibility</p:attrName>
                                        </p:attrNameLst>
                                      </p:cBhvr>
                                      <p:to>
                                        <p:strVal val="hidden"/>
                                      </p:to>
                                    </p:set>
                                  </p:childTnLst>
                                </p:cTn>
                              </p:par>
                            </p:childTnLst>
                          </p:cTn>
                        </p:par>
                      </p:childTnLst>
                    </p:cTn>
                  </p:par>
                </p:childTnLst>
              </p:cTn>
              <p:nextCondLst>
                <p:cond evt="onClick" delay="0">
                  <p:tgtEl>
                    <p:spTgt spid="23"/>
                  </p:tgtEl>
                </p:cond>
              </p:nextCondLst>
            </p:seq>
            <p:seq concurrent="1" nextAc="seek">
              <p:cTn id="12" restart="whenNotActive" fill="hold" evtFilter="cancelBubble" nodeType="interactiveSeq">
                <p:stCondLst>
                  <p:cond evt="onClick" delay="0">
                    <p:tgtEl>
                      <p:spTgt spid="32"/>
                    </p:tgtEl>
                  </p:cond>
                </p:stCondLst>
                <p:endSync evt="end" delay="0">
                  <p:rtn val="all"/>
                </p:endSync>
                <p:childTnLst>
                  <p:par>
                    <p:cTn id="13" fill="hold">
                      <p:stCondLst>
                        <p:cond delay="0"/>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29"/>
                                        </p:tgtEl>
                                        <p:attrNameLst>
                                          <p:attrName>style.visibility</p:attrName>
                                        </p:attrNameLst>
                                      </p:cBhvr>
                                      <p:to>
                                        <p:strVal val="visible"/>
                                      </p:to>
                                    </p:set>
                                  </p:childTnLst>
                                </p:cTn>
                              </p:par>
                            </p:childTnLst>
                          </p:cTn>
                        </p:par>
                      </p:childTnLst>
                    </p:cTn>
                  </p:par>
                </p:childTnLst>
              </p:cTn>
              <p:nextCondLst>
                <p:cond evt="onClick" delay="0">
                  <p:tgtEl>
                    <p:spTgt spid="32"/>
                  </p:tgtEl>
                </p:cond>
              </p:nextCondLst>
            </p:seq>
            <p:seq concurrent="1" nextAc="seek">
              <p:cTn id="17" restart="whenNotActive" fill="hold" evtFilter="cancelBubble" nodeType="interactiveSeq">
                <p:stCondLst>
                  <p:cond evt="onClick" delay="0">
                    <p:tgtEl>
                      <p:spTgt spid="29"/>
                    </p:tgtEl>
                  </p:cond>
                </p:stCondLst>
                <p:endSync evt="end" delay="0">
                  <p:rtn val="all"/>
                </p:endSync>
                <p:childTnLst>
                  <p:par>
                    <p:cTn id="18" fill="hold">
                      <p:stCondLst>
                        <p:cond delay="0"/>
                      </p:stCondLst>
                      <p:childTnLst>
                        <p:par>
                          <p:cTn id="19" fill="hold">
                            <p:stCondLst>
                              <p:cond delay="0"/>
                            </p:stCondLst>
                            <p:childTnLst>
                              <p:par>
                                <p:cTn id="20" presetID="1" presetClass="exit" presetSubtype="0" fill="hold" nodeType="clickEffect">
                                  <p:stCondLst>
                                    <p:cond delay="0"/>
                                  </p:stCondLst>
                                  <p:childTnLst>
                                    <p:set>
                                      <p:cBhvr>
                                        <p:cTn id="21" dur="1" fill="hold">
                                          <p:stCondLst>
                                            <p:cond delay="0"/>
                                          </p:stCondLst>
                                        </p:cTn>
                                        <p:tgtEl>
                                          <p:spTgt spid="29"/>
                                        </p:tgtEl>
                                        <p:attrNameLst>
                                          <p:attrName>style.visibility</p:attrName>
                                        </p:attrNameLst>
                                      </p:cBhvr>
                                      <p:to>
                                        <p:strVal val="hidden"/>
                                      </p:to>
                                    </p:set>
                                  </p:childTnLst>
                                </p:cTn>
                              </p:par>
                            </p:childTnLst>
                          </p:cTn>
                        </p:par>
                      </p:childTnLst>
                    </p:cTn>
                  </p:par>
                </p:childTnLst>
              </p:cTn>
              <p:nextCondLst>
                <p:cond evt="onClick" delay="0">
                  <p:tgtEl>
                    <p:spTgt spid="29"/>
                  </p:tgtEl>
                </p:cond>
              </p:nextCondLst>
            </p:seq>
            <p:seq concurrent="1" nextAc="seek">
              <p:cTn id="22" restart="whenNotActive" fill="hold" evtFilter="cancelBubble" nodeType="interactiveSeq">
                <p:stCondLst>
                  <p:cond evt="onClick" delay="0">
                    <p:tgtEl>
                      <p:spTgt spid="36"/>
                    </p:tgtEl>
                  </p:cond>
                </p:stCondLst>
                <p:endSync evt="end" delay="0">
                  <p:rtn val="all"/>
                </p:endSync>
                <p:childTnLst>
                  <p:par>
                    <p:cTn id="23" fill="hold">
                      <p:stCondLst>
                        <p:cond delay="0"/>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5"/>
                                        </p:tgtEl>
                                        <p:attrNameLst>
                                          <p:attrName>style.visibility</p:attrName>
                                        </p:attrNameLst>
                                      </p:cBhvr>
                                      <p:to>
                                        <p:strVal val="visible"/>
                                      </p:to>
                                    </p:set>
                                  </p:childTnLst>
                                </p:cTn>
                              </p:par>
                            </p:childTnLst>
                          </p:cTn>
                        </p:par>
                      </p:childTnLst>
                    </p:cTn>
                  </p:par>
                </p:childTnLst>
              </p:cTn>
              <p:nextCondLst>
                <p:cond evt="onClick" delay="0">
                  <p:tgtEl>
                    <p:spTgt spid="36"/>
                  </p:tgtEl>
                </p:cond>
              </p:nextCondLst>
            </p:seq>
            <p:seq concurrent="1" nextAc="seek">
              <p:cTn id="27" restart="whenNotActive" fill="hold" evtFilter="cancelBubble" nodeType="interactiveSeq">
                <p:stCondLst>
                  <p:cond evt="onClick" delay="0">
                    <p:tgtEl>
                      <p:spTgt spid="45"/>
                    </p:tgtEl>
                  </p:cond>
                </p:stCondLst>
                <p:endSync evt="end" delay="0">
                  <p:rtn val="all"/>
                </p:endSync>
                <p:childTnLst>
                  <p:par>
                    <p:cTn id="28" fill="hold">
                      <p:stCondLst>
                        <p:cond delay="0"/>
                      </p:stCondLst>
                      <p:childTnLst>
                        <p:par>
                          <p:cTn id="29" fill="hold">
                            <p:stCondLst>
                              <p:cond delay="0"/>
                            </p:stCondLst>
                            <p:childTnLst>
                              <p:par>
                                <p:cTn id="30" presetID="1" presetClass="exit" presetSubtype="0" fill="hold" nodeType="clickEffect">
                                  <p:stCondLst>
                                    <p:cond delay="0"/>
                                  </p:stCondLst>
                                  <p:childTnLst>
                                    <p:set>
                                      <p:cBhvr>
                                        <p:cTn id="31" dur="1" fill="hold">
                                          <p:stCondLst>
                                            <p:cond delay="0"/>
                                          </p:stCondLst>
                                        </p:cTn>
                                        <p:tgtEl>
                                          <p:spTgt spid="45"/>
                                        </p:tgtEl>
                                        <p:attrNameLst>
                                          <p:attrName>style.visibility</p:attrName>
                                        </p:attrNameLst>
                                      </p:cBhvr>
                                      <p:to>
                                        <p:strVal val="hidden"/>
                                      </p:to>
                                    </p:set>
                                  </p:childTnLst>
                                </p:cTn>
                              </p:par>
                            </p:childTnLst>
                          </p:cTn>
                        </p:par>
                      </p:childTnLst>
                    </p:cTn>
                  </p:par>
                </p:childTnLst>
              </p:cTn>
              <p:nextCondLst>
                <p:cond evt="onClick" delay="0">
                  <p:tgtEl>
                    <p:spTgt spid="45"/>
                  </p:tgtEl>
                </p:cond>
              </p:nextCondLst>
            </p:seq>
            <p:seq concurrent="1" nextAc="seek">
              <p:cTn id="32" restart="whenNotActive" fill="hold" evtFilter="cancelBubble" nodeType="interactiveSeq">
                <p:stCondLst>
                  <p:cond evt="onClick" delay="0">
                    <p:tgtEl>
                      <p:spTgt spid="42"/>
                    </p:tgtEl>
                  </p:cond>
                </p:stCondLst>
                <p:endSync evt="end" delay="0">
                  <p:rtn val="all"/>
                </p:endSync>
                <p:childTnLst>
                  <p:par>
                    <p:cTn id="33" fill="hold">
                      <p:stCondLst>
                        <p:cond delay="0"/>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49"/>
                                        </p:tgtEl>
                                        <p:attrNameLst>
                                          <p:attrName>style.visibility</p:attrName>
                                        </p:attrNameLst>
                                      </p:cBhvr>
                                      <p:to>
                                        <p:strVal val="visible"/>
                                      </p:to>
                                    </p:set>
                                  </p:childTnLst>
                                </p:cTn>
                              </p:par>
                            </p:childTnLst>
                          </p:cTn>
                        </p:par>
                      </p:childTnLst>
                    </p:cTn>
                  </p:par>
                </p:childTnLst>
              </p:cTn>
              <p:nextCondLst>
                <p:cond evt="onClick" delay="0">
                  <p:tgtEl>
                    <p:spTgt spid="42"/>
                  </p:tgtEl>
                </p:cond>
              </p:nextCondLst>
            </p:seq>
            <p:seq concurrent="1" nextAc="seek">
              <p:cTn id="37" restart="whenNotActive" fill="hold" evtFilter="cancelBubble" nodeType="interactiveSeq">
                <p:stCondLst>
                  <p:cond evt="onClick" delay="0">
                    <p:tgtEl>
                      <p:spTgt spid="49"/>
                    </p:tgtEl>
                  </p:cond>
                </p:stCondLst>
                <p:endSync evt="end" delay="0">
                  <p:rtn val="all"/>
                </p:endSync>
                <p:childTnLst>
                  <p:par>
                    <p:cTn id="38" fill="hold">
                      <p:stCondLst>
                        <p:cond delay="0"/>
                      </p:stCondLst>
                      <p:childTnLst>
                        <p:par>
                          <p:cTn id="39" fill="hold">
                            <p:stCondLst>
                              <p:cond delay="0"/>
                            </p:stCondLst>
                            <p:childTnLst>
                              <p:par>
                                <p:cTn id="40" presetID="1" presetClass="exit" presetSubtype="0" fill="hold" nodeType="clickEffect">
                                  <p:stCondLst>
                                    <p:cond delay="0"/>
                                  </p:stCondLst>
                                  <p:childTnLst>
                                    <p:set>
                                      <p:cBhvr>
                                        <p:cTn id="41" dur="1" fill="hold">
                                          <p:stCondLst>
                                            <p:cond delay="0"/>
                                          </p:stCondLst>
                                        </p:cTn>
                                        <p:tgtEl>
                                          <p:spTgt spid="49"/>
                                        </p:tgtEl>
                                        <p:attrNameLst>
                                          <p:attrName>style.visibility</p:attrName>
                                        </p:attrNameLst>
                                      </p:cBhvr>
                                      <p:to>
                                        <p:strVal val="hidden"/>
                                      </p:to>
                                    </p:set>
                                  </p:childTnLst>
                                </p:cTn>
                              </p:par>
                            </p:childTnLst>
                          </p:cTn>
                        </p:par>
                      </p:childTnLst>
                    </p:cTn>
                  </p:par>
                </p:childTnLst>
              </p:cTn>
              <p:nextCondLst>
                <p:cond evt="onClick" delay="0">
                  <p:tgtEl>
                    <p:spTgt spid="49"/>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3" name="Straight Connector 32">
            <a:extLst>
              <a:ext uri="{FF2B5EF4-FFF2-40B4-BE49-F238E27FC236}">
                <a16:creationId xmlns:a16="http://schemas.microsoft.com/office/drawing/2014/main" id="{090F8037-1E8F-4B8D-81FC-B1BDE85873D9}"/>
              </a:ext>
            </a:extLst>
          </p:cNvPr>
          <p:cNvCxnSpPr>
            <a:cxnSpLocks/>
          </p:cNvCxnSpPr>
          <p:nvPr/>
        </p:nvCxnSpPr>
        <p:spPr>
          <a:xfrm>
            <a:off x="763010" y="0"/>
            <a:ext cx="0" cy="6858000"/>
          </a:xfrm>
          <a:prstGeom prst="line">
            <a:avLst/>
          </a:prstGeom>
          <a:ln w="57150">
            <a:solidFill>
              <a:srgbClr val="5E162A"/>
            </a:solidFill>
          </a:ln>
        </p:spPr>
        <p:style>
          <a:lnRef idx="1">
            <a:schemeClr val="accent1"/>
          </a:lnRef>
          <a:fillRef idx="0">
            <a:schemeClr val="accent1"/>
          </a:fillRef>
          <a:effectRef idx="0">
            <a:schemeClr val="accent1"/>
          </a:effectRef>
          <a:fontRef idx="minor">
            <a:schemeClr val="tx1"/>
          </a:fontRef>
        </p:style>
      </p:cxnSp>
      <p:grpSp>
        <p:nvGrpSpPr>
          <p:cNvPr id="3" name="Title">
            <a:extLst>
              <a:ext uri="{FF2B5EF4-FFF2-40B4-BE49-F238E27FC236}">
                <a16:creationId xmlns:a16="http://schemas.microsoft.com/office/drawing/2014/main" id="{80F94AF6-7E7D-4CE1-B920-E6757F3FF50B}"/>
              </a:ext>
            </a:extLst>
          </p:cNvPr>
          <p:cNvGrpSpPr/>
          <p:nvPr/>
        </p:nvGrpSpPr>
        <p:grpSpPr>
          <a:xfrm>
            <a:off x="8066786" y="-2652671"/>
            <a:ext cx="8241337" cy="5325153"/>
            <a:chOff x="7774166" y="-2975493"/>
            <a:chExt cx="8835668" cy="5950985"/>
          </a:xfrm>
        </p:grpSpPr>
        <p:sp>
          <p:nvSpPr>
            <p:cNvPr id="15" name="Partial Circle 14">
              <a:extLst>
                <a:ext uri="{FF2B5EF4-FFF2-40B4-BE49-F238E27FC236}">
                  <a16:creationId xmlns:a16="http://schemas.microsoft.com/office/drawing/2014/main" id="{432F5CC0-28D6-41F3-967A-43034C0E99EE}"/>
                </a:ext>
              </a:extLst>
            </p:cNvPr>
            <p:cNvSpPr/>
            <p:nvPr/>
          </p:nvSpPr>
          <p:spPr>
            <a:xfrm>
              <a:off x="7774166" y="-2975493"/>
              <a:ext cx="8835668" cy="5950985"/>
            </a:xfrm>
            <a:prstGeom prst="pie">
              <a:avLst>
                <a:gd name="adj1" fmla="val 5416704"/>
                <a:gd name="adj2" fmla="val 10804925"/>
              </a:avLst>
            </a:prstGeom>
            <a:solidFill>
              <a:srgbClr val="5E162A"/>
            </a:solidFill>
            <a:ln>
              <a:solidFill>
                <a:srgbClr val="076E6D"/>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dirty="0">
                <a:solidFill>
                  <a:srgbClr val="FAB432"/>
                </a:solidFill>
                <a:latin typeface="Open Sans Semibold" panose="020B0706030804020204" pitchFamily="34" charset="0"/>
                <a:ea typeface="Open Sans Semibold" panose="020B0706030804020204" pitchFamily="34" charset="0"/>
                <a:cs typeface="Open Sans Semibold" panose="020B0706030804020204" pitchFamily="34" charset="0"/>
              </a:endParaRPr>
            </a:p>
          </p:txBody>
        </p:sp>
        <p:sp>
          <p:nvSpPr>
            <p:cNvPr id="17" name="Title 1">
              <a:extLst>
                <a:ext uri="{FF2B5EF4-FFF2-40B4-BE49-F238E27FC236}">
                  <a16:creationId xmlns:a16="http://schemas.microsoft.com/office/drawing/2014/main" id="{4E54E86E-7836-4C72-98F8-F17202A7F02E}"/>
                </a:ext>
              </a:extLst>
            </p:cNvPr>
            <p:cNvSpPr txBox="1"/>
            <p:nvPr/>
          </p:nvSpPr>
          <p:spPr>
            <a:xfrm>
              <a:off x="8619486" y="264334"/>
              <a:ext cx="3670925" cy="1478975"/>
            </a:xfrm>
            <a:prstGeom prst="rect">
              <a:avLst/>
            </a:prstGeom>
            <a:noFill/>
          </p:spPr>
          <p:txBody>
            <a:bodyPr wrap="square">
              <a:spAutoFit/>
            </a:bodyPr>
            <a:lstStyle/>
            <a:p>
              <a:pPr algn="ctr"/>
              <a:r>
                <a:rPr lang="en-US" sz="4000" dirty="0">
                  <a:solidFill>
                    <a:srgbClr val="FAB432"/>
                  </a:solidFill>
                  <a:latin typeface="Open Sans Semibold" panose="020B0706030804020204" pitchFamily="34" charset="0"/>
                  <a:ea typeface="Open Sans Semibold" panose="020B0706030804020204" pitchFamily="34" charset="0"/>
                  <a:cs typeface="Open Sans Semibold" panose="020B0706030804020204" pitchFamily="34" charset="0"/>
                </a:rPr>
                <a:t>Knowledge Check</a:t>
              </a:r>
            </a:p>
          </p:txBody>
        </p:sp>
      </p:grpSp>
      <p:grpSp>
        <p:nvGrpSpPr>
          <p:cNvPr id="50" name="Question">
            <a:extLst>
              <a:ext uri="{FF2B5EF4-FFF2-40B4-BE49-F238E27FC236}">
                <a16:creationId xmlns:a16="http://schemas.microsoft.com/office/drawing/2014/main" id="{668DB86D-2A6B-4174-93BD-2E026200D7CA}"/>
              </a:ext>
            </a:extLst>
          </p:cNvPr>
          <p:cNvGrpSpPr/>
          <p:nvPr/>
        </p:nvGrpSpPr>
        <p:grpSpPr>
          <a:xfrm>
            <a:off x="284099" y="1166877"/>
            <a:ext cx="8105295" cy="920536"/>
            <a:chOff x="310101" y="752791"/>
            <a:chExt cx="7760976" cy="920536"/>
          </a:xfrm>
        </p:grpSpPr>
        <p:sp>
          <p:nvSpPr>
            <p:cNvPr id="30" name="Question Box">
              <a:extLst>
                <a:ext uri="{FF2B5EF4-FFF2-40B4-BE49-F238E27FC236}">
                  <a16:creationId xmlns:a16="http://schemas.microsoft.com/office/drawing/2014/main" id="{856B8AB2-93E8-4651-A912-379DE4945731}"/>
                </a:ext>
              </a:extLst>
            </p:cNvPr>
            <p:cNvSpPr/>
            <p:nvPr/>
          </p:nvSpPr>
          <p:spPr>
            <a:xfrm>
              <a:off x="767301" y="752791"/>
              <a:ext cx="7303776" cy="848354"/>
            </a:xfrm>
            <a:prstGeom prst="rect">
              <a:avLst/>
            </a:prstGeom>
            <a:solidFill>
              <a:srgbClr val="076E6D"/>
            </a:solidFill>
            <a:ln>
              <a:solidFill>
                <a:srgbClr val="5E162A"/>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0" dirty="0">
                <a:solidFill>
                  <a:srgbClr val="FAB432"/>
                </a:solidFill>
                <a:latin typeface="Open Sans" panose="020B0606030504020204" pitchFamily="34" charset="0"/>
                <a:ea typeface="Open Sans" panose="020B0606030504020204" pitchFamily="34" charset="0"/>
                <a:cs typeface="Open Sans" panose="020B0606030504020204" pitchFamily="34" charset="0"/>
              </a:endParaRPr>
            </a:p>
          </p:txBody>
        </p:sp>
        <p:sp>
          <p:nvSpPr>
            <p:cNvPr id="31" name="Question Number">
              <a:extLst>
                <a:ext uri="{FF2B5EF4-FFF2-40B4-BE49-F238E27FC236}">
                  <a16:creationId xmlns:a16="http://schemas.microsoft.com/office/drawing/2014/main" id="{AD0B19EE-DA59-4741-983F-61243645B3F4}"/>
                </a:ext>
              </a:extLst>
            </p:cNvPr>
            <p:cNvSpPr/>
            <p:nvPr/>
          </p:nvSpPr>
          <p:spPr>
            <a:xfrm>
              <a:off x="310101" y="758927"/>
              <a:ext cx="914400" cy="914400"/>
            </a:xfrm>
            <a:prstGeom prst="ellipse">
              <a:avLst/>
            </a:prstGeom>
            <a:solidFill>
              <a:srgbClr val="5E162A"/>
            </a:solidFill>
            <a:ln>
              <a:solidFill>
                <a:srgbClr val="5E162A"/>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solidFill>
                    <a:srgbClr val="FAB432"/>
                  </a:solidFill>
                  <a:latin typeface="Open Sans Semibold" panose="020B0706030804020204" pitchFamily="34" charset="0"/>
                  <a:ea typeface="Open Sans Semibold" panose="020B0706030804020204" pitchFamily="34" charset="0"/>
                  <a:cs typeface="Open Sans Semibold" panose="020B0706030804020204" pitchFamily="34" charset="0"/>
                </a:rPr>
                <a:t>3</a:t>
              </a:r>
            </a:p>
          </p:txBody>
        </p:sp>
        <p:sp>
          <p:nvSpPr>
            <p:cNvPr id="37" name="Question Text">
              <a:extLst>
                <a:ext uri="{FF2B5EF4-FFF2-40B4-BE49-F238E27FC236}">
                  <a16:creationId xmlns:a16="http://schemas.microsoft.com/office/drawing/2014/main" id="{E212F742-7841-497D-BA9C-22CBB64AA7A2}"/>
                </a:ext>
              </a:extLst>
            </p:cNvPr>
            <p:cNvSpPr txBox="1"/>
            <p:nvPr/>
          </p:nvSpPr>
          <p:spPr>
            <a:xfrm>
              <a:off x="1224501" y="794084"/>
              <a:ext cx="6830800" cy="584775"/>
            </a:xfrm>
            <a:prstGeom prst="rect">
              <a:avLst/>
            </a:prstGeom>
            <a:noFill/>
          </p:spPr>
          <p:txBody>
            <a:bodyPr wrap="square">
              <a:spAutoFit/>
            </a:bodyPr>
            <a:lstStyle/>
            <a:p>
              <a:pPr algn="ctr"/>
              <a:r>
                <a:rPr lang="en-US" sz="1600" dirty="0">
                  <a:solidFill>
                    <a:srgbClr val="FFFFFF"/>
                  </a:solidFill>
                  <a:latin typeface="Open Sans" panose="020B0606030504020204" pitchFamily="34" charset="0"/>
                </a:rPr>
                <a:t>In educational settings, what should the relationship between interventions and accommodations be like?</a:t>
              </a:r>
              <a:endParaRPr lang="en-US" sz="1600" dirty="0">
                <a:solidFill>
                  <a:prstClr val="black"/>
                </a:solidFill>
                <a:latin typeface="Microsoft Sans Serif" panose="020B0604020202020204" pitchFamily="34" charset="0"/>
              </a:endParaRPr>
            </a:p>
          </p:txBody>
        </p:sp>
      </p:grpSp>
      <p:sp>
        <p:nvSpPr>
          <p:cNvPr id="21" name="Chocie A Box">
            <a:extLst>
              <a:ext uri="{FF2B5EF4-FFF2-40B4-BE49-F238E27FC236}">
                <a16:creationId xmlns:a16="http://schemas.microsoft.com/office/drawing/2014/main" id="{ECC56A54-1E75-4586-B522-903F3B920BB5}"/>
              </a:ext>
            </a:extLst>
          </p:cNvPr>
          <p:cNvSpPr/>
          <p:nvPr/>
        </p:nvSpPr>
        <p:spPr>
          <a:xfrm>
            <a:off x="108456" y="2700496"/>
            <a:ext cx="5913067" cy="1703244"/>
          </a:xfrm>
          <a:prstGeom prst="rect">
            <a:avLst/>
          </a:prstGeom>
          <a:gradFill flip="none" rotWithShape="1">
            <a:gsLst>
              <a:gs pos="0">
                <a:srgbClr val="076E6D">
                  <a:tint val="66000"/>
                  <a:satMod val="160000"/>
                </a:srgbClr>
              </a:gs>
              <a:gs pos="50000">
                <a:srgbClr val="076E6D">
                  <a:tint val="44500"/>
                  <a:satMod val="160000"/>
                </a:srgbClr>
              </a:gs>
              <a:gs pos="100000">
                <a:srgbClr val="076E6D">
                  <a:tint val="23500"/>
                  <a:satMod val="160000"/>
                </a:srgbClr>
              </a:gs>
            </a:gsLst>
            <a:path path="circle">
              <a:fillToRect l="50000" t="50000" r="50000" b="50000"/>
            </a:path>
            <a:tileRect/>
          </a:gradFill>
          <a:ln>
            <a:solidFill>
              <a:srgbClr val="5E162A"/>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671C31"/>
                </a:solidFill>
                <a:latin typeface="Open Sans" panose="020B0606030504020204" pitchFamily="34" charset="0"/>
              </a:rPr>
              <a:t>Accommodations should be provided immediately to students with disabilities, and interventions can be considered if a student or family wishes to try them.</a:t>
            </a:r>
            <a:endParaRPr lang="en-US" dirty="0">
              <a:solidFill>
                <a:srgbClr val="671C31"/>
              </a:solidFill>
              <a:latin typeface="Microsoft Sans Serif" panose="020B0604020202020204" pitchFamily="34" charset="0"/>
            </a:endParaRPr>
          </a:p>
        </p:txBody>
      </p:sp>
      <p:sp>
        <p:nvSpPr>
          <p:cNvPr id="34" name="Choice B Box">
            <a:extLst>
              <a:ext uri="{FF2B5EF4-FFF2-40B4-BE49-F238E27FC236}">
                <a16:creationId xmlns:a16="http://schemas.microsoft.com/office/drawing/2014/main" id="{161D360A-ACBF-42DC-A75E-92D68F448FA2}"/>
              </a:ext>
            </a:extLst>
          </p:cNvPr>
          <p:cNvSpPr/>
          <p:nvPr/>
        </p:nvSpPr>
        <p:spPr>
          <a:xfrm>
            <a:off x="6225404" y="2700496"/>
            <a:ext cx="5913067" cy="1703244"/>
          </a:xfrm>
          <a:prstGeom prst="rect">
            <a:avLst/>
          </a:prstGeom>
          <a:gradFill flip="none" rotWithShape="1">
            <a:gsLst>
              <a:gs pos="0">
                <a:srgbClr val="076E6D">
                  <a:tint val="66000"/>
                  <a:satMod val="160000"/>
                </a:srgbClr>
              </a:gs>
              <a:gs pos="50000">
                <a:srgbClr val="076E6D">
                  <a:tint val="44500"/>
                  <a:satMod val="160000"/>
                </a:srgbClr>
              </a:gs>
              <a:gs pos="100000">
                <a:srgbClr val="076E6D">
                  <a:tint val="23500"/>
                  <a:satMod val="160000"/>
                </a:srgbClr>
              </a:gs>
            </a:gsLst>
            <a:path path="circle">
              <a:fillToRect l="50000" t="50000" r="50000" b="50000"/>
            </a:path>
            <a:tileRect/>
          </a:gradFill>
          <a:ln>
            <a:solidFill>
              <a:srgbClr val="5E162A"/>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rPr>
              <a:t>Students with disabilities should only receive interventions; accommodations should only be considered on admissions or certification tests.</a:t>
            </a:r>
            <a:endParaRPr lang="en-US" sz="3200" dirty="0">
              <a:solidFill>
                <a:schemeClr val="tx1"/>
              </a:solidFill>
              <a:latin typeface="Open Sans" panose="020B0606030504020204" pitchFamily="34" charset="0"/>
              <a:ea typeface="Open Sans" panose="020B0606030504020204" pitchFamily="34" charset="0"/>
              <a:cs typeface="Open Sans" panose="020B0606030504020204" pitchFamily="34" charset="0"/>
            </a:endParaRPr>
          </a:p>
        </p:txBody>
      </p:sp>
      <p:sp>
        <p:nvSpPr>
          <p:cNvPr id="38" name="Choice C Box">
            <a:extLst>
              <a:ext uri="{FF2B5EF4-FFF2-40B4-BE49-F238E27FC236}">
                <a16:creationId xmlns:a16="http://schemas.microsoft.com/office/drawing/2014/main" id="{96A919B4-423A-4A76-BB1F-7D95177BD4A4}"/>
              </a:ext>
            </a:extLst>
          </p:cNvPr>
          <p:cNvSpPr/>
          <p:nvPr/>
        </p:nvSpPr>
        <p:spPr>
          <a:xfrm>
            <a:off x="117033" y="4519876"/>
            <a:ext cx="5913067" cy="1703244"/>
          </a:xfrm>
          <a:prstGeom prst="rect">
            <a:avLst/>
          </a:prstGeom>
          <a:gradFill flip="none" rotWithShape="1">
            <a:gsLst>
              <a:gs pos="0">
                <a:srgbClr val="076E6D">
                  <a:tint val="66000"/>
                  <a:satMod val="160000"/>
                </a:srgbClr>
              </a:gs>
              <a:gs pos="50000">
                <a:srgbClr val="076E6D">
                  <a:tint val="44500"/>
                  <a:satMod val="160000"/>
                </a:srgbClr>
              </a:gs>
              <a:gs pos="100000">
                <a:srgbClr val="076E6D">
                  <a:tint val="23500"/>
                  <a:satMod val="160000"/>
                </a:srgbClr>
              </a:gs>
            </a:gsLst>
            <a:path path="circle">
              <a:fillToRect l="50000" t="50000" r="50000" b="50000"/>
            </a:path>
            <a:tileRect/>
          </a:gradFill>
          <a:ln>
            <a:solidFill>
              <a:srgbClr val="5E162A"/>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rPr>
              <a:t>Students should be provided simultaneously with accommodations and interventions, and then students can make an informed choice about which one to continue.  </a:t>
            </a:r>
          </a:p>
        </p:txBody>
      </p:sp>
      <p:sp>
        <p:nvSpPr>
          <p:cNvPr id="24" name="Chocie A Sel Box">
            <a:extLst>
              <a:ext uri="{FF2B5EF4-FFF2-40B4-BE49-F238E27FC236}">
                <a16:creationId xmlns:a16="http://schemas.microsoft.com/office/drawing/2014/main" id="{2C685A67-02B5-4FAD-A067-72EF7E4454E9}"/>
              </a:ext>
            </a:extLst>
          </p:cNvPr>
          <p:cNvSpPr/>
          <p:nvPr/>
        </p:nvSpPr>
        <p:spPr>
          <a:xfrm>
            <a:off x="108456" y="2700496"/>
            <a:ext cx="5913067" cy="1703244"/>
          </a:xfrm>
          <a:prstGeom prst="rect">
            <a:avLst/>
          </a:prstGeom>
          <a:solidFill>
            <a:srgbClr val="C23F65"/>
          </a:solidFill>
          <a:ln>
            <a:solidFill>
              <a:srgbClr val="5E162A"/>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rgbClr val="FAB432"/>
                </a:solidFill>
                <a:latin typeface="Open Sans" panose="020B0606030504020204" pitchFamily="34" charset="0"/>
              </a:rPr>
              <a:t>This is incorrect. </a:t>
            </a:r>
            <a:r>
              <a:rPr lang="en-US" sz="2000" dirty="0">
                <a:solidFill>
                  <a:srgbClr val="FAB432"/>
                </a:solidFill>
                <a:latin typeface="Open Sans" panose="020B0606030504020204" pitchFamily="34" charset="0"/>
                <a:ea typeface="Open Sans" panose="020B0606030504020204" pitchFamily="34" charset="0"/>
                <a:cs typeface="Open Sans" panose="020B0606030504020204" pitchFamily="34" charset="0"/>
              </a:rPr>
              <a:t>Depending on the individual case, only accommodations or only interventions may be warranted</a:t>
            </a:r>
            <a:r>
              <a:rPr lang="en-US" sz="2000" dirty="0">
                <a:solidFill>
                  <a:srgbClr val="FAB432"/>
                </a:solidFill>
                <a:latin typeface="Open Sans" panose="020B0606030504020204" pitchFamily="34" charset="0"/>
              </a:rPr>
              <a:t>. Please, try again.</a:t>
            </a:r>
            <a:endParaRPr lang="en-US" sz="2000" dirty="0">
              <a:solidFill>
                <a:srgbClr val="FAB432"/>
              </a:solidFill>
              <a:latin typeface="Microsoft Sans Serif" panose="020B0604020202020204" pitchFamily="34" charset="0"/>
            </a:endParaRPr>
          </a:p>
        </p:txBody>
      </p:sp>
      <p:sp>
        <p:nvSpPr>
          <p:cNvPr id="41" name="Chocie B Sel Box">
            <a:extLst>
              <a:ext uri="{FF2B5EF4-FFF2-40B4-BE49-F238E27FC236}">
                <a16:creationId xmlns:a16="http://schemas.microsoft.com/office/drawing/2014/main" id="{D54A8CFB-368A-409E-8E36-9FE08EDD2C61}"/>
              </a:ext>
            </a:extLst>
          </p:cNvPr>
          <p:cNvSpPr/>
          <p:nvPr/>
        </p:nvSpPr>
        <p:spPr>
          <a:xfrm>
            <a:off x="6225403" y="2700496"/>
            <a:ext cx="5913067" cy="1703244"/>
          </a:xfrm>
          <a:prstGeom prst="rect">
            <a:avLst/>
          </a:prstGeom>
          <a:solidFill>
            <a:srgbClr val="B6385C"/>
          </a:solidFill>
          <a:ln>
            <a:solidFill>
              <a:srgbClr val="5E162A"/>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rgbClr val="FAB432"/>
                </a:solidFill>
                <a:latin typeface="Open Sans" panose="020B0606030504020204" pitchFamily="34" charset="0"/>
              </a:rPr>
              <a:t>This is incorrect. This is too extreme a position; many students with disabilities will need accommodations in educational settings, even if only temporarily. Please, try again.</a:t>
            </a:r>
            <a:endParaRPr lang="en-US" sz="2000" dirty="0">
              <a:solidFill>
                <a:srgbClr val="FAB432"/>
              </a:solidFill>
              <a:latin typeface="Microsoft Sans Serif" panose="020B0604020202020204" pitchFamily="34" charset="0"/>
            </a:endParaRPr>
          </a:p>
        </p:txBody>
      </p:sp>
      <p:sp>
        <p:nvSpPr>
          <p:cNvPr id="47" name="Chocie C Sel Box">
            <a:extLst>
              <a:ext uri="{FF2B5EF4-FFF2-40B4-BE49-F238E27FC236}">
                <a16:creationId xmlns:a16="http://schemas.microsoft.com/office/drawing/2014/main" id="{BF418CE6-E919-4233-B06B-AC43D5E7EEA1}"/>
              </a:ext>
            </a:extLst>
          </p:cNvPr>
          <p:cNvSpPr/>
          <p:nvPr/>
        </p:nvSpPr>
        <p:spPr>
          <a:xfrm>
            <a:off x="117033" y="4500345"/>
            <a:ext cx="5913067" cy="1703244"/>
          </a:xfrm>
          <a:prstGeom prst="rect">
            <a:avLst/>
          </a:prstGeom>
          <a:solidFill>
            <a:srgbClr val="C23F65"/>
          </a:solidFill>
          <a:ln>
            <a:solidFill>
              <a:srgbClr val="5E162A"/>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sz="2000" dirty="0">
                <a:solidFill>
                  <a:srgbClr val="FAB432"/>
                </a:solidFill>
                <a:latin typeface="Open Sans" panose="020B0606030504020204" pitchFamily="34" charset="0"/>
                <a:ea typeface="Open Sans" panose="020B0606030504020204" pitchFamily="34" charset="0"/>
                <a:cs typeface="Open Sans" panose="020B0606030504020204" pitchFamily="34" charset="0"/>
              </a:rPr>
              <a:t>This is incorrect. This would not work logistically, and depending on the individual case, only accommodations or only interventions may be warranted. Please, try again.</a:t>
            </a:r>
          </a:p>
        </p:txBody>
      </p:sp>
      <p:sp>
        <p:nvSpPr>
          <p:cNvPr id="5" name="Next Question Arrow">
            <a:hlinkClick r:id="rId2" action="ppaction://hlinksldjump"/>
            <a:extLst>
              <a:ext uri="{FF2B5EF4-FFF2-40B4-BE49-F238E27FC236}">
                <a16:creationId xmlns:a16="http://schemas.microsoft.com/office/drawing/2014/main" id="{23B23A8C-6F28-4EB8-91A9-74ECFF0BE0E1}"/>
              </a:ext>
            </a:extLst>
          </p:cNvPr>
          <p:cNvSpPr/>
          <p:nvPr/>
        </p:nvSpPr>
        <p:spPr>
          <a:xfrm>
            <a:off x="10103208" y="6373723"/>
            <a:ext cx="2039750" cy="513347"/>
          </a:xfrm>
          <a:prstGeom prst="rightArrow">
            <a:avLst/>
          </a:prstGeom>
          <a:solidFill>
            <a:srgbClr val="0C7776"/>
          </a:solidFill>
          <a:ln>
            <a:solidFill>
              <a:schemeClr val="tx1"/>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Next Question</a:t>
            </a:r>
          </a:p>
        </p:txBody>
      </p:sp>
      <p:sp>
        <p:nvSpPr>
          <p:cNvPr id="44" name="Choice d Box">
            <a:extLst>
              <a:ext uri="{FF2B5EF4-FFF2-40B4-BE49-F238E27FC236}">
                <a16:creationId xmlns:a16="http://schemas.microsoft.com/office/drawing/2014/main" id="{58EC63F8-1706-2AC2-F807-4D17825C46A7}"/>
              </a:ext>
            </a:extLst>
          </p:cNvPr>
          <p:cNvSpPr/>
          <p:nvPr/>
        </p:nvSpPr>
        <p:spPr>
          <a:xfrm>
            <a:off x="6229891" y="4532770"/>
            <a:ext cx="5913067" cy="1703244"/>
          </a:xfrm>
          <a:prstGeom prst="rect">
            <a:avLst/>
          </a:prstGeom>
          <a:gradFill flip="none" rotWithShape="1">
            <a:gsLst>
              <a:gs pos="0">
                <a:srgbClr val="076E6D">
                  <a:tint val="66000"/>
                  <a:satMod val="160000"/>
                </a:srgbClr>
              </a:gs>
              <a:gs pos="50000">
                <a:srgbClr val="076E6D">
                  <a:tint val="44500"/>
                  <a:satMod val="160000"/>
                </a:srgbClr>
              </a:gs>
              <a:gs pos="100000">
                <a:srgbClr val="076E6D">
                  <a:tint val="23500"/>
                  <a:satMod val="160000"/>
                </a:srgbClr>
              </a:gs>
            </a:gsLst>
            <a:path path="circle">
              <a:fillToRect l="50000" t="50000" r="50000" b="50000"/>
            </a:path>
            <a:tileRect/>
          </a:gradFill>
          <a:ln>
            <a:solidFill>
              <a:srgbClr val="5E162A"/>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latin typeface="Open Sans" panose="020B0606030504020204" pitchFamily="34" charset="0"/>
                <a:ea typeface="Open Sans" panose="020B0606030504020204" pitchFamily="34" charset="0"/>
                <a:cs typeface="Open Sans" panose="020B0606030504020204" pitchFamily="34" charset="0"/>
              </a:rPr>
              <a:t>Many students with disabilities should receive interventions to increase their test access skills; accommodations should be viewed as an inferior solution when effective interventions are available.</a:t>
            </a:r>
          </a:p>
        </p:txBody>
      </p:sp>
      <p:sp>
        <p:nvSpPr>
          <p:cNvPr id="52" name="Chocie D Sel Box">
            <a:extLst>
              <a:ext uri="{FF2B5EF4-FFF2-40B4-BE49-F238E27FC236}">
                <a16:creationId xmlns:a16="http://schemas.microsoft.com/office/drawing/2014/main" id="{08016A90-AC8F-C13E-B551-9F9EC76381D3}"/>
              </a:ext>
            </a:extLst>
          </p:cNvPr>
          <p:cNvSpPr/>
          <p:nvPr/>
        </p:nvSpPr>
        <p:spPr>
          <a:xfrm>
            <a:off x="6225403" y="4532770"/>
            <a:ext cx="5913067" cy="1703244"/>
          </a:xfrm>
          <a:prstGeom prst="rect">
            <a:avLst/>
          </a:prstGeom>
          <a:solidFill>
            <a:srgbClr val="CF466E"/>
          </a:solidFill>
          <a:ln>
            <a:solidFill>
              <a:srgbClr val="5E162A"/>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rgbClr val="FAB432"/>
                </a:solidFill>
                <a:latin typeface="Open Sans" panose="020B0606030504020204" pitchFamily="34" charset="0"/>
              </a:rPr>
              <a:t>This is correct! Generally interventions are to be preferred to accommodations.</a:t>
            </a:r>
            <a:endParaRPr lang="en-US" sz="2000" dirty="0">
              <a:solidFill>
                <a:srgbClr val="FAB432"/>
              </a:solidFill>
              <a:latin typeface="Microsoft Sans Serif" panose="020B0604020202020204" pitchFamily="34" charset="0"/>
            </a:endParaRPr>
          </a:p>
        </p:txBody>
      </p:sp>
      <p:sp>
        <p:nvSpPr>
          <p:cNvPr id="58" name="Next Question Arrow">
            <a:hlinkClick r:id="rId3" action="ppaction://hlinksldjump"/>
            <a:extLst>
              <a:ext uri="{FF2B5EF4-FFF2-40B4-BE49-F238E27FC236}">
                <a16:creationId xmlns:a16="http://schemas.microsoft.com/office/drawing/2014/main" id="{D827C0EF-13F4-F43D-DF19-7F64A8F1027B}"/>
              </a:ext>
            </a:extLst>
          </p:cNvPr>
          <p:cNvSpPr/>
          <p:nvPr/>
        </p:nvSpPr>
        <p:spPr>
          <a:xfrm flipH="1">
            <a:off x="260425" y="6283886"/>
            <a:ext cx="2039750" cy="513347"/>
          </a:xfrm>
          <a:prstGeom prst="rightArrow">
            <a:avLst/>
          </a:prstGeom>
          <a:solidFill>
            <a:srgbClr val="0C7776"/>
          </a:solidFill>
          <a:ln>
            <a:solidFill>
              <a:schemeClr val="tx1"/>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Previous Question</a:t>
            </a:r>
          </a:p>
        </p:txBody>
      </p:sp>
    </p:spTree>
    <p:extLst>
      <p:ext uri="{BB962C8B-B14F-4D97-AF65-F5344CB8AC3E}">
        <p14:creationId xmlns:p14="http://schemas.microsoft.com/office/powerpoint/2010/main" val="232222125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Click="0">
        <p15:prstTrans prst="pageCurlDouble"/>
      </p:transition>
    </mc:Choice>
    <mc:Fallback xmlns="">
      <p:transition spd="slow" advClick="0">
        <p:fade/>
      </p:transition>
    </mc:Fallback>
  </mc:AlternateContent>
  <p:timing>
    <p:tnLst>
      <p:par>
        <p:cTn id="1" dur="indefinite" restart="never" nodeType="tmRoot">
          <p:childTnLst>
            <p:seq concurrent="1" nextAc="seek">
              <p:cTn id="2" restart="whenNotActive" fill="hold" evtFilter="cancelBubble" nodeType="interactiveSeq">
                <p:stCondLst>
                  <p:cond evt="onClick" delay="0">
                    <p:tgtEl>
                      <p:spTgt spid="21"/>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1" nodeType="clickEffect">
                                  <p:stCondLst>
                                    <p:cond delay="0"/>
                                  </p:stCondLst>
                                  <p:childTnLst>
                                    <p:set>
                                      <p:cBhvr>
                                        <p:cTn id="6" dur="1" fill="hold">
                                          <p:stCondLst>
                                            <p:cond delay="0"/>
                                          </p:stCondLst>
                                        </p:cTn>
                                        <p:tgtEl>
                                          <p:spTgt spid="24"/>
                                        </p:tgtEl>
                                        <p:attrNameLst>
                                          <p:attrName>style.visibility</p:attrName>
                                        </p:attrNameLst>
                                      </p:cBhvr>
                                      <p:to>
                                        <p:strVal val="visible"/>
                                      </p:to>
                                    </p:set>
                                  </p:childTnLst>
                                </p:cTn>
                              </p:par>
                            </p:childTnLst>
                          </p:cTn>
                        </p:par>
                      </p:childTnLst>
                    </p:cTn>
                  </p:par>
                </p:childTnLst>
              </p:cTn>
              <p:nextCondLst>
                <p:cond evt="onClick" delay="0">
                  <p:tgtEl>
                    <p:spTgt spid="21"/>
                  </p:tgtEl>
                </p:cond>
              </p:nextCondLst>
            </p:seq>
            <p:seq concurrent="1" nextAc="seek">
              <p:cTn id="7" restart="whenNotActive" fill="hold" evtFilter="cancelBubble" nodeType="interactiveSeq">
                <p:stCondLst>
                  <p:cond evt="onClick" delay="0">
                    <p:tgtEl>
                      <p:spTgt spid="24"/>
                    </p:tgtEl>
                  </p:cond>
                </p:stCondLst>
                <p:endSync evt="end" delay="0">
                  <p:rtn val="all"/>
                </p:endSync>
                <p:childTnLst>
                  <p:par>
                    <p:cTn id="8" fill="hold">
                      <p:stCondLst>
                        <p:cond delay="0"/>
                      </p:stCondLst>
                      <p:childTnLst>
                        <p:par>
                          <p:cTn id="9" fill="hold">
                            <p:stCondLst>
                              <p:cond delay="0"/>
                            </p:stCondLst>
                            <p:childTnLst>
                              <p:par>
                                <p:cTn id="10" presetID="1" presetClass="exit" presetSubtype="0" fill="hold" grpId="0" nodeType="clickEffect">
                                  <p:stCondLst>
                                    <p:cond delay="0"/>
                                  </p:stCondLst>
                                  <p:childTnLst>
                                    <p:set>
                                      <p:cBhvr>
                                        <p:cTn id="11" dur="1" fill="hold">
                                          <p:stCondLst>
                                            <p:cond delay="0"/>
                                          </p:stCondLst>
                                        </p:cTn>
                                        <p:tgtEl>
                                          <p:spTgt spid="24"/>
                                        </p:tgtEl>
                                        <p:attrNameLst>
                                          <p:attrName>style.visibility</p:attrName>
                                        </p:attrNameLst>
                                      </p:cBhvr>
                                      <p:to>
                                        <p:strVal val="hidden"/>
                                      </p:to>
                                    </p:set>
                                  </p:childTnLst>
                                </p:cTn>
                              </p:par>
                            </p:childTnLst>
                          </p:cTn>
                        </p:par>
                      </p:childTnLst>
                    </p:cTn>
                  </p:par>
                </p:childTnLst>
              </p:cTn>
              <p:nextCondLst>
                <p:cond evt="onClick" delay="0">
                  <p:tgtEl>
                    <p:spTgt spid="24"/>
                  </p:tgtEl>
                </p:cond>
              </p:nextCondLst>
            </p:seq>
            <p:seq concurrent="1" nextAc="seek">
              <p:cTn id="12" restart="whenNotActive" fill="hold" evtFilter="cancelBubble" nodeType="interactiveSeq">
                <p:stCondLst>
                  <p:cond evt="onClick" delay="0">
                    <p:tgtEl>
                      <p:spTgt spid="34"/>
                    </p:tgtEl>
                  </p:cond>
                </p:stCondLst>
                <p:endSync evt="end" delay="0">
                  <p:rtn val="all"/>
                </p:endSync>
                <p:childTnLst>
                  <p:par>
                    <p:cTn id="13" fill="hold">
                      <p:stCondLst>
                        <p:cond delay="indefinite"/>
                      </p:stCondLst>
                      <p:childTnLst>
                        <p:par>
                          <p:cTn id="14" fill="hold">
                            <p:stCondLst>
                              <p:cond delay="0"/>
                            </p:stCondLst>
                            <p:childTnLst>
                              <p:par>
                                <p:cTn id="15" presetID="1" presetClass="entr" presetSubtype="0" fill="hold" grpId="1" nodeType="clickEffect">
                                  <p:stCondLst>
                                    <p:cond delay="0"/>
                                  </p:stCondLst>
                                  <p:childTnLst>
                                    <p:set>
                                      <p:cBhvr>
                                        <p:cTn id="16" dur="1" fill="hold">
                                          <p:stCondLst>
                                            <p:cond delay="0"/>
                                          </p:stCondLst>
                                        </p:cTn>
                                        <p:tgtEl>
                                          <p:spTgt spid="41"/>
                                        </p:tgtEl>
                                        <p:attrNameLst>
                                          <p:attrName>style.visibility</p:attrName>
                                        </p:attrNameLst>
                                      </p:cBhvr>
                                      <p:to>
                                        <p:strVal val="visible"/>
                                      </p:to>
                                    </p:set>
                                  </p:childTnLst>
                                </p:cTn>
                              </p:par>
                            </p:childTnLst>
                          </p:cTn>
                        </p:par>
                      </p:childTnLst>
                    </p:cTn>
                  </p:par>
                </p:childTnLst>
              </p:cTn>
              <p:nextCondLst>
                <p:cond evt="onClick" delay="0">
                  <p:tgtEl>
                    <p:spTgt spid="34"/>
                  </p:tgtEl>
                </p:cond>
              </p:nextCondLst>
            </p:seq>
            <p:seq concurrent="1" nextAc="seek">
              <p:cTn id="17" restart="whenNotActive" fill="hold" evtFilter="cancelBubble" nodeType="interactiveSeq">
                <p:stCondLst>
                  <p:cond evt="onClick" delay="0">
                    <p:tgtEl>
                      <p:spTgt spid="38"/>
                    </p:tgtEl>
                  </p:cond>
                </p:stCondLst>
                <p:endSync evt="end" delay="0">
                  <p:rtn val="all"/>
                </p:endSync>
                <p:childTnLst>
                  <p:par>
                    <p:cTn id="18" fill="hold">
                      <p:stCondLst>
                        <p:cond delay="indefinite"/>
                      </p:stCondLst>
                      <p:childTnLst>
                        <p:par>
                          <p:cTn id="19" fill="hold">
                            <p:stCondLst>
                              <p:cond delay="0"/>
                            </p:stCondLst>
                            <p:childTnLst>
                              <p:par>
                                <p:cTn id="20" presetID="1" presetClass="entr" presetSubtype="0" fill="hold" grpId="1" nodeType="clickEffect">
                                  <p:stCondLst>
                                    <p:cond delay="0"/>
                                  </p:stCondLst>
                                  <p:childTnLst>
                                    <p:set>
                                      <p:cBhvr>
                                        <p:cTn id="21" dur="1" fill="hold">
                                          <p:stCondLst>
                                            <p:cond delay="0"/>
                                          </p:stCondLst>
                                        </p:cTn>
                                        <p:tgtEl>
                                          <p:spTgt spid="47"/>
                                        </p:tgtEl>
                                        <p:attrNameLst>
                                          <p:attrName>style.visibility</p:attrName>
                                        </p:attrNameLst>
                                      </p:cBhvr>
                                      <p:to>
                                        <p:strVal val="visible"/>
                                      </p:to>
                                    </p:set>
                                  </p:childTnLst>
                                </p:cTn>
                              </p:par>
                            </p:childTnLst>
                          </p:cTn>
                        </p:par>
                      </p:childTnLst>
                    </p:cTn>
                  </p:par>
                </p:childTnLst>
              </p:cTn>
              <p:nextCondLst>
                <p:cond evt="onClick" delay="0">
                  <p:tgtEl>
                    <p:spTgt spid="38"/>
                  </p:tgtEl>
                </p:cond>
              </p:nextCondLst>
            </p:seq>
            <p:seq concurrent="1" nextAc="seek">
              <p:cTn id="22" restart="whenNotActive" fill="hold" evtFilter="cancelBubble" nodeType="interactiveSeq">
                <p:stCondLst>
                  <p:cond evt="onClick" delay="0">
                    <p:tgtEl>
                      <p:spTgt spid="47"/>
                    </p:tgtEl>
                  </p:cond>
                </p:stCondLst>
                <p:endSync evt="end" delay="0">
                  <p:rtn val="all"/>
                </p:endSync>
                <p:childTnLst>
                  <p:par>
                    <p:cTn id="23" fill="hold">
                      <p:stCondLst>
                        <p:cond delay="indefinite"/>
                      </p:stCondLst>
                      <p:childTnLst>
                        <p:par>
                          <p:cTn id="24" fill="hold">
                            <p:stCondLst>
                              <p:cond delay="0"/>
                            </p:stCondLst>
                            <p:childTnLst>
                              <p:par>
                                <p:cTn id="25" presetID="1" presetClass="exit" presetSubtype="0" fill="hold" grpId="0" nodeType="clickEffect">
                                  <p:stCondLst>
                                    <p:cond delay="0"/>
                                  </p:stCondLst>
                                  <p:childTnLst>
                                    <p:set>
                                      <p:cBhvr>
                                        <p:cTn id="26" dur="1" fill="hold">
                                          <p:stCondLst>
                                            <p:cond delay="0"/>
                                          </p:stCondLst>
                                        </p:cTn>
                                        <p:tgtEl>
                                          <p:spTgt spid="47"/>
                                        </p:tgtEl>
                                        <p:attrNameLst>
                                          <p:attrName>style.visibility</p:attrName>
                                        </p:attrNameLst>
                                      </p:cBhvr>
                                      <p:to>
                                        <p:strVal val="hidden"/>
                                      </p:to>
                                    </p:set>
                                  </p:childTnLst>
                                </p:cTn>
                              </p:par>
                            </p:childTnLst>
                          </p:cTn>
                        </p:par>
                      </p:childTnLst>
                    </p:cTn>
                  </p:par>
                </p:childTnLst>
              </p:cTn>
              <p:nextCondLst>
                <p:cond evt="onClick" delay="0">
                  <p:tgtEl>
                    <p:spTgt spid="47"/>
                  </p:tgtEl>
                </p:cond>
              </p:nextCondLst>
            </p:seq>
            <p:seq concurrent="1" nextAc="seek">
              <p:cTn id="27" restart="whenNotActive" fill="hold" evtFilter="cancelBubble" nodeType="interactiveSeq">
                <p:stCondLst>
                  <p:cond evt="onClick" delay="0">
                    <p:tgtEl>
                      <p:spTgt spid="44"/>
                    </p:tgtEl>
                  </p:cond>
                </p:stCondLst>
                <p:endSync evt="end" delay="0">
                  <p:rtn val="all"/>
                </p:endSync>
                <p:childTnLst>
                  <p:par>
                    <p:cTn id="28" fill="hold">
                      <p:stCondLst>
                        <p:cond delay="0"/>
                      </p:stCondLst>
                      <p:childTnLst>
                        <p:par>
                          <p:cTn id="29" fill="hold">
                            <p:stCondLst>
                              <p:cond delay="0"/>
                            </p:stCondLst>
                            <p:childTnLst>
                              <p:par>
                                <p:cTn id="30" presetID="1" presetClass="entr" presetSubtype="0" fill="hold" grpId="1" nodeType="clickEffect">
                                  <p:stCondLst>
                                    <p:cond delay="0"/>
                                  </p:stCondLst>
                                  <p:childTnLst>
                                    <p:set>
                                      <p:cBhvr>
                                        <p:cTn id="31" dur="1" fill="hold">
                                          <p:stCondLst>
                                            <p:cond delay="0"/>
                                          </p:stCondLst>
                                        </p:cTn>
                                        <p:tgtEl>
                                          <p:spTgt spid="52"/>
                                        </p:tgtEl>
                                        <p:attrNameLst>
                                          <p:attrName>style.visibility</p:attrName>
                                        </p:attrNameLst>
                                      </p:cBhvr>
                                      <p:to>
                                        <p:strVal val="visible"/>
                                      </p:to>
                                    </p:set>
                                  </p:childTnLst>
                                </p:cTn>
                              </p:par>
                            </p:childTnLst>
                          </p:cTn>
                        </p:par>
                      </p:childTnLst>
                    </p:cTn>
                  </p:par>
                </p:childTnLst>
              </p:cTn>
              <p:nextCondLst>
                <p:cond evt="onClick" delay="0">
                  <p:tgtEl>
                    <p:spTgt spid="44"/>
                  </p:tgtEl>
                </p:cond>
              </p:nextCondLst>
            </p:seq>
            <p:seq concurrent="1" nextAc="seek">
              <p:cTn id="32" restart="whenNotActive" fill="hold" evtFilter="cancelBubble" nodeType="interactiveSeq">
                <p:stCondLst>
                  <p:cond evt="onClick" delay="0">
                    <p:tgtEl>
                      <p:spTgt spid="41"/>
                    </p:tgtEl>
                  </p:cond>
                </p:stCondLst>
                <p:endSync evt="end" delay="0">
                  <p:rtn val="all"/>
                </p:endSync>
                <p:childTnLst>
                  <p:par>
                    <p:cTn id="33" fill="hold">
                      <p:stCondLst>
                        <p:cond delay="0"/>
                      </p:stCondLst>
                      <p:childTnLst>
                        <p:par>
                          <p:cTn id="34" fill="hold">
                            <p:stCondLst>
                              <p:cond delay="0"/>
                            </p:stCondLst>
                            <p:childTnLst>
                              <p:par>
                                <p:cTn id="35" presetID="1" presetClass="exit" presetSubtype="0" fill="hold" grpId="0" nodeType="clickEffect">
                                  <p:stCondLst>
                                    <p:cond delay="0"/>
                                  </p:stCondLst>
                                  <p:childTnLst>
                                    <p:set>
                                      <p:cBhvr>
                                        <p:cTn id="36" dur="1" fill="hold">
                                          <p:stCondLst>
                                            <p:cond delay="0"/>
                                          </p:stCondLst>
                                        </p:cTn>
                                        <p:tgtEl>
                                          <p:spTgt spid="41"/>
                                        </p:tgtEl>
                                        <p:attrNameLst>
                                          <p:attrName>style.visibility</p:attrName>
                                        </p:attrNameLst>
                                      </p:cBhvr>
                                      <p:to>
                                        <p:strVal val="hidden"/>
                                      </p:to>
                                    </p:set>
                                  </p:childTnLst>
                                </p:cTn>
                              </p:par>
                            </p:childTnLst>
                          </p:cTn>
                        </p:par>
                      </p:childTnLst>
                    </p:cTn>
                  </p:par>
                </p:childTnLst>
              </p:cTn>
              <p:nextCondLst>
                <p:cond evt="onClick" delay="0">
                  <p:tgtEl>
                    <p:spTgt spid="41"/>
                  </p:tgtEl>
                </p:cond>
              </p:nextCondLst>
            </p:seq>
            <p:seq concurrent="1" nextAc="seek">
              <p:cTn id="37" restart="whenNotActive" fill="hold" evtFilter="cancelBubble" nodeType="interactiveSeq">
                <p:stCondLst>
                  <p:cond evt="onClick" delay="0">
                    <p:tgtEl>
                      <p:spTgt spid="52"/>
                    </p:tgtEl>
                  </p:cond>
                </p:stCondLst>
                <p:endSync evt="end" delay="0">
                  <p:rtn val="all"/>
                </p:endSync>
                <p:childTnLst>
                  <p:par>
                    <p:cTn id="38" fill="hold">
                      <p:stCondLst>
                        <p:cond delay="0"/>
                      </p:stCondLst>
                      <p:childTnLst>
                        <p:par>
                          <p:cTn id="39" fill="hold">
                            <p:stCondLst>
                              <p:cond delay="0"/>
                            </p:stCondLst>
                            <p:childTnLst>
                              <p:par>
                                <p:cTn id="40" presetID="1" presetClass="exit" presetSubtype="0" fill="hold" grpId="0" nodeType="clickEffect">
                                  <p:stCondLst>
                                    <p:cond delay="0"/>
                                  </p:stCondLst>
                                  <p:childTnLst>
                                    <p:set>
                                      <p:cBhvr>
                                        <p:cTn id="41" dur="1" fill="hold">
                                          <p:stCondLst>
                                            <p:cond delay="0"/>
                                          </p:stCondLst>
                                        </p:cTn>
                                        <p:tgtEl>
                                          <p:spTgt spid="52"/>
                                        </p:tgtEl>
                                        <p:attrNameLst>
                                          <p:attrName>style.visibility</p:attrName>
                                        </p:attrNameLst>
                                      </p:cBhvr>
                                      <p:to>
                                        <p:strVal val="hidden"/>
                                      </p:to>
                                    </p:set>
                                  </p:childTnLst>
                                </p:cTn>
                              </p:par>
                            </p:childTnLst>
                          </p:cTn>
                        </p:par>
                      </p:childTnLst>
                    </p:cTn>
                  </p:par>
                </p:childTnLst>
              </p:cTn>
              <p:nextCondLst>
                <p:cond evt="onClick" delay="0">
                  <p:tgtEl>
                    <p:spTgt spid="52"/>
                  </p:tgtEl>
                </p:cond>
              </p:nextCondLst>
            </p:seq>
          </p:childTnLst>
        </p:cTn>
      </p:par>
    </p:tnLst>
    <p:bldLst>
      <p:bldP spid="24" grpId="0" animBg="1"/>
      <p:bldP spid="24" grpId="1" animBg="1"/>
      <p:bldP spid="41" grpId="0" animBg="1"/>
      <p:bldP spid="41" grpId="1" animBg="1"/>
      <p:bldP spid="47" grpId="0" animBg="1"/>
      <p:bldP spid="47" grpId="1" animBg="1"/>
      <p:bldP spid="52" grpId="0" animBg="1"/>
      <p:bldP spid="52" grpId="1"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50F6FA-DEE7-172C-1D05-BFD881CD60D8}"/>
              </a:ext>
            </a:extLst>
          </p:cNvPr>
          <p:cNvSpPr>
            <a:spLocks noGrp="1"/>
          </p:cNvSpPr>
          <p:nvPr>
            <p:ph type="title"/>
          </p:nvPr>
        </p:nvSpPr>
        <p:spPr/>
        <p:txBody>
          <a:bodyPr/>
          <a:lstStyle/>
          <a:p>
            <a:r>
              <a:rPr lang="en-US" sz="3600" dirty="0"/>
              <a:t>You have reached the end of this learning check</a:t>
            </a:r>
          </a:p>
        </p:txBody>
      </p:sp>
      <p:sp>
        <p:nvSpPr>
          <p:cNvPr id="3" name="Content Placeholder 2">
            <a:extLst>
              <a:ext uri="{FF2B5EF4-FFF2-40B4-BE49-F238E27FC236}">
                <a16:creationId xmlns:a16="http://schemas.microsoft.com/office/drawing/2014/main" id="{07149D18-8AAB-CEBE-1B50-BAC385E67F0A}"/>
              </a:ext>
            </a:extLst>
          </p:cNvPr>
          <p:cNvSpPr>
            <a:spLocks noGrp="1"/>
          </p:cNvSpPr>
          <p:nvPr>
            <p:ph idx="1"/>
          </p:nvPr>
        </p:nvSpPr>
        <p:spPr/>
        <p:txBody>
          <a:bodyPr/>
          <a:lstStyle/>
          <a:p>
            <a:pPr marL="0" indent="0">
              <a:buNone/>
            </a:pPr>
            <a:endParaRPr lang="en-US" dirty="0"/>
          </a:p>
          <a:p>
            <a:pPr marL="0" indent="0" algn="ctr">
              <a:buNone/>
            </a:pPr>
            <a:r>
              <a:rPr lang="en-US" dirty="0"/>
              <a:t>Please click anywhere to exit!</a:t>
            </a:r>
          </a:p>
          <a:p>
            <a:pPr marL="0" indent="0">
              <a:buNone/>
            </a:pPr>
            <a:endParaRPr lang="en-US" dirty="0"/>
          </a:p>
          <a:p>
            <a:pPr marL="0" indent="-457200">
              <a:buNone/>
            </a:pPr>
            <a:r>
              <a:rPr lang="en-US" dirty="0"/>
              <a:t>Lovett, B. J. </a:t>
            </a:r>
            <a:r>
              <a:rPr lang="en-US" sz="2800" dirty="0">
                <a:effectLst/>
              </a:rPr>
              <a:t>(2023). Testing accommodations for students with </a:t>
            </a:r>
          </a:p>
          <a:p>
            <a:pPr marL="0" indent="-457200">
              <a:buNone/>
            </a:pPr>
            <a:r>
              <a:rPr lang="en-US" dirty="0"/>
              <a:t>	</a:t>
            </a:r>
            <a:r>
              <a:rPr lang="en-US" sz="2800" dirty="0">
                <a:effectLst/>
              </a:rPr>
              <a:t>disabilities [Digital ITEMS Module </a:t>
            </a:r>
            <a:r>
              <a:rPr lang="en-US" dirty="0"/>
              <a:t>31</a:t>
            </a:r>
            <a:r>
              <a:rPr lang="en-US" sz="2800" dirty="0">
                <a:effectLst/>
              </a:rPr>
              <a:t>]. </a:t>
            </a:r>
            <a:r>
              <a:rPr lang="en-US" sz="2800" i="1" dirty="0">
                <a:effectLst/>
              </a:rPr>
              <a:t>Educational Measurement: 	Issues and </a:t>
            </a:r>
            <a:r>
              <a:rPr lang="en-US" i="1" dirty="0"/>
              <a:t>	</a:t>
            </a:r>
            <a:r>
              <a:rPr lang="en-US" sz="2800" i="1" dirty="0">
                <a:effectLst/>
              </a:rPr>
              <a:t>Practice, 42</a:t>
            </a:r>
            <a:r>
              <a:rPr lang="en-US" sz="2800" dirty="0">
                <a:effectLst/>
              </a:rPr>
              <a:t>(1</a:t>
            </a:r>
            <a:r>
              <a:rPr lang="en-US" sz="2800">
                <a:effectLst/>
              </a:rPr>
              <a:t>), </a:t>
            </a:r>
            <a:r>
              <a:rPr lang="en-US"/>
              <a:t>112-113</a:t>
            </a:r>
            <a:r>
              <a:rPr lang="en-US" sz="2800">
                <a:effectLst/>
              </a:rPr>
              <a:t>. </a:t>
            </a:r>
            <a:endParaRPr lang="en-US" dirty="0"/>
          </a:p>
        </p:txBody>
      </p:sp>
      <p:sp>
        <p:nvSpPr>
          <p:cNvPr id="5" name="Next Question Arrow">
            <a:hlinkClick r:id="rId2" action="ppaction://hlinksldjump"/>
            <a:extLst>
              <a:ext uri="{FF2B5EF4-FFF2-40B4-BE49-F238E27FC236}">
                <a16:creationId xmlns:a16="http://schemas.microsoft.com/office/drawing/2014/main" id="{4D3ECB5C-ADF3-BB3D-8419-DFAF8425E38A}"/>
              </a:ext>
            </a:extLst>
          </p:cNvPr>
          <p:cNvSpPr/>
          <p:nvPr/>
        </p:nvSpPr>
        <p:spPr>
          <a:xfrm flipH="1">
            <a:off x="260425" y="6283886"/>
            <a:ext cx="2039750" cy="513347"/>
          </a:xfrm>
          <a:prstGeom prst="rightArrow">
            <a:avLst/>
          </a:prstGeom>
          <a:solidFill>
            <a:srgbClr val="0C7776"/>
          </a:solidFill>
          <a:ln>
            <a:solidFill>
              <a:schemeClr val="tx1"/>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Previous Question</a:t>
            </a:r>
          </a:p>
        </p:txBody>
      </p:sp>
    </p:spTree>
    <p:extLst>
      <p:ext uri="{BB962C8B-B14F-4D97-AF65-F5344CB8AC3E}">
        <p14:creationId xmlns:p14="http://schemas.microsoft.com/office/powerpoint/2010/main" val="1967798868"/>
      </p:ext>
    </p:extLst>
  </p:cSld>
  <p:clrMapOvr>
    <a:masterClrMapping/>
  </p:clrMapOvr>
  <mc:AlternateContent xmlns:mc="http://schemas.openxmlformats.org/markup-compatibility/2006" xmlns:p14="http://schemas.microsoft.com/office/powerpoint/2010/main">
    <mc:Choice Requires="p14">
      <p:transition spd="med" p14:dur="700" advTm="5000">
        <p:fade/>
      </p:transition>
    </mc:Choice>
    <mc:Fallback xmlns="">
      <p:transition spd="med" advTm="5000">
        <p:fade/>
      </p:transition>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313</TotalTime>
  <Words>675</Words>
  <Application>Microsoft Office PowerPoint</Application>
  <PresentationFormat>Widescreen</PresentationFormat>
  <Paragraphs>55</Paragraphs>
  <Slides>5</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5</vt:i4>
      </vt:variant>
    </vt:vector>
  </HeadingPairs>
  <TitlesOfParts>
    <vt:vector size="11" baseType="lpstr">
      <vt:lpstr>Arial</vt:lpstr>
      <vt:lpstr>Calibri</vt:lpstr>
      <vt:lpstr>Microsoft Sans Serif</vt:lpstr>
      <vt:lpstr>Open Sans</vt:lpstr>
      <vt:lpstr>Open Sans Semibold</vt:lpstr>
      <vt:lpstr>Office Theme</vt:lpstr>
      <vt:lpstr>Section 4: Learning Check</vt:lpstr>
      <vt:lpstr>PowerPoint Presentation</vt:lpstr>
      <vt:lpstr>PowerPoint Presentation</vt:lpstr>
      <vt:lpstr>PowerPoint Presentation</vt:lpstr>
      <vt:lpstr>You have reached the end of this learning check</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Leventhal, Brian C - leventbc</dc:creator>
  <cp:lastModifiedBy>Leventhal, Brian C - leventbc</cp:lastModifiedBy>
  <cp:revision>3</cp:revision>
  <dcterms:created xsi:type="dcterms:W3CDTF">2022-01-08T11:29:31Z</dcterms:created>
  <dcterms:modified xsi:type="dcterms:W3CDTF">2023-03-24T15:59:18Z</dcterms:modified>
</cp:coreProperties>
</file>