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91" r:id="rId2"/>
    <p:sldId id="328" r:id="rId3"/>
    <p:sldId id="395" r:id="rId4"/>
    <p:sldId id="407" r:id="rId5"/>
    <p:sldId id="408" r:id="rId6"/>
    <p:sldId id="33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80F2BA-5E58-DAD0-E6FB-5B8D243CC284}" name="Jennifer Lewis" initials="JL" userId="S::jlewi0@umass.edu::268a10a2-8e33-456c-ae1f-c9aabbadd743" providerId="AD"/>
  <p188:author id="{0803C3BC-A351-3C69-C860-8652FC13E1C6}" name="Stephen Sireci" initials="SS" userId="S::sireci@umass.edu::7bbd6e68-7fde-40f4-a1ce-9b5b72d2ac00" providerId="AD"/>
  <p188:author id="{47C67DD7-307E-91A2-B8EA-0E0A7F45183A}" name="Leventhal, Brian C - leventbc" initials="LBCl" userId="S::leventbc@jmu.edu::3adb2060-2beb-4a7d-9680-0848e8f14d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432"/>
    <a:srgbClr val="118180"/>
    <a:srgbClr val="095352"/>
    <a:srgbClr val="FFFFFF"/>
    <a:srgbClr val="009193"/>
    <a:srgbClr val="5E162A"/>
    <a:srgbClr val="6E2E40"/>
    <a:srgbClr val="7F7F7F"/>
    <a:srgbClr val="926371"/>
    <a:srgbClr val="0C7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7" autoAdjust="0"/>
    <p:restoredTop sz="79950" autoAdjust="0"/>
  </p:normalViewPr>
  <p:slideViewPr>
    <p:cSldViewPr snapToGrid="0" showGuides="1">
      <p:cViewPr varScale="1">
        <p:scale>
          <a:sx n="110" d="100"/>
          <a:sy n="110" d="100"/>
        </p:scale>
        <p:origin x="126" y="4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nthal, Brian C - leventbc" userId="3adb2060-2beb-4a7d-9680-0848e8f14df8" providerId="ADAL" clId="{70237612-281E-4F7B-8F45-D6BB3C16C7E3}"/>
    <pc:docChg chg="modSld">
      <pc:chgData name="Leventhal, Brian C - leventbc" userId="3adb2060-2beb-4a7d-9680-0848e8f14df8" providerId="ADAL" clId="{70237612-281E-4F7B-8F45-D6BB3C16C7E3}" dt="2022-12-06T10:43:00.236" v="0"/>
      <pc:docMkLst>
        <pc:docMk/>
      </pc:docMkLst>
      <pc:sldChg chg="modSp mod">
        <pc:chgData name="Leventhal, Brian C - leventbc" userId="3adb2060-2beb-4a7d-9680-0848e8f14df8" providerId="ADAL" clId="{70237612-281E-4F7B-8F45-D6BB3C16C7E3}" dt="2022-12-06T10:43:00.236" v="0"/>
        <pc:sldMkLst>
          <pc:docMk/>
          <pc:sldMk cId="1967798868" sldId="338"/>
        </pc:sldMkLst>
        <pc:spChg chg="mod">
          <ac:chgData name="Leventhal, Brian C - leventbc" userId="3adb2060-2beb-4a7d-9680-0848e8f14df8" providerId="ADAL" clId="{70237612-281E-4F7B-8F45-D6BB3C16C7E3}" dt="2022-12-06T10:43:00.236" v="0"/>
          <ac:spMkLst>
            <pc:docMk/>
            <pc:sldMk cId="1967798868" sldId="338"/>
            <ac:spMk id="3" creationId="{07149D18-8AAB-CEBE-1B50-BAC385E67F0A}"/>
          </ac:spMkLst>
        </pc:spChg>
      </pc:sldChg>
    </pc:docChg>
  </pc:docChgLst>
  <pc:docChgLst>
    <pc:chgData name="Leventhal, Brian C - leventbc" userId="3adb2060-2beb-4a7d-9680-0848e8f14df8" providerId="ADAL" clId="{4F44C3DB-6C6B-4550-8141-35BD85C9953C}"/>
    <pc:docChg chg="custSel modSld">
      <pc:chgData name="Leventhal, Brian C - leventbc" userId="3adb2060-2beb-4a7d-9680-0848e8f14df8" providerId="ADAL" clId="{4F44C3DB-6C6B-4550-8141-35BD85C9953C}" dt="2022-10-31T12:03:30.327" v="1" actId="1076"/>
      <pc:docMkLst>
        <pc:docMk/>
      </pc:docMkLst>
      <pc:sldChg chg="delSp modSp mod">
        <pc:chgData name="Leventhal, Brian C - leventbc" userId="3adb2060-2beb-4a7d-9680-0848e8f14df8" providerId="ADAL" clId="{4F44C3DB-6C6B-4550-8141-35BD85C9953C}" dt="2022-10-31T12:03:30.327" v="1" actId="1076"/>
        <pc:sldMkLst>
          <pc:docMk/>
          <pc:sldMk cId="1961157331" sldId="328"/>
        </pc:sldMkLst>
        <pc:grpChg chg="mod">
          <ac:chgData name="Leventhal, Brian C - leventbc" userId="3adb2060-2beb-4a7d-9680-0848e8f14df8" providerId="ADAL" clId="{4F44C3DB-6C6B-4550-8141-35BD85C9953C}" dt="2022-10-31T12:03:30.327" v="1" actId="1076"/>
          <ac:grpSpMkLst>
            <pc:docMk/>
            <pc:sldMk cId="1961157331" sldId="328"/>
            <ac:grpSpMk id="9" creationId="{5A16317E-BE59-2714-B100-843FC02DFD92}"/>
          </ac:grpSpMkLst>
        </pc:grpChg>
        <pc:grpChg chg="del">
          <ac:chgData name="Leventhal, Brian C - leventbc" userId="3adb2060-2beb-4a7d-9680-0848e8f14df8" providerId="ADAL" clId="{4F44C3DB-6C6B-4550-8141-35BD85C9953C}" dt="2022-10-31T12:03:27.642" v="0" actId="478"/>
          <ac:grpSpMkLst>
            <pc:docMk/>
            <pc:sldMk cId="1961157331" sldId="328"/>
            <ac:grpSpMk id="12" creationId="{5FCD4EB7-82BD-5A40-2FA1-11032FBA96BC}"/>
          </ac:grpSpMkLst>
        </pc:grpChg>
      </pc:sldChg>
    </pc:docChg>
  </pc:docChgLst>
  <pc:docChgLst>
    <pc:chgData name="Leventhal, Brian C - leventbc" userId="3adb2060-2beb-4a7d-9680-0848e8f14df8" providerId="ADAL" clId="{574F5506-FE3D-4A83-BC96-C5A841488340}"/>
    <pc:docChg chg="undo custSel modSld modShowInfo">
      <pc:chgData name="Leventhal, Brian C - leventbc" userId="3adb2060-2beb-4a7d-9680-0848e8f14df8" providerId="ADAL" clId="{574F5506-FE3D-4A83-BC96-C5A841488340}" dt="2022-10-25T10:56:22.630" v="545" actId="571"/>
      <pc:docMkLst>
        <pc:docMk/>
      </pc:docMkLst>
      <pc:sldChg chg="addSp modSp mod modTransition modNotesTx">
        <pc:chgData name="Leventhal, Brian C - leventbc" userId="3adb2060-2beb-4a7d-9680-0848e8f14df8" providerId="ADAL" clId="{574F5506-FE3D-4A83-BC96-C5A841488340}" dt="2022-10-25T10:56:22.630" v="545" actId="571"/>
        <pc:sldMkLst>
          <pc:docMk/>
          <pc:sldMk cId="1961157331" sldId="328"/>
        </pc:sldMkLst>
        <pc:spChg chg="mod">
          <ac:chgData name="Leventhal, Brian C - leventbc" userId="3adb2060-2beb-4a7d-9680-0848e8f14df8" providerId="ADAL" clId="{574F5506-FE3D-4A83-BC96-C5A841488340}" dt="2022-10-25T10:56:16.581" v="543" actId="20577"/>
          <ac:spMkLst>
            <pc:docMk/>
            <pc:sldMk cId="1961157331" sldId="328"/>
            <ac:spMk id="3" creationId="{1FE54899-A28B-3A03-9DD6-58F6C1F38C07}"/>
          </ac:spMkLst>
        </pc:spChg>
        <pc:spChg chg="mod">
          <ac:chgData name="Leventhal, Brian C - leventbc" userId="3adb2060-2beb-4a7d-9680-0848e8f14df8" providerId="ADAL" clId="{574F5506-FE3D-4A83-BC96-C5A841488340}" dt="2022-10-25T10:52:26.374" v="477" actId="14100"/>
          <ac:spMkLst>
            <pc:docMk/>
            <pc:sldMk cId="1961157331" sldId="328"/>
            <ac:spMk id="4" creationId="{CEF50067-E72C-315D-021F-9BB23BC3F0C6}"/>
          </ac:spMkLst>
        </pc:spChg>
        <pc:spChg chg="mod">
          <ac:chgData name="Leventhal, Brian C - leventbc" userId="3adb2060-2beb-4a7d-9680-0848e8f14df8" providerId="ADAL" clId="{574F5506-FE3D-4A83-BC96-C5A841488340}" dt="2022-10-25T10:50:35.999" v="369"/>
          <ac:spMkLst>
            <pc:docMk/>
            <pc:sldMk cId="1961157331" sldId="328"/>
            <ac:spMk id="7" creationId="{56294BFE-A083-9C19-E624-C75B3063E001}"/>
          </ac:spMkLst>
        </pc:spChg>
        <pc:spChg chg="mod">
          <ac:chgData name="Leventhal, Brian C - leventbc" userId="3adb2060-2beb-4a7d-9680-0848e8f14df8" providerId="ADAL" clId="{574F5506-FE3D-4A83-BC96-C5A841488340}" dt="2022-10-25T10:50:35.999" v="369"/>
          <ac:spMkLst>
            <pc:docMk/>
            <pc:sldMk cId="1961157331" sldId="328"/>
            <ac:spMk id="8" creationId="{04AA71F8-251B-AEB3-939B-7D3086F963D3}"/>
          </ac:spMkLst>
        </pc:spChg>
        <pc:spChg chg="mod">
          <ac:chgData name="Leventhal, Brian C - leventbc" userId="3adb2060-2beb-4a7d-9680-0848e8f14df8" providerId="ADAL" clId="{574F5506-FE3D-4A83-BC96-C5A841488340}" dt="2022-10-25T10:50:35.999" v="369"/>
          <ac:spMkLst>
            <pc:docMk/>
            <pc:sldMk cId="1961157331" sldId="328"/>
            <ac:spMk id="10" creationId="{69BA8A58-9461-3F2E-2CF0-A3899F63CCF6}"/>
          </ac:spMkLst>
        </pc:spChg>
        <pc:spChg chg="mod">
          <ac:chgData name="Leventhal, Brian C - leventbc" userId="3adb2060-2beb-4a7d-9680-0848e8f14df8" providerId="ADAL" clId="{574F5506-FE3D-4A83-BC96-C5A841488340}" dt="2022-10-25T10:50:35.999" v="369"/>
          <ac:spMkLst>
            <pc:docMk/>
            <pc:sldMk cId="1961157331" sldId="328"/>
            <ac:spMk id="11" creationId="{9272E820-3DCE-E5E7-7276-9028D4C284B8}"/>
          </ac:spMkLst>
        </pc:spChg>
        <pc:spChg chg="mod">
          <ac:chgData name="Leventhal, Brian C - leventbc" userId="3adb2060-2beb-4a7d-9680-0848e8f14df8" providerId="ADAL" clId="{574F5506-FE3D-4A83-BC96-C5A841488340}" dt="2022-10-25T10:56:22.630" v="545" actId="571"/>
          <ac:spMkLst>
            <pc:docMk/>
            <pc:sldMk cId="1961157331" sldId="328"/>
            <ac:spMk id="13" creationId="{89B734FF-8A68-EF56-19E0-3A08D54D8DB8}"/>
          </ac:spMkLst>
        </pc:spChg>
        <pc:spChg chg="mod">
          <ac:chgData name="Leventhal, Brian C - leventbc" userId="3adb2060-2beb-4a7d-9680-0848e8f14df8" providerId="ADAL" clId="{574F5506-FE3D-4A83-BC96-C5A841488340}" dt="2022-10-25T10:56:22.630" v="545" actId="571"/>
          <ac:spMkLst>
            <pc:docMk/>
            <pc:sldMk cId="1961157331" sldId="328"/>
            <ac:spMk id="14" creationId="{5992BC8D-9FC9-2FC5-F80D-E13D8ECDD063}"/>
          </ac:spMkLst>
        </pc:spChg>
        <pc:grpChg chg="add mod">
          <ac:chgData name="Leventhal, Brian C - leventbc" userId="3adb2060-2beb-4a7d-9680-0848e8f14df8" providerId="ADAL" clId="{574F5506-FE3D-4A83-BC96-C5A841488340}" dt="2022-10-25T10:56:21.084" v="544" actId="1076"/>
          <ac:grpSpMkLst>
            <pc:docMk/>
            <pc:sldMk cId="1961157331" sldId="328"/>
            <ac:grpSpMk id="6" creationId="{BCAC114B-DD95-7860-9C19-B591E6419F52}"/>
          </ac:grpSpMkLst>
        </pc:grpChg>
        <pc:grpChg chg="add mod">
          <ac:chgData name="Leventhal, Brian C - leventbc" userId="3adb2060-2beb-4a7d-9680-0848e8f14df8" providerId="ADAL" clId="{574F5506-FE3D-4A83-BC96-C5A841488340}" dt="2022-10-25T10:56:15.900" v="542" actId="1076"/>
          <ac:grpSpMkLst>
            <pc:docMk/>
            <pc:sldMk cId="1961157331" sldId="328"/>
            <ac:grpSpMk id="9" creationId="{5A16317E-BE59-2714-B100-843FC02DFD92}"/>
          </ac:grpSpMkLst>
        </pc:grpChg>
        <pc:grpChg chg="add mod">
          <ac:chgData name="Leventhal, Brian C - leventbc" userId="3adb2060-2beb-4a7d-9680-0848e8f14df8" providerId="ADAL" clId="{574F5506-FE3D-4A83-BC96-C5A841488340}" dt="2022-10-25T10:56:22.630" v="545" actId="571"/>
          <ac:grpSpMkLst>
            <pc:docMk/>
            <pc:sldMk cId="1961157331" sldId="328"/>
            <ac:grpSpMk id="12" creationId="{5FCD4EB7-82BD-5A40-2FA1-11032FBA96BC}"/>
          </ac:grpSpMkLst>
        </pc:grpChg>
      </pc:sldChg>
      <pc:sldChg chg="addSp delSp modSp mod modTransition delAnim modAnim modNotesTx">
        <pc:chgData name="Leventhal, Brian C - leventbc" userId="3adb2060-2beb-4a7d-9680-0848e8f14df8" providerId="ADAL" clId="{574F5506-FE3D-4A83-BC96-C5A841488340}" dt="2022-10-25T10:55:10.930" v="498" actId="20577"/>
        <pc:sldMkLst>
          <pc:docMk/>
          <pc:sldMk cId="3808318768" sldId="391"/>
        </pc:sldMkLst>
        <pc:spChg chg="mod">
          <ac:chgData name="Leventhal, Brian C - leventbc" userId="3adb2060-2beb-4a7d-9680-0848e8f14df8" providerId="ADAL" clId="{574F5506-FE3D-4A83-BC96-C5A841488340}" dt="2022-10-25T10:55:10.930" v="498" actId="20577"/>
          <ac:spMkLst>
            <pc:docMk/>
            <pc:sldMk cId="3808318768" sldId="391"/>
            <ac:spMk id="3" creationId="{1D5E3DA7-2D6F-3B22-D0E3-2637D2D8CA68}"/>
          </ac:spMkLst>
        </pc:spChg>
        <pc:spChg chg="add mod">
          <ac:chgData name="Leventhal, Brian C - leventbc" userId="3adb2060-2beb-4a7d-9680-0848e8f14df8" providerId="ADAL" clId="{574F5506-FE3D-4A83-BC96-C5A841488340}" dt="2022-10-25T10:51:42.544" v="449" actId="1076"/>
          <ac:spMkLst>
            <pc:docMk/>
            <pc:sldMk cId="3808318768" sldId="391"/>
            <ac:spMk id="6" creationId="{C17F7E7C-0206-CF90-B9A6-E5175A9F7199}"/>
          </ac:spMkLst>
        </pc:spChg>
        <pc:picChg chg="del">
          <ac:chgData name="Leventhal, Brian C - leventbc" userId="3adb2060-2beb-4a7d-9680-0848e8f14df8" providerId="ADAL" clId="{574F5506-FE3D-4A83-BC96-C5A841488340}" dt="2022-10-25T10:54:11.837" v="483" actId="478"/>
          <ac:picMkLst>
            <pc:docMk/>
            <pc:sldMk cId="3808318768" sldId="391"/>
            <ac:picMk id="2" creationId="{DCA2EBD5-2C0A-20C6-EBA7-809937B8F1EC}"/>
          </ac:picMkLst>
        </pc:picChg>
        <pc:picChg chg="add mod">
          <ac:chgData name="Leventhal, Brian C - leventbc" userId="3adb2060-2beb-4a7d-9680-0848e8f14df8" providerId="ADAL" clId="{574F5506-FE3D-4A83-BC96-C5A841488340}" dt="2022-10-25T10:51:42.544" v="449" actId="1076"/>
          <ac:picMkLst>
            <pc:docMk/>
            <pc:sldMk cId="3808318768" sldId="391"/>
            <ac:picMk id="7" creationId="{3C494D61-9548-8B17-09F3-96B056D95C39}"/>
          </ac:picMkLst>
        </pc:picChg>
        <pc:picChg chg="add mod">
          <ac:chgData name="Leventhal, Brian C - leventbc" userId="3adb2060-2beb-4a7d-9680-0848e8f14df8" providerId="ADAL" clId="{574F5506-FE3D-4A83-BC96-C5A841488340}" dt="2022-10-25T10:54:37.562" v="484"/>
          <ac:picMkLst>
            <pc:docMk/>
            <pc:sldMk cId="3808318768" sldId="391"/>
            <ac:picMk id="8" creationId="{FD8EC5B3-4BD7-8574-D6C3-84D57D2D206A}"/>
          </ac:picMkLst>
        </pc:picChg>
      </pc:sldChg>
      <pc:sldChg chg="addSp delSp modSp mod delAnim modAnim modNotesTx">
        <pc:chgData name="Leventhal, Brian C - leventbc" userId="3adb2060-2beb-4a7d-9680-0848e8f14df8" providerId="ADAL" clId="{574F5506-FE3D-4A83-BC96-C5A841488340}" dt="2022-10-25T10:41:17.840" v="235"/>
        <pc:sldMkLst>
          <pc:docMk/>
          <pc:sldMk cId="296753615" sldId="395"/>
        </pc:sldMkLst>
        <pc:spChg chg="mod ord">
          <ac:chgData name="Leventhal, Brian C - leventbc" userId="3adb2060-2beb-4a7d-9680-0848e8f14df8" providerId="ADAL" clId="{574F5506-FE3D-4A83-BC96-C5A841488340}" dt="2022-10-25T10:34:25.507" v="161" actId="1076"/>
          <ac:spMkLst>
            <pc:docMk/>
            <pc:sldMk cId="296753615" sldId="395"/>
            <ac:spMk id="11" creationId="{ABF15483-6750-5231-FE45-7D0E5CE4FAD7}"/>
          </ac:spMkLst>
        </pc:spChg>
        <pc:spChg chg="add mod ord">
          <ac:chgData name="Leventhal, Brian C - leventbc" userId="3adb2060-2beb-4a7d-9680-0848e8f14df8" providerId="ADAL" clId="{574F5506-FE3D-4A83-BC96-C5A841488340}" dt="2022-10-25T10:32:23.353" v="139" actId="164"/>
          <ac:spMkLst>
            <pc:docMk/>
            <pc:sldMk cId="296753615" sldId="395"/>
            <ac:spMk id="13" creationId="{751D7321-C664-F6C4-B25F-C1418BBC7B48}"/>
          </ac:spMkLst>
        </pc:spChg>
        <pc:spChg chg="add mod">
          <ac:chgData name="Leventhal, Brian C - leventbc" userId="3adb2060-2beb-4a7d-9680-0848e8f14df8" providerId="ADAL" clId="{574F5506-FE3D-4A83-BC96-C5A841488340}" dt="2022-10-25T10:32:27.946" v="140" actId="164"/>
          <ac:spMkLst>
            <pc:docMk/>
            <pc:sldMk cId="296753615" sldId="395"/>
            <ac:spMk id="15" creationId="{3628DF3C-A379-50EC-0146-FC02B8BF2DB1}"/>
          </ac:spMkLst>
        </pc:spChg>
        <pc:spChg chg="add mod ord">
          <ac:chgData name="Leventhal, Brian C - leventbc" userId="3adb2060-2beb-4a7d-9680-0848e8f14df8" providerId="ADAL" clId="{574F5506-FE3D-4A83-BC96-C5A841488340}" dt="2022-10-25T10:32:27.946" v="140" actId="164"/>
          <ac:spMkLst>
            <pc:docMk/>
            <pc:sldMk cId="296753615" sldId="395"/>
            <ac:spMk id="16" creationId="{1710B2BF-1C47-6DA1-B93E-BEEA26A16A44}"/>
          </ac:spMkLst>
        </pc:spChg>
        <pc:spChg chg="del mod ord">
          <ac:chgData name="Leventhal, Brian C - leventbc" userId="3adb2060-2beb-4a7d-9680-0848e8f14df8" providerId="ADAL" clId="{574F5506-FE3D-4A83-BC96-C5A841488340}" dt="2022-10-25T10:29:21.111" v="96" actId="478"/>
          <ac:spMkLst>
            <pc:docMk/>
            <pc:sldMk cId="296753615" sldId="395"/>
            <ac:spMk id="17" creationId="{94D73DD8-73C3-DAA7-7475-45AFE1714E96}"/>
          </ac:spMkLst>
        </pc:spChg>
        <pc:spChg chg="mod">
          <ac:chgData name="Leventhal, Brian C - leventbc" userId="3adb2060-2beb-4a7d-9680-0848e8f14df8" providerId="ADAL" clId="{574F5506-FE3D-4A83-BC96-C5A841488340}" dt="2022-10-25T10:34:44.370" v="167" actId="1076"/>
          <ac:spMkLst>
            <pc:docMk/>
            <pc:sldMk cId="296753615" sldId="395"/>
            <ac:spMk id="18" creationId="{3829D101-E860-F835-4842-31B16C6EA805}"/>
          </ac:spMkLst>
        </pc:spChg>
        <pc:spChg chg="mod">
          <ac:chgData name="Leventhal, Brian C - leventbc" userId="3adb2060-2beb-4a7d-9680-0848e8f14df8" providerId="ADAL" clId="{574F5506-FE3D-4A83-BC96-C5A841488340}" dt="2022-10-25T10:34:59.275" v="171" actId="1076"/>
          <ac:spMkLst>
            <pc:docMk/>
            <pc:sldMk cId="296753615" sldId="395"/>
            <ac:spMk id="19" creationId="{2049A3B2-4DBF-5892-9C56-C67C4A97ED48}"/>
          </ac:spMkLst>
        </pc:spChg>
        <pc:spChg chg="mod">
          <ac:chgData name="Leventhal, Brian C - leventbc" userId="3adb2060-2beb-4a7d-9680-0848e8f14df8" providerId="ADAL" clId="{574F5506-FE3D-4A83-BC96-C5A841488340}" dt="2022-10-25T10:35:12.077" v="172" actId="1076"/>
          <ac:spMkLst>
            <pc:docMk/>
            <pc:sldMk cId="296753615" sldId="395"/>
            <ac:spMk id="20" creationId="{B9E76250-9F2D-69C9-5F8D-186424D7F816}"/>
          </ac:spMkLst>
        </pc:spChg>
        <pc:spChg chg="add mod">
          <ac:chgData name="Leventhal, Brian C - leventbc" userId="3adb2060-2beb-4a7d-9680-0848e8f14df8" providerId="ADAL" clId="{574F5506-FE3D-4A83-BC96-C5A841488340}" dt="2022-10-25T10:32:23.353" v="139" actId="164"/>
          <ac:spMkLst>
            <pc:docMk/>
            <pc:sldMk cId="296753615" sldId="395"/>
            <ac:spMk id="21" creationId="{48423335-CF7B-F93B-03B9-4D35F2A5BA83}"/>
          </ac:spMkLst>
        </pc:spChg>
        <pc:spChg chg="del mod ord">
          <ac:chgData name="Leventhal, Brian C - leventbc" userId="3adb2060-2beb-4a7d-9680-0848e8f14df8" providerId="ADAL" clId="{574F5506-FE3D-4A83-BC96-C5A841488340}" dt="2022-10-25T10:34:22.812" v="159" actId="478"/>
          <ac:spMkLst>
            <pc:docMk/>
            <pc:sldMk cId="296753615" sldId="395"/>
            <ac:spMk id="35" creationId="{8E5B0A2C-3279-AA08-860A-B69B7F38ADF6}"/>
          </ac:spMkLst>
        </pc:spChg>
        <pc:spChg chg="del mod ord">
          <ac:chgData name="Leventhal, Brian C - leventbc" userId="3adb2060-2beb-4a7d-9680-0848e8f14df8" providerId="ADAL" clId="{574F5506-FE3D-4A83-BC96-C5A841488340}" dt="2022-10-25T10:34:28.307" v="163" actId="478"/>
          <ac:spMkLst>
            <pc:docMk/>
            <pc:sldMk cId="296753615" sldId="395"/>
            <ac:spMk id="36" creationId="{5A92F7CD-E8D4-170F-97F7-CE6AB09C6452}"/>
          </ac:spMkLst>
        </pc:spChg>
        <pc:spChg chg="del mod ord">
          <ac:chgData name="Leventhal, Brian C - leventbc" userId="3adb2060-2beb-4a7d-9680-0848e8f14df8" providerId="ADAL" clId="{574F5506-FE3D-4A83-BC96-C5A841488340}" dt="2022-10-25T10:34:30.431" v="165" actId="478"/>
          <ac:spMkLst>
            <pc:docMk/>
            <pc:sldMk cId="296753615" sldId="395"/>
            <ac:spMk id="37" creationId="{F9341B88-6254-A283-058B-6C7E32989F50}"/>
          </ac:spMkLst>
        </pc:spChg>
        <pc:spChg chg="mod">
          <ac:chgData name="Leventhal, Brian C - leventbc" userId="3adb2060-2beb-4a7d-9680-0848e8f14df8" providerId="ADAL" clId="{574F5506-FE3D-4A83-BC96-C5A841488340}" dt="2022-10-25T10:36:18.175" v="173"/>
          <ac:spMkLst>
            <pc:docMk/>
            <pc:sldMk cId="296753615" sldId="395"/>
            <ac:spMk id="49" creationId="{2203BF5D-DF92-D992-A13D-538BCB7B724B}"/>
          </ac:spMkLst>
        </pc:spChg>
        <pc:spChg chg="mod">
          <ac:chgData name="Leventhal, Brian C - leventbc" userId="3adb2060-2beb-4a7d-9680-0848e8f14df8" providerId="ADAL" clId="{574F5506-FE3D-4A83-BC96-C5A841488340}" dt="2022-10-25T10:36:18.175" v="173"/>
          <ac:spMkLst>
            <pc:docMk/>
            <pc:sldMk cId="296753615" sldId="395"/>
            <ac:spMk id="50" creationId="{18D18074-400D-3FA2-D72D-5262A5E281F0}"/>
          </ac:spMkLst>
        </pc:spChg>
        <pc:spChg chg="mod">
          <ac:chgData name="Leventhal, Brian C - leventbc" userId="3adb2060-2beb-4a7d-9680-0848e8f14df8" providerId="ADAL" clId="{574F5506-FE3D-4A83-BC96-C5A841488340}" dt="2022-10-25T10:36:18.175" v="173"/>
          <ac:spMkLst>
            <pc:docMk/>
            <pc:sldMk cId="296753615" sldId="395"/>
            <ac:spMk id="52" creationId="{8DE16423-6046-2493-CFA1-F7C53DAD7982}"/>
          </ac:spMkLst>
        </pc:spChg>
        <pc:spChg chg="mod">
          <ac:chgData name="Leventhal, Brian C - leventbc" userId="3adb2060-2beb-4a7d-9680-0848e8f14df8" providerId="ADAL" clId="{574F5506-FE3D-4A83-BC96-C5A841488340}" dt="2022-10-25T10:36:18.175" v="173"/>
          <ac:spMkLst>
            <pc:docMk/>
            <pc:sldMk cId="296753615" sldId="395"/>
            <ac:spMk id="53" creationId="{B3614592-5973-348C-29E9-97BFAAA85A01}"/>
          </ac:spMkLst>
        </pc:spChg>
        <pc:spChg chg="mod">
          <ac:chgData name="Leventhal, Brian C - leventbc" userId="3adb2060-2beb-4a7d-9680-0848e8f14df8" providerId="ADAL" clId="{574F5506-FE3D-4A83-BC96-C5A841488340}" dt="2022-10-25T10:36:44.368" v="181"/>
          <ac:spMkLst>
            <pc:docMk/>
            <pc:sldMk cId="296753615" sldId="395"/>
            <ac:spMk id="55" creationId="{CA95E0AB-E034-3157-8A05-36BAD84D9320}"/>
          </ac:spMkLst>
        </pc:spChg>
        <pc:spChg chg="mod">
          <ac:chgData name="Leventhal, Brian C - leventbc" userId="3adb2060-2beb-4a7d-9680-0848e8f14df8" providerId="ADAL" clId="{574F5506-FE3D-4A83-BC96-C5A841488340}" dt="2022-10-25T10:36:44.368" v="181"/>
          <ac:spMkLst>
            <pc:docMk/>
            <pc:sldMk cId="296753615" sldId="395"/>
            <ac:spMk id="56" creationId="{A5B45552-4714-B743-F20D-886BB8607871}"/>
          </ac:spMkLst>
        </pc:spChg>
        <pc:spChg chg="mod">
          <ac:chgData name="Leventhal, Brian C - leventbc" userId="3adb2060-2beb-4a7d-9680-0848e8f14df8" providerId="ADAL" clId="{574F5506-FE3D-4A83-BC96-C5A841488340}" dt="2022-10-25T10:36:44.368" v="181"/>
          <ac:spMkLst>
            <pc:docMk/>
            <pc:sldMk cId="296753615" sldId="395"/>
            <ac:spMk id="58" creationId="{E1EE64A7-1A91-F762-341B-B97E20E30A70}"/>
          </ac:spMkLst>
        </pc:spChg>
        <pc:spChg chg="mod">
          <ac:chgData name="Leventhal, Brian C - leventbc" userId="3adb2060-2beb-4a7d-9680-0848e8f14df8" providerId="ADAL" clId="{574F5506-FE3D-4A83-BC96-C5A841488340}" dt="2022-10-25T10:36:44.368" v="181"/>
          <ac:spMkLst>
            <pc:docMk/>
            <pc:sldMk cId="296753615" sldId="395"/>
            <ac:spMk id="59" creationId="{B3BD5F62-0470-177F-9BC0-72CD5EA15B1D}"/>
          </ac:spMkLst>
        </pc:spChg>
        <pc:spChg chg="mod">
          <ac:chgData name="Leventhal, Brian C - leventbc" userId="3adb2060-2beb-4a7d-9680-0848e8f14df8" providerId="ADAL" clId="{574F5506-FE3D-4A83-BC96-C5A841488340}" dt="2022-10-25T10:36:47.961" v="183"/>
          <ac:spMkLst>
            <pc:docMk/>
            <pc:sldMk cId="296753615" sldId="395"/>
            <ac:spMk id="61" creationId="{8E985340-99CB-0C66-C9BE-FBAD23E08261}"/>
          </ac:spMkLst>
        </pc:spChg>
        <pc:spChg chg="mod">
          <ac:chgData name="Leventhal, Brian C - leventbc" userId="3adb2060-2beb-4a7d-9680-0848e8f14df8" providerId="ADAL" clId="{574F5506-FE3D-4A83-BC96-C5A841488340}" dt="2022-10-25T10:36:47.961" v="183"/>
          <ac:spMkLst>
            <pc:docMk/>
            <pc:sldMk cId="296753615" sldId="395"/>
            <ac:spMk id="62" creationId="{F9826893-61A9-9F28-067A-FCC27756D62B}"/>
          </ac:spMkLst>
        </pc:spChg>
        <pc:spChg chg="mod">
          <ac:chgData name="Leventhal, Brian C - leventbc" userId="3adb2060-2beb-4a7d-9680-0848e8f14df8" providerId="ADAL" clId="{574F5506-FE3D-4A83-BC96-C5A841488340}" dt="2022-10-25T10:36:47.961" v="183"/>
          <ac:spMkLst>
            <pc:docMk/>
            <pc:sldMk cId="296753615" sldId="395"/>
            <ac:spMk id="64" creationId="{21D16836-1B26-ED3C-87F0-D215B6A45718}"/>
          </ac:spMkLst>
        </pc:spChg>
        <pc:spChg chg="mod">
          <ac:chgData name="Leventhal, Brian C - leventbc" userId="3adb2060-2beb-4a7d-9680-0848e8f14df8" providerId="ADAL" clId="{574F5506-FE3D-4A83-BC96-C5A841488340}" dt="2022-10-25T10:36:47.961" v="183"/>
          <ac:spMkLst>
            <pc:docMk/>
            <pc:sldMk cId="296753615" sldId="395"/>
            <ac:spMk id="65" creationId="{8A632931-69CB-6654-85B1-3DCD865B0976}"/>
          </ac:spMkLst>
        </pc:spChg>
        <pc:grpChg chg="add mod">
          <ac:chgData name="Leventhal, Brian C - leventbc" userId="3adb2060-2beb-4a7d-9680-0848e8f14df8" providerId="ADAL" clId="{574F5506-FE3D-4A83-BC96-C5A841488340}" dt="2022-10-25T10:36:55.418" v="186" actId="1076"/>
          <ac:grpSpMkLst>
            <pc:docMk/>
            <pc:sldMk cId="296753615" sldId="395"/>
            <ac:grpSpMk id="26" creationId="{B9469428-B243-A211-F715-8C8CF4E67FF1}"/>
          </ac:grpSpMkLst>
        </pc:grpChg>
        <pc:grpChg chg="add mod">
          <ac:chgData name="Leventhal, Brian C - leventbc" userId="3adb2060-2beb-4a7d-9680-0848e8f14df8" providerId="ADAL" clId="{574F5506-FE3D-4A83-BC96-C5A841488340}" dt="2022-10-25T10:36:53.762" v="185" actId="1076"/>
          <ac:grpSpMkLst>
            <pc:docMk/>
            <pc:sldMk cId="296753615" sldId="395"/>
            <ac:grpSpMk id="27" creationId="{D0101182-062B-B809-5E65-7E582F111F3E}"/>
          </ac:grpSpMkLst>
        </pc:grpChg>
        <pc:grpChg chg="add mod">
          <ac:chgData name="Leventhal, Brian C - leventbc" userId="3adb2060-2beb-4a7d-9680-0848e8f14df8" providerId="ADAL" clId="{574F5506-FE3D-4A83-BC96-C5A841488340}" dt="2022-10-25T10:37:39.229" v="190" actId="962"/>
          <ac:grpSpMkLst>
            <pc:docMk/>
            <pc:sldMk cId="296753615" sldId="395"/>
            <ac:grpSpMk id="48" creationId="{D3697AA9-AF32-2D65-609D-4D45F3BB5F32}"/>
          </ac:grpSpMkLst>
        </pc:grpChg>
        <pc:grpChg chg="add mod">
          <ac:chgData name="Leventhal, Brian C - leventbc" userId="3adb2060-2beb-4a7d-9680-0848e8f14df8" providerId="ADAL" clId="{574F5506-FE3D-4A83-BC96-C5A841488340}" dt="2022-10-25T10:37:34.843" v="189" actId="962"/>
          <ac:grpSpMkLst>
            <pc:docMk/>
            <pc:sldMk cId="296753615" sldId="395"/>
            <ac:grpSpMk id="51" creationId="{DA8F0121-E20F-F5BB-975C-E896C37107BA}"/>
          </ac:grpSpMkLst>
        </pc:grpChg>
        <pc:grpChg chg="add mod">
          <ac:chgData name="Leventhal, Brian C - leventbc" userId="3adb2060-2beb-4a7d-9680-0848e8f14df8" providerId="ADAL" clId="{574F5506-FE3D-4A83-BC96-C5A841488340}" dt="2022-10-25T10:37:47.018" v="192" actId="962"/>
          <ac:grpSpMkLst>
            <pc:docMk/>
            <pc:sldMk cId="296753615" sldId="395"/>
            <ac:grpSpMk id="54" creationId="{C257BB74-F89D-F726-101C-7467898EE88C}"/>
          </ac:grpSpMkLst>
        </pc:grpChg>
        <pc:grpChg chg="add mod">
          <ac:chgData name="Leventhal, Brian C - leventbc" userId="3adb2060-2beb-4a7d-9680-0848e8f14df8" providerId="ADAL" clId="{574F5506-FE3D-4A83-BC96-C5A841488340}" dt="2022-10-25T10:37:43.017" v="191" actId="962"/>
          <ac:grpSpMkLst>
            <pc:docMk/>
            <pc:sldMk cId="296753615" sldId="395"/>
            <ac:grpSpMk id="57" creationId="{ACC0D938-BC0E-B5E6-D9A4-A72B7184C8ED}"/>
          </ac:grpSpMkLst>
        </pc:grpChg>
        <pc:grpChg chg="add mod">
          <ac:chgData name="Leventhal, Brian C - leventbc" userId="3adb2060-2beb-4a7d-9680-0848e8f14df8" providerId="ADAL" clId="{574F5506-FE3D-4A83-BC96-C5A841488340}" dt="2022-10-25T10:37:55.177" v="194" actId="962"/>
          <ac:grpSpMkLst>
            <pc:docMk/>
            <pc:sldMk cId="296753615" sldId="395"/>
            <ac:grpSpMk id="60" creationId="{10D08D88-02BE-CD8E-E3AA-7695B87F1576}"/>
          </ac:grpSpMkLst>
        </pc:grpChg>
        <pc:grpChg chg="add mod">
          <ac:chgData name="Leventhal, Brian C - leventbc" userId="3adb2060-2beb-4a7d-9680-0848e8f14df8" providerId="ADAL" clId="{574F5506-FE3D-4A83-BC96-C5A841488340}" dt="2022-10-25T10:37:50.794" v="193" actId="962"/>
          <ac:grpSpMkLst>
            <pc:docMk/>
            <pc:sldMk cId="296753615" sldId="395"/>
            <ac:grpSpMk id="63" creationId="{950BF82D-E7BE-DF08-7F2D-08C77DA3ED6B}"/>
          </ac:grpSpMkLst>
        </pc:grpChg>
        <pc:picChg chg="mod">
          <ac:chgData name="Leventhal, Brian C - leventbc" userId="3adb2060-2beb-4a7d-9680-0848e8f14df8" providerId="ADAL" clId="{574F5506-FE3D-4A83-BC96-C5A841488340}" dt="2022-10-25T10:38:41.396" v="203" actId="1076"/>
          <ac:picMkLst>
            <pc:docMk/>
            <pc:sldMk cId="296753615" sldId="395"/>
            <ac:picMk id="23" creationId="{7FA51C17-77F8-B300-3D6D-A15D3E200E2E}"/>
          </ac:picMkLst>
        </pc:picChg>
        <pc:picChg chg="del mod">
          <ac:chgData name="Leventhal, Brian C - leventbc" userId="3adb2060-2beb-4a7d-9680-0848e8f14df8" providerId="ADAL" clId="{574F5506-FE3D-4A83-BC96-C5A841488340}" dt="2022-10-25T10:40:38.703" v="228" actId="478"/>
          <ac:picMkLst>
            <pc:docMk/>
            <pc:sldMk cId="296753615" sldId="395"/>
            <ac:picMk id="24" creationId="{8CEF3BEC-2745-16ED-3BA2-4DAFA1CB5928}"/>
          </ac:picMkLst>
        </pc:picChg>
        <pc:picChg chg="add mod">
          <ac:chgData name="Leventhal, Brian C - leventbc" userId="3adb2060-2beb-4a7d-9680-0848e8f14df8" providerId="ADAL" clId="{574F5506-FE3D-4A83-BC96-C5A841488340}" dt="2022-10-25T10:40:41.237" v="230" actId="1076"/>
          <ac:picMkLst>
            <pc:docMk/>
            <pc:sldMk cId="296753615" sldId="395"/>
            <ac:picMk id="66" creationId="{0EE614DA-CA61-E4EB-5FDC-A2563434E667}"/>
          </ac:picMkLst>
        </pc:picChg>
        <pc:cxnChg chg="mod">
          <ac:chgData name="Leventhal, Brian C - leventbc" userId="3adb2060-2beb-4a7d-9680-0848e8f14df8" providerId="ADAL" clId="{574F5506-FE3D-4A83-BC96-C5A841488340}" dt="2022-10-25T10:34:25.507" v="161" actId="1076"/>
          <ac:cxnSpMkLst>
            <pc:docMk/>
            <pc:sldMk cId="296753615" sldId="395"/>
            <ac:cxnSpMk id="14" creationId="{E6F5893B-350A-A433-BC16-FAF814351761}"/>
          </ac:cxnSpMkLst>
        </pc:cxnChg>
        <pc:cxnChg chg="mod">
          <ac:chgData name="Leventhal, Brian C - leventbc" userId="3adb2060-2beb-4a7d-9680-0848e8f14df8" providerId="ADAL" clId="{574F5506-FE3D-4A83-BC96-C5A841488340}" dt="2022-10-25T10:34:44.370" v="167" actId="1076"/>
          <ac:cxnSpMkLst>
            <pc:docMk/>
            <pc:sldMk cId="296753615" sldId="395"/>
            <ac:cxnSpMk id="25" creationId="{DE0E3EFF-6F5E-DA6E-B851-98DA7A3922D6}"/>
          </ac:cxnSpMkLst>
        </pc:cxnChg>
        <pc:cxnChg chg="mod">
          <ac:chgData name="Leventhal, Brian C - leventbc" userId="3adb2060-2beb-4a7d-9680-0848e8f14df8" providerId="ADAL" clId="{574F5506-FE3D-4A83-BC96-C5A841488340}" dt="2022-10-25T10:34:59.275" v="171" actId="1076"/>
          <ac:cxnSpMkLst>
            <pc:docMk/>
            <pc:sldMk cId="296753615" sldId="395"/>
            <ac:cxnSpMk id="29" creationId="{4B5E0913-E555-1A2D-7E59-27EAD6619A96}"/>
          </ac:cxnSpMkLst>
        </pc:cxnChg>
        <pc:cxnChg chg="mod">
          <ac:chgData name="Leventhal, Brian C - leventbc" userId="3adb2060-2beb-4a7d-9680-0848e8f14df8" providerId="ADAL" clId="{574F5506-FE3D-4A83-BC96-C5A841488340}" dt="2022-10-25T10:35:12.077" v="172" actId="1076"/>
          <ac:cxnSpMkLst>
            <pc:docMk/>
            <pc:sldMk cId="296753615" sldId="395"/>
            <ac:cxnSpMk id="32" creationId="{FF2A9EC6-5210-5B31-37C7-F3477823B1EF}"/>
          </ac:cxnSpMkLst>
        </pc:cxnChg>
      </pc:sldChg>
      <pc:sldChg chg="addSp delSp modSp mod modAnim modNotesTx">
        <pc:chgData name="Leventhal, Brian C - leventbc" userId="3adb2060-2beb-4a7d-9680-0848e8f14df8" providerId="ADAL" clId="{574F5506-FE3D-4A83-BC96-C5A841488340}" dt="2022-10-25T10:51:49.592" v="452" actId="6549"/>
        <pc:sldMkLst>
          <pc:docMk/>
          <pc:sldMk cId="2684192" sldId="407"/>
        </pc:sldMkLst>
        <pc:spChg chg="del">
          <ac:chgData name="Leventhal, Brian C - leventbc" userId="3adb2060-2beb-4a7d-9680-0848e8f14df8" providerId="ADAL" clId="{574F5506-FE3D-4A83-BC96-C5A841488340}" dt="2022-10-25T10:42:00.880" v="238" actId="478"/>
          <ac:spMkLst>
            <pc:docMk/>
            <pc:sldMk cId="2684192" sldId="407"/>
            <ac:spMk id="11" creationId="{ABF15483-6750-5231-FE45-7D0E5CE4FAD7}"/>
          </ac:spMkLst>
        </pc:spChg>
        <pc:spChg chg="mod">
          <ac:chgData name="Leventhal, Brian C - leventbc" userId="3adb2060-2beb-4a7d-9680-0848e8f14df8" providerId="ADAL" clId="{574F5506-FE3D-4A83-BC96-C5A841488340}" dt="2022-10-25T10:42:27.702" v="249" actId="1076"/>
          <ac:spMkLst>
            <pc:docMk/>
            <pc:sldMk cId="2684192" sldId="407"/>
            <ac:spMk id="17" creationId="{94D73DD8-73C3-DAA7-7475-45AFE1714E96}"/>
          </ac:spMkLst>
        </pc:spChg>
        <pc:spChg chg="del">
          <ac:chgData name="Leventhal, Brian C - leventbc" userId="3adb2060-2beb-4a7d-9680-0848e8f14df8" providerId="ADAL" clId="{574F5506-FE3D-4A83-BC96-C5A841488340}" dt="2022-10-25T10:42:03.992" v="240" actId="478"/>
          <ac:spMkLst>
            <pc:docMk/>
            <pc:sldMk cId="2684192" sldId="407"/>
            <ac:spMk id="18" creationId="{3829D101-E860-F835-4842-31B16C6EA805}"/>
          </ac:spMkLst>
        </pc:spChg>
        <pc:spChg chg="del">
          <ac:chgData name="Leventhal, Brian C - leventbc" userId="3adb2060-2beb-4a7d-9680-0848e8f14df8" providerId="ADAL" clId="{574F5506-FE3D-4A83-BC96-C5A841488340}" dt="2022-10-25T10:42:06.863" v="242" actId="478"/>
          <ac:spMkLst>
            <pc:docMk/>
            <pc:sldMk cId="2684192" sldId="407"/>
            <ac:spMk id="19" creationId="{2049A3B2-4DBF-5892-9C56-C67C4A97ED48}"/>
          </ac:spMkLst>
        </pc:spChg>
        <pc:spChg chg="mod">
          <ac:chgData name="Leventhal, Brian C - leventbc" userId="3adb2060-2beb-4a7d-9680-0848e8f14df8" providerId="ADAL" clId="{574F5506-FE3D-4A83-BC96-C5A841488340}" dt="2022-10-25T10:42:38.840" v="251" actId="1076"/>
          <ac:spMkLst>
            <pc:docMk/>
            <pc:sldMk cId="2684192" sldId="407"/>
            <ac:spMk id="20" creationId="{B9E76250-9F2D-69C9-5F8D-186424D7F816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24" creationId="{740D3134-DE9A-5F24-544B-0CA83C45612B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26" creationId="{480017C3-00CA-9523-8E33-49DBFE2A01BD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28" creationId="{5C6DF955-0891-6E42-A7B5-C0903C4980FB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33" creationId="{AC08C7BA-C14B-4D69-D33F-1FE4E6112BBF}"/>
          </ac:spMkLst>
        </pc:spChg>
        <pc:spChg chg="mod">
          <ac:chgData name="Leventhal, Brian C - leventbc" userId="3adb2060-2beb-4a7d-9680-0848e8f14df8" providerId="ADAL" clId="{574F5506-FE3D-4A83-BC96-C5A841488340}" dt="2022-10-25T10:42:29.952" v="250" actId="1076"/>
          <ac:spMkLst>
            <pc:docMk/>
            <pc:sldMk cId="2684192" sldId="407"/>
            <ac:spMk id="35" creationId="{8E5B0A2C-3279-AA08-860A-B69B7F38ADF6}"/>
          </ac:spMkLst>
        </pc:spChg>
        <pc:spChg chg="mod">
          <ac:chgData name="Leventhal, Brian C - leventbc" userId="3adb2060-2beb-4a7d-9680-0848e8f14df8" providerId="ADAL" clId="{574F5506-FE3D-4A83-BC96-C5A841488340}" dt="2022-10-25T10:42:15.309" v="246" actId="1076"/>
          <ac:spMkLst>
            <pc:docMk/>
            <pc:sldMk cId="2684192" sldId="407"/>
            <ac:spMk id="36" creationId="{5A92F7CD-E8D4-170F-97F7-CE6AB09C6452}"/>
          </ac:spMkLst>
        </pc:spChg>
        <pc:spChg chg="del mod">
          <ac:chgData name="Leventhal, Brian C - leventbc" userId="3adb2060-2beb-4a7d-9680-0848e8f14df8" providerId="ADAL" clId="{574F5506-FE3D-4A83-BC96-C5A841488340}" dt="2022-10-25T10:42:08.991" v="244" actId="478"/>
          <ac:spMkLst>
            <pc:docMk/>
            <pc:sldMk cId="2684192" sldId="407"/>
            <ac:spMk id="37" creationId="{F9341B88-6254-A283-058B-6C7E32989F50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38" creationId="{5CC58D05-193B-ACC3-0222-29247E01259B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39" creationId="{2D0A62C1-7765-91E8-DA58-0C7CB6B3172E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41" creationId="{4640031C-F9FF-E240-2C85-BB29645815A3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42" creationId="{F693420B-4539-4D1B-7C4F-67AC44B63BB6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44" creationId="{90094403-40E7-905A-2363-9B6CAEF31176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45" creationId="{567B31A6-BC2A-B96B-D1EB-03629B246E38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47" creationId="{405992A7-A3E3-DE58-DCE8-0A345C901AE1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48" creationId="{462A6C35-55B5-EE0D-E889-C2438559B2A7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50" creationId="{E5A487D2-47DB-679E-25E0-3DB28CF0C1E5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51" creationId="{2F292E1B-7D41-BC6E-4584-0C14853CF84A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53" creationId="{60BF8960-B197-EC8F-46F9-0DC21513D86E}"/>
          </ac:spMkLst>
        </pc:spChg>
        <pc:spChg chg="mod">
          <ac:chgData name="Leventhal, Brian C - leventbc" userId="3adb2060-2beb-4a7d-9680-0848e8f14df8" providerId="ADAL" clId="{574F5506-FE3D-4A83-BC96-C5A841488340}" dt="2022-10-25T10:42:53.669" v="255"/>
          <ac:spMkLst>
            <pc:docMk/>
            <pc:sldMk cId="2684192" sldId="407"/>
            <ac:spMk id="54" creationId="{845150FA-74CE-984D-4C5E-3D5BBF7003DB}"/>
          </ac:spMkLst>
        </pc:spChg>
        <pc:grpChg chg="add mod">
          <ac:chgData name="Leventhal, Brian C - leventbc" userId="3adb2060-2beb-4a7d-9680-0848e8f14df8" providerId="ADAL" clId="{574F5506-FE3D-4A83-BC96-C5A841488340}" dt="2022-10-25T10:43:08.943" v="258" actId="962"/>
          <ac:grpSpMkLst>
            <pc:docMk/>
            <pc:sldMk cId="2684192" sldId="407"/>
            <ac:grpSpMk id="23" creationId="{4F40D267-59D5-9D7B-FD2A-420E83DFF21E}"/>
          </ac:grpSpMkLst>
        </pc:grpChg>
        <pc:grpChg chg="add mod">
          <ac:chgData name="Leventhal, Brian C - leventbc" userId="3adb2060-2beb-4a7d-9680-0848e8f14df8" providerId="ADAL" clId="{574F5506-FE3D-4A83-BC96-C5A841488340}" dt="2022-10-25T10:43:05.887" v="257" actId="962"/>
          <ac:grpSpMkLst>
            <pc:docMk/>
            <pc:sldMk cId="2684192" sldId="407"/>
            <ac:grpSpMk id="27" creationId="{21104722-E029-5648-4914-67D569D244E7}"/>
          </ac:grpSpMkLst>
        </pc:grpChg>
        <pc:grpChg chg="add mod">
          <ac:chgData name="Leventhal, Brian C - leventbc" userId="3adb2060-2beb-4a7d-9680-0848e8f14df8" providerId="ADAL" clId="{574F5506-FE3D-4A83-BC96-C5A841488340}" dt="2022-10-25T10:43:12.719" v="259" actId="962"/>
          <ac:grpSpMkLst>
            <pc:docMk/>
            <pc:sldMk cId="2684192" sldId="407"/>
            <ac:grpSpMk id="34" creationId="{5D262E8A-6966-A30D-2BAF-7743739A8F4A}"/>
          </ac:grpSpMkLst>
        </pc:grpChg>
        <pc:grpChg chg="add mod">
          <ac:chgData name="Leventhal, Brian C - leventbc" userId="3adb2060-2beb-4a7d-9680-0848e8f14df8" providerId="ADAL" clId="{574F5506-FE3D-4A83-BC96-C5A841488340}" dt="2022-10-25T10:43:15.815" v="260" actId="962"/>
          <ac:grpSpMkLst>
            <pc:docMk/>
            <pc:sldMk cId="2684192" sldId="407"/>
            <ac:grpSpMk id="40" creationId="{69A7C6C4-ED05-F2B7-BF60-EC304D258E6E}"/>
          </ac:grpSpMkLst>
        </pc:grpChg>
        <pc:grpChg chg="add mod">
          <ac:chgData name="Leventhal, Brian C - leventbc" userId="3adb2060-2beb-4a7d-9680-0848e8f14df8" providerId="ADAL" clId="{574F5506-FE3D-4A83-BC96-C5A841488340}" dt="2022-10-25T10:43:23.586" v="261" actId="962"/>
          <ac:grpSpMkLst>
            <pc:docMk/>
            <pc:sldMk cId="2684192" sldId="407"/>
            <ac:grpSpMk id="43" creationId="{9DA468F0-941C-B891-59A9-B6785FA9F20B}"/>
          </ac:grpSpMkLst>
        </pc:grpChg>
        <pc:grpChg chg="add mod">
          <ac:chgData name="Leventhal, Brian C - leventbc" userId="3adb2060-2beb-4a7d-9680-0848e8f14df8" providerId="ADAL" clId="{574F5506-FE3D-4A83-BC96-C5A841488340}" dt="2022-10-25T10:43:27.315" v="262" actId="962"/>
          <ac:grpSpMkLst>
            <pc:docMk/>
            <pc:sldMk cId="2684192" sldId="407"/>
            <ac:grpSpMk id="46" creationId="{276B7AC2-5322-398B-1535-4A7ABC62BC58}"/>
          </ac:grpSpMkLst>
        </pc:grpChg>
        <pc:grpChg chg="add mod">
          <ac:chgData name="Leventhal, Brian C - leventbc" userId="3adb2060-2beb-4a7d-9680-0848e8f14df8" providerId="ADAL" clId="{574F5506-FE3D-4A83-BC96-C5A841488340}" dt="2022-10-25T10:43:30.835" v="263" actId="962"/>
          <ac:grpSpMkLst>
            <pc:docMk/>
            <pc:sldMk cId="2684192" sldId="407"/>
            <ac:grpSpMk id="49" creationId="{61B50F8E-9E18-3E63-FDE9-7421F3D8D66B}"/>
          </ac:grpSpMkLst>
        </pc:grpChg>
        <pc:grpChg chg="add mod">
          <ac:chgData name="Leventhal, Brian C - leventbc" userId="3adb2060-2beb-4a7d-9680-0848e8f14df8" providerId="ADAL" clId="{574F5506-FE3D-4A83-BC96-C5A841488340}" dt="2022-10-25T10:43:35.443" v="264" actId="962"/>
          <ac:grpSpMkLst>
            <pc:docMk/>
            <pc:sldMk cId="2684192" sldId="407"/>
            <ac:grpSpMk id="52" creationId="{0927E943-DE66-8B9D-8C14-EF9B0CE33D22}"/>
          </ac:grpSpMkLst>
        </pc:grpChg>
        <pc:picChg chg="mod">
          <ac:chgData name="Leventhal, Brian C - leventbc" userId="3adb2060-2beb-4a7d-9680-0848e8f14df8" providerId="ADAL" clId="{574F5506-FE3D-4A83-BC96-C5A841488340}" dt="2022-10-25T10:43:45.805" v="265" actId="1076"/>
          <ac:picMkLst>
            <pc:docMk/>
            <pc:sldMk cId="2684192" sldId="407"/>
            <ac:picMk id="2" creationId="{0D4EC2E0-8848-92A8-F171-A603EF40953D}"/>
          </ac:picMkLst>
        </pc:picChg>
        <pc:picChg chg="mod">
          <ac:chgData name="Leventhal, Brian C - leventbc" userId="3adb2060-2beb-4a7d-9680-0848e8f14df8" providerId="ADAL" clId="{574F5506-FE3D-4A83-BC96-C5A841488340}" dt="2022-10-25T10:44:45.372" v="284" actId="1076"/>
          <ac:picMkLst>
            <pc:docMk/>
            <pc:sldMk cId="2684192" sldId="407"/>
            <ac:picMk id="10" creationId="{4AFC9D96-2DB8-27B7-5FE5-89CF5760B6A1}"/>
          </ac:picMkLst>
        </pc:picChg>
        <pc:picChg chg="mod">
          <ac:chgData name="Leventhal, Brian C - leventbc" userId="3adb2060-2beb-4a7d-9680-0848e8f14df8" providerId="ADAL" clId="{574F5506-FE3D-4A83-BC96-C5A841488340}" dt="2022-10-25T10:45:13.289" v="293" actId="1076"/>
          <ac:picMkLst>
            <pc:docMk/>
            <pc:sldMk cId="2684192" sldId="407"/>
            <ac:picMk id="12" creationId="{3FB0D80F-1A71-220A-ABEE-6F7122CAC65F}"/>
          </ac:picMkLst>
        </pc:picChg>
        <pc:cxnChg chg="mod">
          <ac:chgData name="Leventhal, Brian C - leventbc" userId="3adb2060-2beb-4a7d-9680-0848e8f14df8" providerId="ADAL" clId="{574F5506-FE3D-4A83-BC96-C5A841488340}" dt="2022-10-25T10:42:46.905" v="254" actId="14100"/>
          <ac:cxnSpMkLst>
            <pc:docMk/>
            <pc:sldMk cId="2684192" sldId="407"/>
            <ac:cxnSpMk id="14" creationId="{E6F5893B-350A-A433-BC16-FAF814351761}"/>
          </ac:cxnSpMkLst>
        </pc:cxnChg>
        <pc:cxnChg chg="mod">
          <ac:chgData name="Leventhal, Brian C - leventbc" userId="3adb2060-2beb-4a7d-9680-0848e8f14df8" providerId="ADAL" clId="{574F5506-FE3D-4A83-BC96-C5A841488340}" dt="2022-10-25T10:42:43.539" v="253" actId="14100"/>
          <ac:cxnSpMkLst>
            <pc:docMk/>
            <pc:sldMk cId="2684192" sldId="407"/>
            <ac:cxnSpMk id="25" creationId="{DE0E3EFF-6F5E-DA6E-B851-98DA7A3922D6}"/>
          </ac:cxnSpMkLst>
        </pc:cxnChg>
        <pc:cxnChg chg="mod">
          <ac:chgData name="Leventhal, Brian C - leventbc" userId="3adb2060-2beb-4a7d-9680-0848e8f14df8" providerId="ADAL" clId="{574F5506-FE3D-4A83-BC96-C5A841488340}" dt="2022-10-25T10:42:41.897" v="252" actId="14100"/>
          <ac:cxnSpMkLst>
            <pc:docMk/>
            <pc:sldMk cId="2684192" sldId="407"/>
            <ac:cxnSpMk id="29" creationId="{4B5E0913-E555-1A2D-7E59-27EAD6619A96}"/>
          </ac:cxnSpMkLst>
        </pc:cxnChg>
        <pc:cxnChg chg="mod">
          <ac:chgData name="Leventhal, Brian C - leventbc" userId="3adb2060-2beb-4a7d-9680-0848e8f14df8" providerId="ADAL" clId="{574F5506-FE3D-4A83-BC96-C5A841488340}" dt="2022-10-25T10:42:38.840" v="251" actId="1076"/>
          <ac:cxnSpMkLst>
            <pc:docMk/>
            <pc:sldMk cId="2684192" sldId="407"/>
            <ac:cxnSpMk id="32" creationId="{FF2A9EC6-5210-5B31-37C7-F3477823B1EF}"/>
          </ac:cxnSpMkLst>
        </pc:cxnChg>
      </pc:sldChg>
      <pc:sldChg chg="addSp delSp modSp mod delAnim modAnim modNotesTx">
        <pc:chgData name="Leventhal, Brian C - leventbc" userId="3adb2060-2beb-4a7d-9680-0848e8f14df8" providerId="ADAL" clId="{574F5506-FE3D-4A83-BC96-C5A841488340}" dt="2022-10-25T10:51:51.660" v="453" actId="6549"/>
        <pc:sldMkLst>
          <pc:docMk/>
          <pc:sldMk cId="959627339" sldId="408"/>
        </pc:sldMkLst>
        <pc:spChg chg="del">
          <ac:chgData name="Leventhal, Brian C - leventbc" userId="3adb2060-2beb-4a7d-9680-0848e8f14df8" providerId="ADAL" clId="{574F5506-FE3D-4A83-BC96-C5A841488340}" dt="2022-10-25T10:46:23.053" v="309" actId="478"/>
          <ac:spMkLst>
            <pc:docMk/>
            <pc:sldMk cId="959627339" sldId="408"/>
            <ac:spMk id="11" creationId="{ABF15483-6750-5231-FE45-7D0E5CE4FAD7}"/>
          </ac:spMkLst>
        </pc:spChg>
        <pc:spChg chg="mod">
          <ac:chgData name="Leventhal, Brian C - leventbc" userId="3adb2060-2beb-4a7d-9680-0848e8f14df8" providerId="ADAL" clId="{574F5506-FE3D-4A83-BC96-C5A841488340}" dt="2022-10-25T10:47:26.793" v="323"/>
          <ac:spMkLst>
            <pc:docMk/>
            <pc:sldMk cId="959627339" sldId="408"/>
            <ac:spMk id="13" creationId="{5A720219-0F08-D562-B22B-766E121C8206}"/>
          </ac:spMkLst>
        </pc:spChg>
        <pc:spChg chg="mod">
          <ac:chgData name="Leventhal, Brian C - leventbc" userId="3adb2060-2beb-4a7d-9680-0848e8f14df8" providerId="ADAL" clId="{574F5506-FE3D-4A83-BC96-C5A841488340}" dt="2022-10-25T10:47:26.793" v="323"/>
          <ac:spMkLst>
            <pc:docMk/>
            <pc:sldMk cId="959627339" sldId="408"/>
            <ac:spMk id="15" creationId="{554B021A-89F2-16F6-0899-6B93C8DE75E6}"/>
          </ac:spMkLst>
        </pc:spChg>
        <pc:spChg chg="mod ord">
          <ac:chgData name="Leventhal, Brian C - leventbc" userId="3adb2060-2beb-4a7d-9680-0848e8f14df8" providerId="ADAL" clId="{574F5506-FE3D-4A83-BC96-C5A841488340}" dt="2022-10-25T10:46:49.562" v="313" actId="1076"/>
          <ac:spMkLst>
            <pc:docMk/>
            <pc:sldMk cId="959627339" sldId="408"/>
            <ac:spMk id="17" creationId="{94D73DD8-73C3-DAA7-7475-45AFE1714E96}"/>
          </ac:spMkLst>
        </pc:spChg>
        <pc:spChg chg="del mod ord">
          <ac:chgData name="Leventhal, Brian C - leventbc" userId="3adb2060-2beb-4a7d-9680-0848e8f14df8" providerId="ADAL" clId="{574F5506-FE3D-4A83-BC96-C5A841488340}" dt="2022-10-25T10:46:21.733" v="308" actId="478"/>
          <ac:spMkLst>
            <pc:docMk/>
            <pc:sldMk cId="959627339" sldId="408"/>
            <ac:spMk id="18" creationId="{3829D101-E860-F835-4842-31B16C6EA805}"/>
          </ac:spMkLst>
        </pc:spChg>
        <pc:spChg chg="del">
          <ac:chgData name="Leventhal, Brian C - leventbc" userId="3adb2060-2beb-4a7d-9680-0848e8f14df8" providerId="ADAL" clId="{574F5506-FE3D-4A83-BC96-C5A841488340}" dt="2022-10-25T10:46:24.157" v="310" actId="478"/>
          <ac:spMkLst>
            <pc:docMk/>
            <pc:sldMk cId="959627339" sldId="408"/>
            <ac:spMk id="19" creationId="{2049A3B2-4DBF-5892-9C56-C67C4A97ED48}"/>
          </ac:spMkLst>
        </pc:spChg>
        <pc:spChg chg="mod">
          <ac:chgData name="Leventhal, Brian C - leventbc" userId="3adb2060-2beb-4a7d-9680-0848e8f14df8" providerId="ADAL" clId="{574F5506-FE3D-4A83-BC96-C5A841488340}" dt="2022-10-25T10:47:26.793" v="323"/>
          <ac:spMkLst>
            <pc:docMk/>
            <pc:sldMk cId="959627339" sldId="408"/>
            <ac:spMk id="23" creationId="{E6A28BAD-8E79-CC47-58D0-6131C018ED2B}"/>
          </ac:spMkLst>
        </pc:spChg>
        <pc:spChg chg="mod">
          <ac:chgData name="Leventhal, Brian C - leventbc" userId="3adb2060-2beb-4a7d-9680-0848e8f14df8" providerId="ADAL" clId="{574F5506-FE3D-4A83-BC96-C5A841488340}" dt="2022-10-25T10:47:26.793" v="323"/>
          <ac:spMkLst>
            <pc:docMk/>
            <pc:sldMk cId="959627339" sldId="408"/>
            <ac:spMk id="24" creationId="{EA4E5666-B4F2-C204-EBEF-6297DAB8F8F8}"/>
          </ac:spMkLst>
        </pc:spChg>
        <pc:spChg chg="mod">
          <ac:chgData name="Leventhal, Brian C - leventbc" userId="3adb2060-2beb-4a7d-9680-0848e8f14df8" providerId="ADAL" clId="{574F5506-FE3D-4A83-BC96-C5A841488340}" dt="2022-10-25T10:47:26.793" v="323"/>
          <ac:spMkLst>
            <pc:docMk/>
            <pc:sldMk cId="959627339" sldId="408"/>
            <ac:spMk id="27" creationId="{AE446FB3-82A9-C1B7-5558-5008067E7104}"/>
          </ac:spMkLst>
        </pc:spChg>
        <pc:spChg chg="mod">
          <ac:chgData name="Leventhal, Brian C - leventbc" userId="3adb2060-2beb-4a7d-9680-0848e8f14df8" providerId="ADAL" clId="{574F5506-FE3D-4A83-BC96-C5A841488340}" dt="2022-10-25T10:47:26.793" v="323"/>
          <ac:spMkLst>
            <pc:docMk/>
            <pc:sldMk cId="959627339" sldId="408"/>
            <ac:spMk id="31" creationId="{E545A836-8569-8E25-FE41-5A0FFD988B9A}"/>
          </ac:spMkLst>
        </pc:spChg>
        <pc:spChg chg="mod">
          <ac:chgData name="Leventhal, Brian C - leventbc" userId="3adb2060-2beb-4a7d-9680-0848e8f14df8" providerId="ADAL" clId="{574F5506-FE3D-4A83-BC96-C5A841488340}" dt="2022-10-25T10:47:26.793" v="323"/>
          <ac:spMkLst>
            <pc:docMk/>
            <pc:sldMk cId="959627339" sldId="408"/>
            <ac:spMk id="33" creationId="{F19BD6B7-A8EA-1D24-118E-7B051870E349}"/>
          </ac:spMkLst>
        </pc:spChg>
        <pc:spChg chg="mod">
          <ac:chgData name="Leventhal, Brian C - leventbc" userId="3adb2060-2beb-4a7d-9680-0848e8f14df8" providerId="ADAL" clId="{574F5506-FE3D-4A83-BC96-C5A841488340}" dt="2022-10-25T10:47:26.793" v="323"/>
          <ac:spMkLst>
            <pc:docMk/>
            <pc:sldMk cId="959627339" sldId="408"/>
            <ac:spMk id="34" creationId="{895E82C5-8468-C974-A142-CD0953517019}"/>
          </ac:spMkLst>
        </pc:spChg>
        <pc:spChg chg="mod ord">
          <ac:chgData name="Leventhal, Brian C - leventbc" userId="3adb2060-2beb-4a7d-9680-0848e8f14df8" providerId="ADAL" clId="{574F5506-FE3D-4A83-BC96-C5A841488340}" dt="2022-10-25T10:47:09.697" v="317" actId="1076"/>
          <ac:spMkLst>
            <pc:docMk/>
            <pc:sldMk cId="959627339" sldId="408"/>
            <ac:spMk id="35" creationId="{8E5B0A2C-3279-AA08-860A-B69B7F38ADF6}"/>
          </ac:spMkLst>
        </pc:spChg>
        <pc:spChg chg="mod ord">
          <ac:chgData name="Leventhal, Brian C - leventbc" userId="3adb2060-2beb-4a7d-9680-0848e8f14df8" providerId="ADAL" clId="{574F5506-FE3D-4A83-BC96-C5A841488340}" dt="2022-10-25T10:47:12.898" v="318" actId="1076"/>
          <ac:spMkLst>
            <pc:docMk/>
            <pc:sldMk cId="959627339" sldId="408"/>
            <ac:spMk id="36" creationId="{5A92F7CD-E8D4-170F-97F7-CE6AB09C6452}"/>
          </ac:spMkLst>
        </pc:spChg>
        <pc:spChg chg="mod">
          <ac:chgData name="Leventhal, Brian C - leventbc" userId="3adb2060-2beb-4a7d-9680-0848e8f14df8" providerId="ADAL" clId="{574F5506-FE3D-4A83-BC96-C5A841488340}" dt="2022-10-25T10:47:26.793" v="323"/>
          <ac:spMkLst>
            <pc:docMk/>
            <pc:sldMk cId="959627339" sldId="408"/>
            <ac:spMk id="38" creationId="{B57D8AA8-F4ED-AD77-48FA-C92EEA75B3E6}"/>
          </ac:spMkLst>
        </pc:spChg>
        <pc:spChg chg="mod">
          <ac:chgData name="Leventhal, Brian C - leventbc" userId="3adb2060-2beb-4a7d-9680-0848e8f14df8" providerId="ADAL" clId="{574F5506-FE3D-4A83-BC96-C5A841488340}" dt="2022-10-25T10:47:26.793" v="323"/>
          <ac:spMkLst>
            <pc:docMk/>
            <pc:sldMk cId="959627339" sldId="408"/>
            <ac:spMk id="39" creationId="{BAF1170B-8066-10CC-F555-44F8A8965E57}"/>
          </ac:spMkLst>
        </pc:spChg>
        <pc:spChg chg="mod">
          <ac:chgData name="Leventhal, Brian C - leventbc" userId="3adb2060-2beb-4a7d-9680-0848e8f14df8" providerId="ADAL" clId="{574F5506-FE3D-4A83-BC96-C5A841488340}" dt="2022-10-25T10:47:26.793" v="323"/>
          <ac:spMkLst>
            <pc:docMk/>
            <pc:sldMk cId="959627339" sldId="408"/>
            <ac:spMk id="41" creationId="{320945D5-2B6C-0355-4DCC-DC2915512456}"/>
          </ac:spMkLst>
        </pc:spChg>
        <pc:spChg chg="mod">
          <ac:chgData name="Leventhal, Brian C - leventbc" userId="3adb2060-2beb-4a7d-9680-0848e8f14df8" providerId="ADAL" clId="{574F5506-FE3D-4A83-BC96-C5A841488340}" dt="2022-10-25T10:47:26.793" v="323"/>
          <ac:spMkLst>
            <pc:docMk/>
            <pc:sldMk cId="959627339" sldId="408"/>
            <ac:spMk id="42" creationId="{24B30419-B253-7064-7FD2-75297EDE8343}"/>
          </ac:spMkLst>
        </pc:spChg>
        <pc:grpChg chg="add mod">
          <ac:chgData name="Leventhal, Brian C - leventbc" userId="3adb2060-2beb-4a7d-9680-0848e8f14df8" providerId="ADAL" clId="{574F5506-FE3D-4A83-BC96-C5A841488340}" dt="2022-10-25T10:47:58.253" v="330" actId="962"/>
          <ac:grpSpMkLst>
            <pc:docMk/>
            <pc:sldMk cId="959627339" sldId="408"/>
            <ac:grpSpMk id="12" creationId="{C6DD9147-308D-8831-F65C-6F210FA62090}"/>
          </ac:grpSpMkLst>
        </pc:grpChg>
        <pc:grpChg chg="add mod">
          <ac:chgData name="Leventhal, Brian C - leventbc" userId="3adb2060-2beb-4a7d-9680-0848e8f14df8" providerId="ADAL" clId="{574F5506-FE3D-4A83-BC96-C5A841488340}" dt="2022-10-25T10:47:54.372" v="329" actId="962"/>
          <ac:grpSpMkLst>
            <pc:docMk/>
            <pc:sldMk cId="959627339" sldId="408"/>
            <ac:grpSpMk id="20" creationId="{2FCF298B-F491-D469-7316-18DF20D33A03}"/>
          </ac:grpSpMkLst>
        </pc:grpChg>
        <pc:grpChg chg="add mod">
          <ac:chgData name="Leventhal, Brian C - leventbc" userId="3adb2060-2beb-4a7d-9680-0848e8f14df8" providerId="ADAL" clId="{574F5506-FE3D-4A83-BC96-C5A841488340}" dt="2022-10-25T10:48:02.965" v="331" actId="962"/>
          <ac:grpSpMkLst>
            <pc:docMk/>
            <pc:sldMk cId="959627339" sldId="408"/>
            <ac:grpSpMk id="26" creationId="{A9426DA8-2473-78A9-D69F-49A078E7F655}"/>
          </ac:grpSpMkLst>
        </pc:grpChg>
        <pc:grpChg chg="add mod">
          <ac:chgData name="Leventhal, Brian C - leventbc" userId="3adb2060-2beb-4a7d-9680-0848e8f14df8" providerId="ADAL" clId="{574F5506-FE3D-4A83-BC96-C5A841488340}" dt="2022-10-25T10:48:08.017" v="332" actId="962"/>
          <ac:grpSpMkLst>
            <pc:docMk/>
            <pc:sldMk cId="959627339" sldId="408"/>
            <ac:grpSpMk id="32" creationId="{CCD7504F-EC91-B665-EC1E-0AA1E0A9CBB1}"/>
          </ac:grpSpMkLst>
        </pc:grpChg>
        <pc:grpChg chg="add mod">
          <ac:chgData name="Leventhal, Brian C - leventbc" userId="3adb2060-2beb-4a7d-9680-0848e8f14df8" providerId="ADAL" clId="{574F5506-FE3D-4A83-BC96-C5A841488340}" dt="2022-10-25T10:48:11.577" v="333" actId="962"/>
          <ac:grpSpMkLst>
            <pc:docMk/>
            <pc:sldMk cId="959627339" sldId="408"/>
            <ac:grpSpMk id="37" creationId="{067EB090-7DDE-BFFA-4D54-1E531154ECDF}"/>
          </ac:grpSpMkLst>
        </pc:grpChg>
        <pc:grpChg chg="add mod">
          <ac:chgData name="Leventhal, Brian C - leventbc" userId="3adb2060-2beb-4a7d-9680-0848e8f14df8" providerId="ADAL" clId="{574F5506-FE3D-4A83-BC96-C5A841488340}" dt="2022-10-25T10:48:16.601" v="334" actId="962"/>
          <ac:grpSpMkLst>
            <pc:docMk/>
            <pc:sldMk cId="959627339" sldId="408"/>
            <ac:grpSpMk id="40" creationId="{2280ED39-6032-D58C-DF10-9466159AF704}"/>
          </ac:grpSpMkLst>
        </pc:grpChg>
        <pc:picChg chg="mod">
          <ac:chgData name="Leventhal, Brian C - leventbc" userId="3adb2060-2beb-4a7d-9680-0848e8f14df8" providerId="ADAL" clId="{574F5506-FE3D-4A83-BC96-C5A841488340}" dt="2022-10-25T10:48:19.725" v="335" actId="1076"/>
          <ac:picMkLst>
            <pc:docMk/>
            <pc:sldMk cId="959627339" sldId="408"/>
            <ac:picMk id="16" creationId="{F068E659-1347-8E3A-5EA0-4148B22A321E}"/>
          </ac:picMkLst>
        </pc:picChg>
        <pc:picChg chg="mod">
          <ac:chgData name="Leventhal, Brian C - leventbc" userId="3adb2060-2beb-4a7d-9680-0848e8f14df8" providerId="ADAL" clId="{574F5506-FE3D-4A83-BC96-C5A841488340}" dt="2022-10-25T10:48:20.829" v="336" actId="1076"/>
          <ac:picMkLst>
            <pc:docMk/>
            <pc:sldMk cId="959627339" sldId="408"/>
            <ac:picMk id="21" creationId="{C47C1894-3BF1-8F67-0BA2-0512EDBBD306}"/>
          </ac:picMkLst>
        </pc:picChg>
        <pc:picChg chg="mod">
          <ac:chgData name="Leventhal, Brian C - leventbc" userId="3adb2060-2beb-4a7d-9680-0848e8f14df8" providerId="ADAL" clId="{574F5506-FE3D-4A83-BC96-C5A841488340}" dt="2022-10-25T10:48:22.108" v="337" actId="1076"/>
          <ac:picMkLst>
            <pc:docMk/>
            <pc:sldMk cId="959627339" sldId="408"/>
            <ac:picMk id="22" creationId="{8F90AB10-164F-60BA-052D-CC2ED7F406E2}"/>
          </ac:picMkLst>
        </pc:picChg>
        <pc:cxnChg chg="mod">
          <ac:chgData name="Leventhal, Brian C - leventbc" userId="3adb2060-2beb-4a7d-9680-0848e8f14df8" providerId="ADAL" clId="{574F5506-FE3D-4A83-BC96-C5A841488340}" dt="2022-10-25T10:47:20.491" v="322" actId="14100"/>
          <ac:cxnSpMkLst>
            <pc:docMk/>
            <pc:sldMk cId="959627339" sldId="408"/>
            <ac:cxnSpMk id="14" creationId="{E6F5893B-350A-A433-BC16-FAF814351761}"/>
          </ac:cxnSpMkLst>
        </pc:cxnChg>
        <pc:cxnChg chg="mod">
          <ac:chgData name="Leventhal, Brian C - leventbc" userId="3adb2060-2beb-4a7d-9680-0848e8f14df8" providerId="ADAL" clId="{574F5506-FE3D-4A83-BC96-C5A841488340}" dt="2022-10-25T10:47:09.697" v="317" actId="1076"/>
          <ac:cxnSpMkLst>
            <pc:docMk/>
            <pc:sldMk cId="959627339" sldId="408"/>
            <ac:cxnSpMk id="25" creationId="{DE0E3EFF-6F5E-DA6E-B851-98DA7A3922D6}"/>
          </ac:cxnSpMkLst>
        </pc:cxnChg>
        <pc:cxnChg chg="mod">
          <ac:chgData name="Leventhal, Brian C - leventbc" userId="3adb2060-2beb-4a7d-9680-0848e8f14df8" providerId="ADAL" clId="{574F5506-FE3D-4A83-BC96-C5A841488340}" dt="2022-10-25T10:47:15.299" v="319" actId="14100"/>
          <ac:cxnSpMkLst>
            <pc:docMk/>
            <pc:sldMk cId="959627339" sldId="408"/>
            <ac:cxnSpMk id="29" creationId="{4B5E0913-E555-1A2D-7E59-27EAD6619A96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D0E6C-5147-492D-9E60-E6299BE8651C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E9C75-C037-4BB4-AA1C-F81A8AF68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98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E9C75-C037-4BB4-AA1C-F81A8AF68C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57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E9C75-C037-4BB4-AA1C-F81A8AF68C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20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E9C75-C037-4BB4-AA1C-F81A8AF68C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55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E9C75-C037-4BB4-AA1C-F81A8AF68C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E9C75-C037-4BB4-AA1C-F81A8AF68C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2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E9C75-C037-4BB4-AA1C-F81A8AF68C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4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5E162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7E16BB7A-443C-4348-9658-B53CDF32CAB0}"/>
              </a:ext>
            </a:extLst>
          </p:cNvPr>
          <p:cNvGrpSpPr/>
          <p:nvPr userDrawn="1"/>
        </p:nvGrpSpPr>
        <p:grpSpPr>
          <a:xfrm rot="5400000">
            <a:off x="-1170540" y="3181759"/>
            <a:ext cx="4836245" cy="1213599"/>
            <a:chOff x="-2575064" y="1448741"/>
            <a:chExt cx="9177319" cy="1387498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3D763AC-BFBD-4C16-807D-E7A6F9201C7C}"/>
                </a:ext>
              </a:extLst>
            </p:cNvPr>
            <p:cNvSpPr/>
            <p:nvPr userDrawn="1"/>
          </p:nvSpPr>
          <p:spPr>
            <a:xfrm>
              <a:off x="-1483411" y="1448741"/>
              <a:ext cx="8085666" cy="164803"/>
            </a:xfrm>
            <a:prstGeom prst="roundRect">
              <a:avLst>
                <a:gd name="adj" fmla="val 50000"/>
              </a:avLst>
            </a:prstGeom>
            <a:solidFill>
              <a:srgbClr val="5E162A"/>
            </a:solidFill>
            <a:ln w="38100">
              <a:solidFill>
                <a:srgbClr val="FAB43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3E964E7-DE24-4AA1-8515-B10BAC229EC4}"/>
                </a:ext>
              </a:extLst>
            </p:cNvPr>
            <p:cNvSpPr/>
            <p:nvPr userDrawn="1"/>
          </p:nvSpPr>
          <p:spPr>
            <a:xfrm>
              <a:off x="-1671333" y="1651505"/>
              <a:ext cx="8085666" cy="164803"/>
            </a:xfrm>
            <a:prstGeom prst="roundRect">
              <a:avLst>
                <a:gd name="adj" fmla="val 50000"/>
              </a:avLst>
            </a:prstGeom>
            <a:solidFill>
              <a:srgbClr val="5E162A">
                <a:alpha val="85000"/>
              </a:srgbClr>
            </a:solidFill>
            <a:ln w="38100">
              <a:solidFill>
                <a:srgbClr val="FAB43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A945E47-4A62-416E-972D-03E79106CCAC}"/>
                </a:ext>
              </a:extLst>
            </p:cNvPr>
            <p:cNvSpPr/>
            <p:nvPr userDrawn="1"/>
          </p:nvSpPr>
          <p:spPr>
            <a:xfrm>
              <a:off x="-1891036" y="1853945"/>
              <a:ext cx="8085666" cy="164803"/>
            </a:xfrm>
            <a:prstGeom prst="roundRect">
              <a:avLst>
                <a:gd name="adj" fmla="val 50000"/>
              </a:avLst>
            </a:prstGeom>
            <a:solidFill>
              <a:srgbClr val="5E162A">
                <a:alpha val="75000"/>
              </a:srgbClr>
            </a:solidFill>
            <a:ln w="38100">
              <a:solidFill>
                <a:srgbClr val="FAB43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15E8605-37E1-437B-8B77-4725C68271DE}"/>
                </a:ext>
              </a:extLst>
            </p:cNvPr>
            <p:cNvSpPr/>
            <p:nvPr userDrawn="1"/>
          </p:nvSpPr>
          <p:spPr>
            <a:xfrm>
              <a:off x="-2043739" y="2063265"/>
              <a:ext cx="8085666" cy="164803"/>
            </a:xfrm>
            <a:prstGeom prst="roundRect">
              <a:avLst>
                <a:gd name="adj" fmla="val 50000"/>
              </a:avLst>
            </a:prstGeom>
            <a:solidFill>
              <a:srgbClr val="5E162A">
                <a:alpha val="65000"/>
              </a:srgbClr>
            </a:solidFill>
            <a:ln w="38100">
              <a:solidFill>
                <a:srgbClr val="FAB43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FFFEF0BB-B586-466D-8004-0451F9DD797C}"/>
                </a:ext>
              </a:extLst>
            </p:cNvPr>
            <p:cNvSpPr/>
            <p:nvPr userDrawn="1"/>
          </p:nvSpPr>
          <p:spPr>
            <a:xfrm>
              <a:off x="-2247226" y="2266029"/>
              <a:ext cx="8085666" cy="164803"/>
            </a:xfrm>
            <a:prstGeom prst="roundRect">
              <a:avLst>
                <a:gd name="adj" fmla="val 50000"/>
              </a:avLst>
            </a:prstGeom>
            <a:solidFill>
              <a:srgbClr val="5E162A">
                <a:alpha val="55000"/>
              </a:srgbClr>
            </a:solidFill>
            <a:ln w="38100">
              <a:solidFill>
                <a:srgbClr val="FAB43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880285D4-B1FA-4E33-8333-7FBB8FF8C089}"/>
                </a:ext>
              </a:extLst>
            </p:cNvPr>
            <p:cNvSpPr/>
            <p:nvPr userDrawn="1"/>
          </p:nvSpPr>
          <p:spPr>
            <a:xfrm>
              <a:off x="-2416146" y="2467201"/>
              <a:ext cx="8085666" cy="164803"/>
            </a:xfrm>
            <a:prstGeom prst="roundRect">
              <a:avLst>
                <a:gd name="adj" fmla="val 50000"/>
              </a:avLst>
            </a:prstGeom>
            <a:solidFill>
              <a:srgbClr val="5E162A">
                <a:alpha val="45000"/>
              </a:srgbClr>
            </a:solidFill>
            <a:ln w="38100">
              <a:solidFill>
                <a:srgbClr val="FAB43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F19CFD15-1D03-48EC-AFF8-1C409A9052AE}"/>
                </a:ext>
              </a:extLst>
            </p:cNvPr>
            <p:cNvSpPr/>
            <p:nvPr userDrawn="1"/>
          </p:nvSpPr>
          <p:spPr>
            <a:xfrm>
              <a:off x="-2575064" y="2671436"/>
              <a:ext cx="8085666" cy="164803"/>
            </a:xfrm>
            <a:prstGeom prst="roundRect">
              <a:avLst>
                <a:gd name="adj" fmla="val 50000"/>
              </a:avLst>
            </a:prstGeom>
            <a:solidFill>
              <a:srgbClr val="5E162A">
                <a:alpha val="35000"/>
              </a:srgbClr>
            </a:solidFill>
            <a:ln w="38100">
              <a:solidFill>
                <a:srgbClr val="FAB43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0" name="Parallelogram 6">
            <a:extLst>
              <a:ext uri="{FF2B5EF4-FFF2-40B4-BE49-F238E27FC236}">
                <a16:creationId xmlns:a16="http://schemas.microsoft.com/office/drawing/2014/main" id="{37A6E4ED-6D77-415C-8557-B9C9DC9AB6F9}"/>
              </a:ext>
            </a:extLst>
          </p:cNvPr>
          <p:cNvSpPr/>
          <p:nvPr userDrawn="1"/>
        </p:nvSpPr>
        <p:spPr>
          <a:xfrm rot="5400000">
            <a:off x="4564910" y="-2901521"/>
            <a:ext cx="2675596" cy="10962004"/>
          </a:xfrm>
          <a:custGeom>
            <a:avLst/>
            <a:gdLst>
              <a:gd name="connsiteX0" fmla="*/ 0 w 10094011"/>
              <a:gd name="connsiteY0" fmla="*/ 1319746 h 1319746"/>
              <a:gd name="connsiteX1" fmla="*/ 556550 w 10094011"/>
              <a:gd name="connsiteY1" fmla="*/ 0 h 1319746"/>
              <a:gd name="connsiteX2" fmla="*/ 10094011 w 10094011"/>
              <a:gd name="connsiteY2" fmla="*/ 0 h 1319746"/>
              <a:gd name="connsiteX3" fmla="*/ 9537461 w 10094011"/>
              <a:gd name="connsiteY3" fmla="*/ 1319746 h 1319746"/>
              <a:gd name="connsiteX4" fmla="*/ 0 w 10094011"/>
              <a:gd name="connsiteY4" fmla="*/ 1319746 h 1319746"/>
              <a:gd name="connsiteX0" fmla="*/ 4017 w 10098028"/>
              <a:gd name="connsiteY0" fmla="*/ 1335649 h 1335649"/>
              <a:gd name="connsiteX1" fmla="*/ 0 w 10098028"/>
              <a:gd name="connsiteY1" fmla="*/ 0 h 1335649"/>
              <a:gd name="connsiteX2" fmla="*/ 10098028 w 10098028"/>
              <a:gd name="connsiteY2" fmla="*/ 15903 h 1335649"/>
              <a:gd name="connsiteX3" fmla="*/ 9541478 w 10098028"/>
              <a:gd name="connsiteY3" fmla="*/ 1335649 h 1335649"/>
              <a:gd name="connsiteX4" fmla="*/ 4017 w 10098028"/>
              <a:gd name="connsiteY4" fmla="*/ 1335649 h 1335649"/>
              <a:gd name="connsiteX0" fmla="*/ 0 w 10094011"/>
              <a:gd name="connsiteY0" fmla="*/ 1335649 h 1335649"/>
              <a:gd name="connsiteX1" fmla="*/ 2484 w 10094011"/>
              <a:gd name="connsiteY1" fmla="*/ 0 h 1335649"/>
              <a:gd name="connsiteX2" fmla="*/ 10094011 w 10094011"/>
              <a:gd name="connsiteY2" fmla="*/ 15903 h 1335649"/>
              <a:gd name="connsiteX3" fmla="*/ 9537461 w 10094011"/>
              <a:gd name="connsiteY3" fmla="*/ 1335649 h 1335649"/>
              <a:gd name="connsiteX4" fmla="*/ 0 w 10094011"/>
              <a:gd name="connsiteY4" fmla="*/ 1335649 h 1335649"/>
              <a:gd name="connsiteX0" fmla="*/ 0 w 10094011"/>
              <a:gd name="connsiteY0" fmla="*/ 1335649 h 1338628"/>
              <a:gd name="connsiteX1" fmla="*/ 2484 w 10094011"/>
              <a:gd name="connsiteY1" fmla="*/ 0 h 1338628"/>
              <a:gd name="connsiteX2" fmla="*/ 10094011 w 10094011"/>
              <a:gd name="connsiteY2" fmla="*/ 15903 h 1338628"/>
              <a:gd name="connsiteX3" fmla="*/ 8760072 w 10094011"/>
              <a:gd name="connsiteY3" fmla="*/ 1338628 h 1338628"/>
              <a:gd name="connsiteX4" fmla="*/ 0 w 10094011"/>
              <a:gd name="connsiteY4" fmla="*/ 1335649 h 1338628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180738"/>
              <a:gd name="connsiteY0" fmla="*/ 1335649 h 1340239"/>
              <a:gd name="connsiteX1" fmla="*/ 2484 w 10180738"/>
              <a:gd name="connsiteY1" fmla="*/ 0 h 1340239"/>
              <a:gd name="connsiteX2" fmla="*/ 10180738 w 10180738"/>
              <a:gd name="connsiteY2" fmla="*/ 6113 h 1340239"/>
              <a:gd name="connsiteX3" fmla="*/ 6063255 w 10180738"/>
              <a:gd name="connsiteY3" fmla="*/ 1340239 h 1340239"/>
              <a:gd name="connsiteX4" fmla="*/ 0 w 10180738"/>
              <a:gd name="connsiteY4" fmla="*/ 1335649 h 1340239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63255 w 10180738"/>
              <a:gd name="connsiteY3" fmla="*/ 1340239 h 1345744"/>
              <a:gd name="connsiteX4" fmla="*/ 0 w 10180738"/>
              <a:gd name="connsiteY4" fmla="*/ 1345744 h 1345744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00655 w 10180738"/>
              <a:gd name="connsiteY3" fmla="*/ 1345488 h 1345744"/>
              <a:gd name="connsiteX4" fmla="*/ 0 w 10180738"/>
              <a:gd name="connsiteY4" fmla="*/ 1345744 h 1345744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00655 w 10180738"/>
              <a:gd name="connsiteY3" fmla="*/ 1345488 h 1345744"/>
              <a:gd name="connsiteX4" fmla="*/ 0 w 10180738"/>
              <a:gd name="connsiteY4" fmla="*/ 1345744 h 1345744"/>
              <a:gd name="connsiteX0" fmla="*/ 0 w 10288052"/>
              <a:gd name="connsiteY0" fmla="*/ 1353360 h 1353360"/>
              <a:gd name="connsiteX1" fmla="*/ 2484 w 10288052"/>
              <a:gd name="connsiteY1" fmla="*/ 7616 h 1353360"/>
              <a:gd name="connsiteX2" fmla="*/ 10288052 w 10288052"/>
              <a:gd name="connsiteY2" fmla="*/ 0 h 1353360"/>
              <a:gd name="connsiteX3" fmla="*/ 6000655 w 10288052"/>
              <a:gd name="connsiteY3" fmla="*/ 1353104 h 1353360"/>
              <a:gd name="connsiteX4" fmla="*/ 0 w 10288052"/>
              <a:gd name="connsiteY4" fmla="*/ 1353360 h 1353360"/>
              <a:gd name="connsiteX0" fmla="*/ 0 w 10323822"/>
              <a:gd name="connsiteY0" fmla="*/ 1345744 h 1345744"/>
              <a:gd name="connsiteX1" fmla="*/ 2484 w 10323822"/>
              <a:gd name="connsiteY1" fmla="*/ 0 h 1345744"/>
              <a:gd name="connsiteX2" fmla="*/ 10323822 w 10323822"/>
              <a:gd name="connsiteY2" fmla="*/ 460 h 1345744"/>
              <a:gd name="connsiteX3" fmla="*/ 6000655 w 10323822"/>
              <a:gd name="connsiteY3" fmla="*/ 1345488 h 1345744"/>
              <a:gd name="connsiteX4" fmla="*/ 0 w 10323822"/>
              <a:gd name="connsiteY4" fmla="*/ 1345744 h 134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3822" h="1345744">
                <a:moveTo>
                  <a:pt x="0" y="1345744"/>
                </a:moveTo>
                <a:lnTo>
                  <a:pt x="2484" y="0"/>
                </a:lnTo>
                <a:lnTo>
                  <a:pt x="10323822" y="460"/>
                </a:lnTo>
                <a:lnTo>
                  <a:pt x="6000655" y="1345488"/>
                </a:lnTo>
                <a:lnTo>
                  <a:pt x="0" y="1345744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0C7776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BF115EFE-B567-4371-AF8B-BEF9CFB50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242" y="1454182"/>
            <a:ext cx="10467098" cy="1797901"/>
          </a:xfrm>
          <a:noFill/>
        </p:spPr>
        <p:txBody>
          <a:bodyPr anchor="ctr"/>
          <a:lstStyle>
            <a:lvl1pPr algn="r">
              <a:defRPr sz="4400">
                <a:solidFill>
                  <a:srgbClr val="6E2E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2" name="Parallelogram 6">
            <a:extLst>
              <a:ext uri="{FF2B5EF4-FFF2-40B4-BE49-F238E27FC236}">
                <a16:creationId xmlns:a16="http://schemas.microsoft.com/office/drawing/2014/main" id="{023D053D-ED61-406E-8043-215269E601FD}"/>
              </a:ext>
            </a:extLst>
          </p:cNvPr>
          <p:cNvSpPr/>
          <p:nvPr userDrawn="1"/>
        </p:nvSpPr>
        <p:spPr>
          <a:xfrm rot="16200000">
            <a:off x="6337116" y="262741"/>
            <a:ext cx="1567356" cy="8603708"/>
          </a:xfrm>
          <a:custGeom>
            <a:avLst/>
            <a:gdLst>
              <a:gd name="connsiteX0" fmla="*/ 0 w 10094011"/>
              <a:gd name="connsiteY0" fmla="*/ 1319746 h 1319746"/>
              <a:gd name="connsiteX1" fmla="*/ 556550 w 10094011"/>
              <a:gd name="connsiteY1" fmla="*/ 0 h 1319746"/>
              <a:gd name="connsiteX2" fmla="*/ 10094011 w 10094011"/>
              <a:gd name="connsiteY2" fmla="*/ 0 h 1319746"/>
              <a:gd name="connsiteX3" fmla="*/ 9537461 w 10094011"/>
              <a:gd name="connsiteY3" fmla="*/ 1319746 h 1319746"/>
              <a:gd name="connsiteX4" fmla="*/ 0 w 10094011"/>
              <a:gd name="connsiteY4" fmla="*/ 1319746 h 1319746"/>
              <a:gd name="connsiteX0" fmla="*/ 4017 w 10098028"/>
              <a:gd name="connsiteY0" fmla="*/ 1335649 h 1335649"/>
              <a:gd name="connsiteX1" fmla="*/ 0 w 10098028"/>
              <a:gd name="connsiteY1" fmla="*/ 0 h 1335649"/>
              <a:gd name="connsiteX2" fmla="*/ 10098028 w 10098028"/>
              <a:gd name="connsiteY2" fmla="*/ 15903 h 1335649"/>
              <a:gd name="connsiteX3" fmla="*/ 9541478 w 10098028"/>
              <a:gd name="connsiteY3" fmla="*/ 1335649 h 1335649"/>
              <a:gd name="connsiteX4" fmla="*/ 4017 w 10098028"/>
              <a:gd name="connsiteY4" fmla="*/ 1335649 h 1335649"/>
              <a:gd name="connsiteX0" fmla="*/ 0 w 10094011"/>
              <a:gd name="connsiteY0" fmla="*/ 1335649 h 1335649"/>
              <a:gd name="connsiteX1" fmla="*/ 2484 w 10094011"/>
              <a:gd name="connsiteY1" fmla="*/ 0 h 1335649"/>
              <a:gd name="connsiteX2" fmla="*/ 10094011 w 10094011"/>
              <a:gd name="connsiteY2" fmla="*/ 15903 h 1335649"/>
              <a:gd name="connsiteX3" fmla="*/ 9537461 w 10094011"/>
              <a:gd name="connsiteY3" fmla="*/ 1335649 h 1335649"/>
              <a:gd name="connsiteX4" fmla="*/ 0 w 10094011"/>
              <a:gd name="connsiteY4" fmla="*/ 1335649 h 1335649"/>
              <a:gd name="connsiteX0" fmla="*/ 0 w 10094011"/>
              <a:gd name="connsiteY0" fmla="*/ 1335649 h 1338628"/>
              <a:gd name="connsiteX1" fmla="*/ 2484 w 10094011"/>
              <a:gd name="connsiteY1" fmla="*/ 0 h 1338628"/>
              <a:gd name="connsiteX2" fmla="*/ 10094011 w 10094011"/>
              <a:gd name="connsiteY2" fmla="*/ 15903 h 1338628"/>
              <a:gd name="connsiteX3" fmla="*/ 8760072 w 10094011"/>
              <a:gd name="connsiteY3" fmla="*/ 1338628 h 1338628"/>
              <a:gd name="connsiteX4" fmla="*/ 0 w 10094011"/>
              <a:gd name="connsiteY4" fmla="*/ 1335649 h 1338628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180738"/>
              <a:gd name="connsiteY0" fmla="*/ 1335649 h 1340239"/>
              <a:gd name="connsiteX1" fmla="*/ 2484 w 10180738"/>
              <a:gd name="connsiteY1" fmla="*/ 0 h 1340239"/>
              <a:gd name="connsiteX2" fmla="*/ 10180738 w 10180738"/>
              <a:gd name="connsiteY2" fmla="*/ 6113 h 1340239"/>
              <a:gd name="connsiteX3" fmla="*/ 6063255 w 10180738"/>
              <a:gd name="connsiteY3" fmla="*/ 1340239 h 1340239"/>
              <a:gd name="connsiteX4" fmla="*/ 0 w 10180738"/>
              <a:gd name="connsiteY4" fmla="*/ 1335649 h 1340239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63255 w 10180738"/>
              <a:gd name="connsiteY3" fmla="*/ 1340239 h 1345744"/>
              <a:gd name="connsiteX4" fmla="*/ 0 w 10180738"/>
              <a:gd name="connsiteY4" fmla="*/ 1345744 h 1345744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00655 w 10180738"/>
              <a:gd name="connsiteY3" fmla="*/ 1345488 h 1345744"/>
              <a:gd name="connsiteX4" fmla="*/ 0 w 10180738"/>
              <a:gd name="connsiteY4" fmla="*/ 1345744 h 1345744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00655 w 10180738"/>
              <a:gd name="connsiteY3" fmla="*/ 1345488 h 1345744"/>
              <a:gd name="connsiteX4" fmla="*/ 0 w 10180738"/>
              <a:gd name="connsiteY4" fmla="*/ 1345744 h 1345744"/>
              <a:gd name="connsiteX0" fmla="*/ 0 w 10288052"/>
              <a:gd name="connsiteY0" fmla="*/ 1353360 h 1353360"/>
              <a:gd name="connsiteX1" fmla="*/ 2484 w 10288052"/>
              <a:gd name="connsiteY1" fmla="*/ 7616 h 1353360"/>
              <a:gd name="connsiteX2" fmla="*/ 10288052 w 10288052"/>
              <a:gd name="connsiteY2" fmla="*/ 0 h 1353360"/>
              <a:gd name="connsiteX3" fmla="*/ 6000655 w 10288052"/>
              <a:gd name="connsiteY3" fmla="*/ 1353104 h 1353360"/>
              <a:gd name="connsiteX4" fmla="*/ 0 w 10288052"/>
              <a:gd name="connsiteY4" fmla="*/ 1353360 h 1353360"/>
              <a:gd name="connsiteX0" fmla="*/ 0 w 10323822"/>
              <a:gd name="connsiteY0" fmla="*/ 1345744 h 1345744"/>
              <a:gd name="connsiteX1" fmla="*/ 2484 w 10323822"/>
              <a:gd name="connsiteY1" fmla="*/ 0 h 1345744"/>
              <a:gd name="connsiteX2" fmla="*/ 10323822 w 10323822"/>
              <a:gd name="connsiteY2" fmla="*/ 460 h 1345744"/>
              <a:gd name="connsiteX3" fmla="*/ 6000655 w 10323822"/>
              <a:gd name="connsiteY3" fmla="*/ 1345488 h 1345744"/>
              <a:gd name="connsiteX4" fmla="*/ 0 w 10323822"/>
              <a:gd name="connsiteY4" fmla="*/ 1345744 h 1345744"/>
              <a:gd name="connsiteX0" fmla="*/ 0 w 13046874"/>
              <a:gd name="connsiteY0" fmla="*/ 1345744 h 1345744"/>
              <a:gd name="connsiteX1" fmla="*/ 2484 w 13046874"/>
              <a:gd name="connsiteY1" fmla="*/ 0 h 1345744"/>
              <a:gd name="connsiteX2" fmla="*/ 13046874 w 13046874"/>
              <a:gd name="connsiteY2" fmla="*/ 9419 h 1345744"/>
              <a:gd name="connsiteX3" fmla="*/ 6000655 w 13046874"/>
              <a:gd name="connsiteY3" fmla="*/ 1345488 h 1345744"/>
              <a:gd name="connsiteX4" fmla="*/ 0 w 13046874"/>
              <a:gd name="connsiteY4" fmla="*/ 1345744 h 1345744"/>
              <a:gd name="connsiteX0" fmla="*/ 0 w 13201010"/>
              <a:gd name="connsiteY0" fmla="*/ 1345744 h 1345744"/>
              <a:gd name="connsiteX1" fmla="*/ 2484 w 13201010"/>
              <a:gd name="connsiteY1" fmla="*/ 0 h 1345744"/>
              <a:gd name="connsiteX2" fmla="*/ 13201010 w 13201010"/>
              <a:gd name="connsiteY2" fmla="*/ 10797 h 1345744"/>
              <a:gd name="connsiteX3" fmla="*/ 6000655 w 13201010"/>
              <a:gd name="connsiteY3" fmla="*/ 1345488 h 1345744"/>
              <a:gd name="connsiteX4" fmla="*/ 0 w 13201010"/>
              <a:gd name="connsiteY4" fmla="*/ 1345744 h 1345744"/>
              <a:gd name="connsiteX0" fmla="*/ 0 w 13201010"/>
              <a:gd name="connsiteY0" fmla="*/ 1345744 h 1350235"/>
              <a:gd name="connsiteX1" fmla="*/ 2484 w 13201010"/>
              <a:gd name="connsiteY1" fmla="*/ 0 h 1350235"/>
              <a:gd name="connsiteX2" fmla="*/ 13201010 w 13201010"/>
              <a:gd name="connsiteY2" fmla="*/ 10797 h 1350235"/>
              <a:gd name="connsiteX3" fmla="*/ 7551699 w 13201010"/>
              <a:gd name="connsiteY3" fmla="*/ 1350235 h 1350235"/>
              <a:gd name="connsiteX4" fmla="*/ 0 w 13201010"/>
              <a:gd name="connsiteY4" fmla="*/ 1345744 h 1350235"/>
              <a:gd name="connsiteX0" fmla="*/ 0 w 13201010"/>
              <a:gd name="connsiteY0" fmla="*/ 1345744 h 1345744"/>
              <a:gd name="connsiteX1" fmla="*/ 2484 w 13201010"/>
              <a:gd name="connsiteY1" fmla="*/ 0 h 1345744"/>
              <a:gd name="connsiteX2" fmla="*/ 13201010 w 13201010"/>
              <a:gd name="connsiteY2" fmla="*/ 10797 h 1345744"/>
              <a:gd name="connsiteX3" fmla="*/ 5926938 w 13201010"/>
              <a:gd name="connsiteY3" fmla="*/ 1343590 h 1345744"/>
              <a:gd name="connsiteX4" fmla="*/ 0 w 13201010"/>
              <a:gd name="connsiteY4" fmla="*/ 1345744 h 1345744"/>
              <a:gd name="connsiteX0" fmla="*/ 0 w 13201010"/>
              <a:gd name="connsiteY0" fmla="*/ 1345744 h 1345744"/>
              <a:gd name="connsiteX1" fmla="*/ 2484 w 13201010"/>
              <a:gd name="connsiteY1" fmla="*/ 0 h 1345744"/>
              <a:gd name="connsiteX2" fmla="*/ 13201010 w 13201010"/>
              <a:gd name="connsiteY2" fmla="*/ 10797 h 1345744"/>
              <a:gd name="connsiteX3" fmla="*/ 5926938 w 13201010"/>
              <a:gd name="connsiteY3" fmla="*/ 1343590 h 1345744"/>
              <a:gd name="connsiteX4" fmla="*/ 0 w 13201010"/>
              <a:gd name="connsiteY4" fmla="*/ 1345744 h 1345744"/>
              <a:gd name="connsiteX0" fmla="*/ 0 w 13201010"/>
              <a:gd name="connsiteY0" fmla="*/ 1345744 h 1345744"/>
              <a:gd name="connsiteX1" fmla="*/ 2484 w 13201010"/>
              <a:gd name="connsiteY1" fmla="*/ 0 h 1345744"/>
              <a:gd name="connsiteX2" fmla="*/ 13201010 w 13201010"/>
              <a:gd name="connsiteY2" fmla="*/ 10797 h 1345744"/>
              <a:gd name="connsiteX3" fmla="*/ 5926938 w 13201010"/>
              <a:gd name="connsiteY3" fmla="*/ 1343590 h 1345744"/>
              <a:gd name="connsiteX4" fmla="*/ 0 w 13201010"/>
              <a:gd name="connsiteY4" fmla="*/ 1345744 h 1345744"/>
              <a:gd name="connsiteX0" fmla="*/ 0 w 13404112"/>
              <a:gd name="connsiteY0" fmla="*/ 1355831 h 1355831"/>
              <a:gd name="connsiteX1" fmla="*/ 2484 w 13404112"/>
              <a:gd name="connsiteY1" fmla="*/ 10087 h 1355831"/>
              <a:gd name="connsiteX2" fmla="*/ 13404112 w 13404112"/>
              <a:gd name="connsiteY2" fmla="*/ 0 h 1355831"/>
              <a:gd name="connsiteX3" fmla="*/ 5926938 w 13404112"/>
              <a:gd name="connsiteY3" fmla="*/ 1353677 h 1355831"/>
              <a:gd name="connsiteX4" fmla="*/ 0 w 13404112"/>
              <a:gd name="connsiteY4" fmla="*/ 1355831 h 1355831"/>
              <a:gd name="connsiteX0" fmla="*/ 0 w 13192944"/>
              <a:gd name="connsiteY0" fmla="*/ 1348543 h 1348543"/>
              <a:gd name="connsiteX1" fmla="*/ 2484 w 13192944"/>
              <a:gd name="connsiteY1" fmla="*/ 2799 h 1348543"/>
              <a:gd name="connsiteX2" fmla="*/ 13192944 w 13192944"/>
              <a:gd name="connsiteY2" fmla="*/ 0 h 1348543"/>
              <a:gd name="connsiteX3" fmla="*/ 5926938 w 13192944"/>
              <a:gd name="connsiteY3" fmla="*/ 1346389 h 1348543"/>
              <a:gd name="connsiteX4" fmla="*/ 0 w 13192944"/>
              <a:gd name="connsiteY4" fmla="*/ 1348543 h 1348543"/>
              <a:gd name="connsiteX0" fmla="*/ 0 w 13144204"/>
              <a:gd name="connsiteY0" fmla="*/ 1350973 h 1350973"/>
              <a:gd name="connsiteX1" fmla="*/ 2484 w 13144204"/>
              <a:gd name="connsiteY1" fmla="*/ 5229 h 1350973"/>
              <a:gd name="connsiteX2" fmla="*/ 13144208 w 13144204"/>
              <a:gd name="connsiteY2" fmla="*/ 0 h 1350973"/>
              <a:gd name="connsiteX3" fmla="*/ 5926938 w 13144204"/>
              <a:gd name="connsiteY3" fmla="*/ 1348819 h 1350973"/>
              <a:gd name="connsiteX4" fmla="*/ 0 w 13144204"/>
              <a:gd name="connsiteY4" fmla="*/ 1350973 h 1350973"/>
              <a:gd name="connsiteX0" fmla="*/ 0 w 13144212"/>
              <a:gd name="connsiteY0" fmla="*/ 1346762 h 1346762"/>
              <a:gd name="connsiteX1" fmla="*/ 2484 w 13144212"/>
              <a:gd name="connsiteY1" fmla="*/ 1018 h 1346762"/>
              <a:gd name="connsiteX2" fmla="*/ 13144212 w 13144212"/>
              <a:gd name="connsiteY2" fmla="*/ 0 h 1346762"/>
              <a:gd name="connsiteX3" fmla="*/ 5926938 w 13144212"/>
              <a:gd name="connsiteY3" fmla="*/ 1344608 h 1346762"/>
              <a:gd name="connsiteX4" fmla="*/ 0 w 13144212"/>
              <a:gd name="connsiteY4" fmla="*/ 1346762 h 1346762"/>
              <a:gd name="connsiteX0" fmla="*/ 0 w 13135551"/>
              <a:gd name="connsiteY0" fmla="*/ 1348706 h 1348706"/>
              <a:gd name="connsiteX1" fmla="*/ 2484 w 13135551"/>
              <a:gd name="connsiteY1" fmla="*/ 2962 h 1348706"/>
              <a:gd name="connsiteX2" fmla="*/ 13135551 w 13135551"/>
              <a:gd name="connsiteY2" fmla="*/ 0 h 1348706"/>
              <a:gd name="connsiteX3" fmla="*/ 5926938 w 13135551"/>
              <a:gd name="connsiteY3" fmla="*/ 1346552 h 1348706"/>
              <a:gd name="connsiteX4" fmla="*/ 0 w 13135551"/>
              <a:gd name="connsiteY4" fmla="*/ 1348706 h 1348706"/>
              <a:gd name="connsiteX0" fmla="*/ 0 w 13135551"/>
              <a:gd name="connsiteY0" fmla="*/ 1348706 h 1348706"/>
              <a:gd name="connsiteX1" fmla="*/ 37136 w 13135551"/>
              <a:gd name="connsiteY1" fmla="*/ 7659 h 1348706"/>
              <a:gd name="connsiteX2" fmla="*/ 13135551 w 13135551"/>
              <a:gd name="connsiteY2" fmla="*/ 0 h 1348706"/>
              <a:gd name="connsiteX3" fmla="*/ 5926938 w 13135551"/>
              <a:gd name="connsiteY3" fmla="*/ 1346552 h 1348706"/>
              <a:gd name="connsiteX4" fmla="*/ 0 w 13135551"/>
              <a:gd name="connsiteY4" fmla="*/ 1348706 h 1348706"/>
              <a:gd name="connsiteX0" fmla="*/ 0 w 13135551"/>
              <a:gd name="connsiteY0" fmla="*/ 1349145 h 1349145"/>
              <a:gd name="connsiteX1" fmla="*/ 2482 w 13135551"/>
              <a:gd name="connsiteY1" fmla="*/ 0 h 1349145"/>
              <a:gd name="connsiteX2" fmla="*/ 13135551 w 13135551"/>
              <a:gd name="connsiteY2" fmla="*/ 439 h 1349145"/>
              <a:gd name="connsiteX3" fmla="*/ 5926938 w 13135551"/>
              <a:gd name="connsiteY3" fmla="*/ 1346991 h 1349145"/>
              <a:gd name="connsiteX4" fmla="*/ 0 w 13135551"/>
              <a:gd name="connsiteY4" fmla="*/ 1349145 h 1349145"/>
              <a:gd name="connsiteX0" fmla="*/ 6238 w 13141789"/>
              <a:gd name="connsiteY0" fmla="*/ 1348706 h 1348706"/>
              <a:gd name="connsiteX1" fmla="*/ 58 w 13141789"/>
              <a:gd name="connsiteY1" fmla="*/ 1181 h 1348706"/>
              <a:gd name="connsiteX2" fmla="*/ 13141789 w 13141789"/>
              <a:gd name="connsiteY2" fmla="*/ 0 h 1348706"/>
              <a:gd name="connsiteX3" fmla="*/ 5933176 w 13141789"/>
              <a:gd name="connsiteY3" fmla="*/ 1346552 h 1348706"/>
              <a:gd name="connsiteX4" fmla="*/ 6238 w 13141789"/>
              <a:gd name="connsiteY4" fmla="*/ 1348706 h 134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1789" h="1348706">
                <a:moveTo>
                  <a:pt x="6238" y="1348706"/>
                </a:moveTo>
                <a:cubicBezTo>
                  <a:pt x="7065" y="898991"/>
                  <a:pt x="-769" y="450896"/>
                  <a:pt x="58" y="1181"/>
                </a:cubicBezTo>
                <a:lnTo>
                  <a:pt x="13141789" y="0"/>
                </a:lnTo>
                <a:lnTo>
                  <a:pt x="5933176" y="1346552"/>
                </a:lnTo>
                <a:lnTo>
                  <a:pt x="6238" y="1348706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0C7776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CF1107A2-8AA4-4541-8FDC-BE9406FFA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3750" y="4228670"/>
            <a:ext cx="6815433" cy="1091343"/>
          </a:xfrm>
          <a:noFill/>
        </p:spPr>
        <p:txBody>
          <a:bodyPr anchor="ctr"/>
          <a:lstStyle>
            <a:lvl1pPr marL="0" indent="0" algn="l">
              <a:buNone/>
              <a:defRPr sz="2400">
                <a:solidFill>
                  <a:srgbClr val="6E2E4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4" name="Oval 1">
            <a:extLst>
              <a:ext uri="{FF2B5EF4-FFF2-40B4-BE49-F238E27FC236}">
                <a16:creationId xmlns:a16="http://schemas.microsoft.com/office/drawing/2014/main" id="{E39B11A8-BA9E-40B4-9C54-5CE5A5436E8C}"/>
              </a:ext>
            </a:extLst>
          </p:cNvPr>
          <p:cNvSpPr/>
          <p:nvPr userDrawn="1"/>
        </p:nvSpPr>
        <p:spPr>
          <a:xfrm>
            <a:off x="10336750" y="132433"/>
            <a:ext cx="1371600" cy="1371600"/>
          </a:xfrm>
          <a:prstGeom prst="ellipse">
            <a:avLst/>
          </a:prstGeom>
          <a:solidFill>
            <a:srgbClr val="5E162A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AB43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6" name="Content Placeholder 65">
            <a:extLst>
              <a:ext uri="{FF2B5EF4-FFF2-40B4-BE49-F238E27FC236}">
                <a16:creationId xmlns:a16="http://schemas.microsoft.com/office/drawing/2014/main" id="{DBCEE6C6-8C8B-4AD2-B99F-94392B02AC0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486768" y="417770"/>
            <a:ext cx="1071563" cy="823913"/>
          </a:xfr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DM#</a:t>
            </a:r>
          </a:p>
        </p:txBody>
      </p:sp>
    </p:spTree>
    <p:extLst>
      <p:ext uri="{BB962C8B-B14F-4D97-AF65-F5344CB8AC3E}">
        <p14:creationId xmlns:p14="http://schemas.microsoft.com/office/powerpoint/2010/main" val="145324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5E162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119B826-BA9A-4AB6-9B01-9C48A123861D}"/>
              </a:ext>
            </a:extLst>
          </p:cNvPr>
          <p:cNvGrpSpPr/>
          <p:nvPr userDrawn="1"/>
        </p:nvGrpSpPr>
        <p:grpSpPr>
          <a:xfrm rot="5400000">
            <a:off x="-1415240" y="3258740"/>
            <a:ext cx="5117763" cy="1343484"/>
            <a:chOff x="-2575064" y="1448741"/>
            <a:chExt cx="9177319" cy="138749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29D7B3D-1650-4CAC-96DD-B62E164AB403}"/>
                </a:ext>
              </a:extLst>
            </p:cNvPr>
            <p:cNvSpPr/>
            <p:nvPr userDrawn="1"/>
          </p:nvSpPr>
          <p:spPr>
            <a:xfrm>
              <a:off x="-1483411" y="1448741"/>
              <a:ext cx="8085666" cy="164803"/>
            </a:xfrm>
            <a:prstGeom prst="roundRect">
              <a:avLst>
                <a:gd name="adj" fmla="val 50000"/>
              </a:avLst>
            </a:prstGeom>
            <a:solidFill>
              <a:srgbClr val="5E162A"/>
            </a:solidFill>
            <a:ln w="38100">
              <a:solidFill>
                <a:srgbClr val="FAB43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B9DCD9F-0C17-4B8D-A3E0-DEE31B19FF74}"/>
                </a:ext>
              </a:extLst>
            </p:cNvPr>
            <p:cNvSpPr/>
            <p:nvPr userDrawn="1"/>
          </p:nvSpPr>
          <p:spPr>
            <a:xfrm>
              <a:off x="-1671333" y="1651505"/>
              <a:ext cx="8085666" cy="164803"/>
            </a:xfrm>
            <a:prstGeom prst="roundRect">
              <a:avLst>
                <a:gd name="adj" fmla="val 50000"/>
              </a:avLst>
            </a:prstGeom>
            <a:solidFill>
              <a:srgbClr val="5E162A">
                <a:alpha val="85000"/>
              </a:srgbClr>
            </a:solidFill>
            <a:ln w="38100">
              <a:solidFill>
                <a:srgbClr val="FAB43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359B2D4-F7E6-43FD-AB3F-F300019E8F3C}"/>
                </a:ext>
              </a:extLst>
            </p:cNvPr>
            <p:cNvSpPr/>
            <p:nvPr userDrawn="1"/>
          </p:nvSpPr>
          <p:spPr>
            <a:xfrm>
              <a:off x="-1891036" y="1853945"/>
              <a:ext cx="8085666" cy="164803"/>
            </a:xfrm>
            <a:prstGeom prst="roundRect">
              <a:avLst>
                <a:gd name="adj" fmla="val 50000"/>
              </a:avLst>
            </a:prstGeom>
            <a:solidFill>
              <a:srgbClr val="5E162A">
                <a:alpha val="75000"/>
              </a:srgbClr>
            </a:solidFill>
            <a:ln w="38100">
              <a:solidFill>
                <a:srgbClr val="FAB43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3406A96-41AB-453B-BD9A-2E690EE8268F}"/>
                </a:ext>
              </a:extLst>
            </p:cNvPr>
            <p:cNvSpPr/>
            <p:nvPr userDrawn="1"/>
          </p:nvSpPr>
          <p:spPr>
            <a:xfrm>
              <a:off x="-2043739" y="2063265"/>
              <a:ext cx="8085666" cy="164803"/>
            </a:xfrm>
            <a:prstGeom prst="roundRect">
              <a:avLst>
                <a:gd name="adj" fmla="val 50000"/>
              </a:avLst>
            </a:prstGeom>
            <a:solidFill>
              <a:srgbClr val="5E162A">
                <a:alpha val="65000"/>
              </a:srgbClr>
            </a:solidFill>
            <a:ln w="38100">
              <a:solidFill>
                <a:srgbClr val="FAB43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1E01B30-3CA3-4495-A787-44FA89188AB7}"/>
                </a:ext>
              </a:extLst>
            </p:cNvPr>
            <p:cNvSpPr/>
            <p:nvPr userDrawn="1"/>
          </p:nvSpPr>
          <p:spPr>
            <a:xfrm>
              <a:off x="-2247226" y="2266029"/>
              <a:ext cx="8085666" cy="164803"/>
            </a:xfrm>
            <a:prstGeom prst="roundRect">
              <a:avLst>
                <a:gd name="adj" fmla="val 50000"/>
              </a:avLst>
            </a:prstGeom>
            <a:solidFill>
              <a:srgbClr val="5E162A">
                <a:alpha val="55000"/>
              </a:srgbClr>
            </a:solidFill>
            <a:ln w="38100">
              <a:solidFill>
                <a:srgbClr val="FAB43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3B8BB88-0263-46D4-92FA-14A4F24B88DA}"/>
                </a:ext>
              </a:extLst>
            </p:cNvPr>
            <p:cNvSpPr/>
            <p:nvPr userDrawn="1"/>
          </p:nvSpPr>
          <p:spPr>
            <a:xfrm>
              <a:off x="-2416146" y="2467201"/>
              <a:ext cx="8085666" cy="164803"/>
            </a:xfrm>
            <a:prstGeom prst="roundRect">
              <a:avLst>
                <a:gd name="adj" fmla="val 50000"/>
              </a:avLst>
            </a:prstGeom>
            <a:solidFill>
              <a:srgbClr val="5E162A">
                <a:alpha val="45000"/>
              </a:srgbClr>
            </a:solidFill>
            <a:ln w="38100">
              <a:solidFill>
                <a:srgbClr val="FAB43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58CB0D7-903B-4D3F-81DF-9680F8142445}"/>
                </a:ext>
              </a:extLst>
            </p:cNvPr>
            <p:cNvSpPr/>
            <p:nvPr userDrawn="1"/>
          </p:nvSpPr>
          <p:spPr>
            <a:xfrm>
              <a:off x="-2575064" y="2671436"/>
              <a:ext cx="8085666" cy="164803"/>
            </a:xfrm>
            <a:prstGeom prst="roundRect">
              <a:avLst>
                <a:gd name="adj" fmla="val 50000"/>
              </a:avLst>
            </a:prstGeom>
            <a:solidFill>
              <a:srgbClr val="5E162A">
                <a:alpha val="35000"/>
              </a:srgbClr>
            </a:solidFill>
            <a:ln w="38100">
              <a:solidFill>
                <a:srgbClr val="FAB432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Oval 1">
            <a:extLst>
              <a:ext uri="{FF2B5EF4-FFF2-40B4-BE49-F238E27FC236}">
                <a16:creationId xmlns:a16="http://schemas.microsoft.com/office/drawing/2014/main" id="{C4B4F0A8-0DC0-4AF9-B547-4513CD05FB2D}"/>
              </a:ext>
            </a:extLst>
          </p:cNvPr>
          <p:cNvSpPr/>
          <p:nvPr userDrawn="1"/>
        </p:nvSpPr>
        <p:spPr>
          <a:xfrm>
            <a:off x="5181600" y="4360356"/>
            <a:ext cx="1828800" cy="1828800"/>
          </a:xfrm>
          <a:prstGeom prst="ellipse">
            <a:avLst/>
          </a:prstGeom>
          <a:solidFill>
            <a:srgbClr val="5E162A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AB43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Content Placeholder 65">
            <a:extLst>
              <a:ext uri="{FF2B5EF4-FFF2-40B4-BE49-F238E27FC236}">
                <a16:creationId xmlns:a16="http://schemas.microsoft.com/office/drawing/2014/main" id="{6847C5B4-C251-4B43-AE56-44B48663389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60218" y="4832594"/>
            <a:ext cx="1071563" cy="823913"/>
          </a:xfr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3" name="Parallelogram 6">
            <a:extLst>
              <a:ext uri="{FF2B5EF4-FFF2-40B4-BE49-F238E27FC236}">
                <a16:creationId xmlns:a16="http://schemas.microsoft.com/office/drawing/2014/main" id="{41466F65-768A-48C7-AC81-A6C6030F625A}"/>
              </a:ext>
            </a:extLst>
          </p:cNvPr>
          <p:cNvSpPr/>
          <p:nvPr userDrawn="1"/>
        </p:nvSpPr>
        <p:spPr>
          <a:xfrm rot="5400000">
            <a:off x="4508753" y="-2771604"/>
            <a:ext cx="2675596" cy="10962004"/>
          </a:xfrm>
          <a:custGeom>
            <a:avLst/>
            <a:gdLst>
              <a:gd name="connsiteX0" fmla="*/ 0 w 10094011"/>
              <a:gd name="connsiteY0" fmla="*/ 1319746 h 1319746"/>
              <a:gd name="connsiteX1" fmla="*/ 556550 w 10094011"/>
              <a:gd name="connsiteY1" fmla="*/ 0 h 1319746"/>
              <a:gd name="connsiteX2" fmla="*/ 10094011 w 10094011"/>
              <a:gd name="connsiteY2" fmla="*/ 0 h 1319746"/>
              <a:gd name="connsiteX3" fmla="*/ 9537461 w 10094011"/>
              <a:gd name="connsiteY3" fmla="*/ 1319746 h 1319746"/>
              <a:gd name="connsiteX4" fmla="*/ 0 w 10094011"/>
              <a:gd name="connsiteY4" fmla="*/ 1319746 h 1319746"/>
              <a:gd name="connsiteX0" fmla="*/ 4017 w 10098028"/>
              <a:gd name="connsiteY0" fmla="*/ 1335649 h 1335649"/>
              <a:gd name="connsiteX1" fmla="*/ 0 w 10098028"/>
              <a:gd name="connsiteY1" fmla="*/ 0 h 1335649"/>
              <a:gd name="connsiteX2" fmla="*/ 10098028 w 10098028"/>
              <a:gd name="connsiteY2" fmla="*/ 15903 h 1335649"/>
              <a:gd name="connsiteX3" fmla="*/ 9541478 w 10098028"/>
              <a:gd name="connsiteY3" fmla="*/ 1335649 h 1335649"/>
              <a:gd name="connsiteX4" fmla="*/ 4017 w 10098028"/>
              <a:gd name="connsiteY4" fmla="*/ 1335649 h 1335649"/>
              <a:gd name="connsiteX0" fmla="*/ 0 w 10094011"/>
              <a:gd name="connsiteY0" fmla="*/ 1335649 h 1335649"/>
              <a:gd name="connsiteX1" fmla="*/ 2484 w 10094011"/>
              <a:gd name="connsiteY1" fmla="*/ 0 h 1335649"/>
              <a:gd name="connsiteX2" fmla="*/ 10094011 w 10094011"/>
              <a:gd name="connsiteY2" fmla="*/ 15903 h 1335649"/>
              <a:gd name="connsiteX3" fmla="*/ 9537461 w 10094011"/>
              <a:gd name="connsiteY3" fmla="*/ 1335649 h 1335649"/>
              <a:gd name="connsiteX4" fmla="*/ 0 w 10094011"/>
              <a:gd name="connsiteY4" fmla="*/ 1335649 h 1335649"/>
              <a:gd name="connsiteX0" fmla="*/ 0 w 10094011"/>
              <a:gd name="connsiteY0" fmla="*/ 1335649 h 1338628"/>
              <a:gd name="connsiteX1" fmla="*/ 2484 w 10094011"/>
              <a:gd name="connsiteY1" fmla="*/ 0 h 1338628"/>
              <a:gd name="connsiteX2" fmla="*/ 10094011 w 10094011"/>
              <a:gd name="connsiteY2" fmla="*/ 15903 h 1338628"/>
              <a:gd name="connsiteX3" fmla="*/ 8760072 w 10094011"/>
              <a:gd name="connsiteY3" fmla="*/ 1338628 h 1338628"/>
              <a:gd name="connsiteX4" fmla="*/ 0 w 10094011"/>
              <a:gd name="connsiteY4" fmla="*/ 1335649 h 1338628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094011"/>
              <a:gd name="connsiteY0" fmla="*/ 1335649 h 1340239"/>
              <a:gd name="connsiteX1" fmla="*/ 2484 w 10094011"/>
              <a:gd name="connsiteY1" fmla="*/ 0 h 1340239"/>
              <a:gd name="connsiteX2" fmla="*/ 10094011 w 10094011"/>
              <a:gd name="connsiteY2" fmla="*/ 15903 h 1340239"/>
              <a:gd name="connsiteX3" fmla="*/ 6063255 w 10094011"/>
              <a:gd name="connsiteY3" fmla="*/ 1340239 h 1340239"/>
              <a:gd name="connsiteX4" fmla="*/ 0 w 10094011"/>
              <a:gd name="connsiteY4" fmla="*/ 1335649 h 1340239"/>
              <a:gd name="connsiteX0" fmla="*/ 0 w 10180738"/>
              <a:gd name="connsiteY0" fmla="*/ 1335649 h 1340239"/>
              <a:gd name="connsiteX1" fmla="*/ 2484 w 10180738"/>
              <a:gd name="connsiteY1" fmla="*/ 0 h 1340239"/>
              <a:gd name="connsiteX2" fmla="*/ 10180738 w 10180738"/>
              <a:gd name="connsiteY2" fmla="*/ 6113 h 1340239"/>
              <a:gd name="connsiteX3" fmla="*/ 6063255 w 10180738"/>
              <a:gd name="connsiteY3" fmla="*/ 1340239 h 1340239"/>
              <a:gd name="connsiteX4" fmla="*/ 0 w 10180738"/>
              <a:gd name="connsiteY4" fmla="*/ 1335649 h 1340239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63255 w 10180738"/>
              <a:gd name="connsiteY3" fmla="*/ 1340239 h 1345744"/>
              <a:gd name="connsiteX4" fmla="*/ 0 w 10180738"/>
              <a:gd name="connsiteY4" fmla="*/ 1345744 h 1345744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00655 w 10180738"/>
              <a:gd name="connsiteY3" fmla="*/ 1345488 h 1345744"/>
              <a:gd name="connsiteX4" fmla="*/ 0 w 10180738"/>
              <a:gd name="connsiteY4" fmla="*/ 1345744 h 1345744"/>
              <a:gd name="connsiteX0" fmla="*/ 0 w 10180738"/>
              <a:gd name="connsiteY0" fmla="*/ 1345744 h 1345744"/>
              <a:gd name="connsiteX1" fmla="*/ 2484 w 10180738"/>
              <a:gd name="connsiteY1" fmla="*/ 0 h 1345744"/>
              <a:gd name="connsiteX2" fmla="*/ 10180738 w 10180738"/>
              <a:gd name="connsiteY2" fmla="*/ 6113 h 1345744"/>
              <a:gd name="connsiteX3" fmla="*/ 6000655 w 10180738"/>
              <a:gd name="connsiteY3" fmla="*/ 1345488 h 1345744"/>
              <a:gd name="connsiteX4" fmla="*/ 0 w 10180738"/>
              <a:gd name="connsiteY4" fmla="*/ 1345744 h 1345744"/>
              <a:gd name="connsiteX0" fmla="*/ 0 w 10288052"/>
              <a:gd name="connsiteY0" fmla="*/ 1353360 h 1353360"/>
              <a:gd name="connsiteX1" fmla="*/ 2484 w 10288052"/>
              <a:gd name="connsiteY1" fmla="*/ 7616 h 1353360"/>
              <a:gd name="connsiteX2" fmla="*/ 10288052 w 10288052"/>
              <a:gd name="connsiteY2" fmla="*/ 0 h 1353360"/>
              <a:gd name="connsiteX3" fmla="*/ 6000655 w 10288052"/>
              <a:gd name="connsiteY3" fmla="*/ 1353104 h 1353360"/>
              <a:gd name="connsiteX4" fmla="*/ 0 w 10288052"/>
              <a:gd name="connsiteY4" fmla="*/ 1353360 h 1353360"/>
              <a:gd name="connsiteX0" fmla="*/ 0 w 10323822"/>
              <a:gd name="connsiteY0" fmla="*/ 1345744 h 1345744"/>
              <a:gd name="connsiteX1" fmla="*/ 2484 w 10323822"/>
              <a:gd name="connsiteY1" fmla="*/ 0 h 1345744"/>
              <a:gd name="connsiteX2" fmla="*/ 10323822 w 10323822"/>
              <a:gd name="connsiteY2" fmla="*/ 460 h 1345744"/>
              <a:gd name="connsiteX3" fmla="*/ 6000655 w 10323822"/>
              <a:gd name="connsiteY3" fmla="*/ 1345488 h 1345744"/>
              <a:gd name="connsiteX4" fmla="*/ 0 w 10323822"/>
              <a:gd name="connsiteY4" fmla="*/ 1345744 h 134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3822" h="1345744">
                <a:moveTo>
                  <a:pt x="0" y="1345744"/>
                </a:moveTo>
                <a:lnTo>
                  <a:pt x="2484" y="0"/>
                </a:lnTo>
                <a:lnTo>
                  <a:pt x="10323822" y="460"/>
                </a:lnTo>
                <a:lnTo>
                  <a:pt x="6000655" y="1345488"/>
                </a:lnTo>
                <a:lnTo>
                  <a:pt x="0" y="1345744"/>
                </a:lnTo>
                <a:close/>
              </a:path>
            </a:pathLst>
          </a:custGeom>
          <a:solidFill>
            <a:schemeClr val="bg1"/>
          </a:solidFill>
          <a:ln w="76200">
            <a:solidFill>
              <a:srgbClr val="0C7776"/>
            </a:solidFill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BDB89-A471-4178-BB17-EF4636CE25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475" y="1554420"/>
            <a:ext cx="10429008" cy="1332830"/>
          </a:xfrm>
          <a:noFill/>
        </p:spPr>
        <p:txBody>
          <a:bodyPr anchor="ctr"/>
          <a:lstStyle>
            <a:lvl1pPr algn="r">
              <a:defRPr sz="4000">
                <a:solidFill>
                  <a:srgbClr val="6E2E40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69300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9E78C2-E188-4607-B47F-1B2F9512F5FF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2BFEE-2FA0-4ED3-BD87-0AF8FD23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A7592-2DEE-49EB-BFE6-98857DC8A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C60E3-FE40-452B-B96C-9011CB25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49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359A-4AD2-44E0-B01C-D1BFA93A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3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68655D-B4D6-40E1-9941-9C12C659BAB0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A3AB2-1836-41AA-B62F-0AEFBBDC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FF7C8-2CA2-4B7D-89F8-2D478CDCB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8131" y="1033420"/>
            <a:ext cx="5852157" cy="5226853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93543-0AA1-4595-894E-40E76104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49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CE3A4-AA57-4509-872D-63362638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9248C3-EF4E-4C33-B58F-1C3F67659D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51714" y="1033420"/>
            <a:ext cx="5852157" cy="5226853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287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o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A7592-2DEE-49EB-BFE6-98857DC8A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35892"/>
            <a:ext cx="11649491" cy="6043236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  <a:lvl2pPr>
              <a:defRPr>
                <a:solidFill>
                  <a:srgbClr val="5E162A"/>
                </a:solidFill>
              </a:defRPr>
            </a:lvl2pPr>
            <a:lvl3pPr>
              <a:defRPr>
                <a:solidFill>
                  <a:srgbClr val="5E162A"/>
                </a:solidFill>
              </a:defRPr>
            </a:lvl3pPr>
            <a:lvl4pPr>
              <a:defRPr>
                <a:solidFill>
                  <a:srgbClr val="5E162A"/>
                </a:solidFill>
              </a:defRPr>
            </a:lvl4pPr>
            <a:lvl5pPr>
              <a:defRPr>
                <a:solidFill>
                  <a:srgbClr val="5E1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C60E3-FE40-452B-B96C-9011CB25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49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F359A-4AD2-44E0-B01C-D1BFA93A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90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4999AA-638C-441D-BFFC-C89C640BA7B2}"/>
              </a:ext>
            </a:extLst>
          </p:cNvPr>
          <p:cNvSpPr/>
          <p:nvPr userDrawn="1"/>
        </p:nvSpPr>
        <p:spPr>
          <a:xfrm>
            <a:off x="249383" y="109248"/>
            <a:ext cx="11649490" cy="803564"/>
          </a:xfrm>
          <a:prstGeom prst="rect">
            <a:avLst/>
          </a:prstGeom>
          <a:solidFill>
            <a:srgbClr val="076E6D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467B1-C4F9-4458-B5A6-226106D1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E3644-C7F9-4370-BDED-F550103A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51"/>
            <a:ext cx="8722818" cy="365760"/>
          </a:xfrm>
        </p:spPr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548BB-9753-4E72-AD12-17A23CA27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E162A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7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Dark Background">
    <p:bg>
      <p:bgPr>
        <a:solidFill>
          <a:srgbClr val="5E16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BF7E3-DCD5-4821-9891-63D78120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843" y="6356351"/>
            <a:ext cx="8722818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FC092-3150-4A16-BE6F-88FBA94F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F0D-C38E-42DC-9614-8A91EF0A0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3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(LO For Edito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tial Circle 4">
            <a:extLst>
              <a:ext uri="{FF2B5EF4-FFF2-40B4-BE49-F238E27FC236}">
                <a16:creationId xmlns:a16="http://schemas.microsoft.com/office/drawing/2014/main" id="{C8A8E1B7-B8B8-45F5-B7E1-211999BE67F8}"/>
              </a:ext>
            </a:extLst>
          </p:cNvPr>
          <p:cNvSpPr/>
          <p:nvPr userDrawn="1"/>
        </p:nvSpPr>
        <p:spPr>
          <a:xfrm>
            <a:off x="7774166" y="-2975493"/>
            <a:ext cx="8835668" cy="5950985"/>
          </a:xfrm>
          <a:prstGeom prst="pie">
            <a:avLst>
              <a:gd name="adj1" fmla="val 5416704"/>
              <a:gd name="adj2" fmla="val 10804925"/>
            </a:avLst>
          </a:prstGeom>
          <a:solidFill>
            <a:srgbClr val="5E162A"/>
          </a:solidFill>
          <a:ln>
            <a:solidFill>
              <a:srgbClr val="076E6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AB43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4B8C2-1513-4BD5-B57D-11ADBEAB36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8323" y="192797"/>
            <a:ext cx="3131963" cy="186147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 (Must re-type)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28C47E-1A57-4713-AA47-E0F3BC824A0D}"/>
              </a:ext>
            </a:extLst>
          </p:cNvPr>
          <p:cNvCxnSpPr>
            <a:cxnSpLocks/>
          </p:cNvCxnSpPr>
          <p:nvPr userDrawn="1"/>
        </p:nvCxnSpPr>
        <p:spPr>
          <a:xfrm>
            <a:off x="763010" y="0"/>
            <a:ext cx="0" cy="6858000"/>
          </a:xfrm>
          <a:prstGeom prst="line">
            <a:avLst/>
          </a:prstGeom>
          <a:ln w="57150">
            <a:solidFill>
              <a:srgbClr val="5E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87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earning Objectiv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tial Circle 4">
            <a:extLst>
              <a:ext uri="{FF2B5EF4-FFF2-40B4-BE49-F238E27FC236}">
                <a16:creationId xmlns:a16="http://schemas.microsoft.com/office/drawing/2014/main" id="{C8A8E1B7-B8B8-45F5-B7E1-211999BE67F8}"/>
              </a:ext>
            </a:extLst>
          </p:cNvPr>
          <p:cNvSpPr/>
          <p:nvPr userDrawn="1"/>
        </p:nvSpPr>
        <p:spPr>
          <a:xfrm>
            <a:off x="7774166" y="-2975493"/>
            <a:ext cx="8835668" cy="5950985"/>
          </a:xfrm>
          <a:prstGeom prst="pie">
            <a:avLst>
              <a:gd name="adj1" fmla="val 5416704"/>
              <a:gd name="adj2" fmla="val 10804925"/>
            </a:avLst>
          </a:prstGeom>
          <a:solidFill>
            <a:srgbClr val="5E162A"/>
          </a:solidFill>
          <a:ln>
            <a:solidFill>
              <a:srgbClr val="076E6D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AB43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28C47E-1A57-4713-AA47-E0F3BC824A0D}"/>
              </a:ext>
            </a:extLst>
          </p:cNvPr>
          <p:cNvCxnSpPr>
            <a:cxnSpLocks/>
          </p:cNvCxnSpPr>
          <p:nvPr userDrawn="1"/>
        </p:nvCxnSpPr>
        <p:spPr>
          <a:xfrm>
            <a:off x="763010" y="0"/>
            <a:ext cx="0" cy="6858000"/>
          </a:xfrm>
          <a:prstGeom prst="line">
            <a:avLst/>
          </a:prstGeom>
          <a:ln w="57150">
            <a:solidFill>
              <a:srgbClr val="5E16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!!Group 1">
            <a:extLst>
              <a:ext uri="{FF2B5EF4-FFF2-40B4-BE49-F238E27FC236}">
                <a16:creationId xmlns:a16="http://schemas.microsoft.com/office/drawing/2014/main" id="{B77BFBC2-E9BE-4789-A11C-7D2AC33E9A1F}"/>
              </a:ext>
            </a:extLst>
          </p:cNvPr>
          <p:cNvGrpSpPr/>
          <p:nvPr userDrawn="1"/>
        </p:nvGrpSpPr>
        <p:grpSpPr>
          <a:xfrm>
            <a:off x="266950" y="1173013"/>
            <a:ext cx="6555220" cy="914400"/>
            <a:chOff x="310101" y="758927"/>
            <a:chExt cx="6555220" cy="914400"/>
          </a:xfrm>
        </p:grpSpPr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255FF75D-17D7-4DB6-A2A8-192932090E27}"/>
                </a:ext>
              </a:extLst>
            </p:cNvPr>
            <p:cNvSpPr/>
            <p:nvPr/>
          </p:nvSpPr>
          <p:spPr>
            <a:xfrm>
              <a:off x="767301" y="816455"/>
              <a:ext cx="6098020" cy="799342"/>
            </a:xfrm>
            <a:prstGeom prst="rect">
              <a:avLst/>
            </a:prstGeom>
            <a:solidFill>
              <a:srgbClr val="076E6D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Oval 1">
              <a:extLst>
                <a:ext uri="{FF2B5EF4-FFF2-40B4-BE49-F238E27FC236}">
                  <a16:creationId xmlns:a16="http://schemas.microsoft.com/office/drawing/2014/main" id="{D99D2BE2-5A4C-4D80-83E5-0A3EE4CEA560}"/>
                </a:ext>
              </a:extLst>
            </p:cNvPr>
            <p:cNvSpPr/>
            <p:nvPr userDrawn="1"/>
          </p:nvSpPr>
          <p:spPr>
            <a:xfrm>
              <a:off x="310101" y="758927"/>
              <a:ext cx="914400" cy="914400"/>
            </a:xfrm>
            <a:prstGeom prst="ellipse">
              <a:avLst/>
            </a:prstGeom>
            <a:solidFill>
              <a:srgbClr val="5E162A"/>
            </a:solidFill>
            <a:ln>
              <a:solidFill>
                <a:srgbClr val="5E162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AB43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AA24879-C394-46A5-8EFE-2D345A448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9070" y="1324505"/>
            <a:ext cx="5454881" cy="611414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6ECA042-9303-4AFD-B4AF-B1B92E3CD5B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75781" y="1288071"/>
            <a:ext cx="682668" cy="647848"/>
          </a:xfrm>
        </p:spPr>
        <p:txBody>
          <a:bodyPr anchor="ctr"/>
          <a:lstStyle>
            <a:lvl1pPr marL="0" indent="0" algn="ctr">
              <a:buNone/>
              <a:defRPr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1DBDFA-B98B-4B8C-87EE-188FC515207D}"/>
              </a:ext>
            </a:extLst>
          </p:cNvPr>
          <p:cNvSpPr txBox="1"/>
          <p:nvPr userDrawn="1"/>
        </p:nvSpPr>
        <p:spPr>
          <a:xfrm>
            <a:off x="8711853" y="219853"/>
            <a:ext cx="3563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Section 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155272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6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C5B9-0F23-4093-9730-D54ED808A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843" y="6356350"/>
            <a:ext cx="8722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AB43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2297AB-E074-4BBF-ADB9-96BBF73AE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28" y="205323"/>
            <a:ext cx="11494320" cy="6114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5CBF5-AA50-4F11-8FFE-22E92F834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382" y="1105188"/>
            <a:ext cx="11649491" cy="5073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3FDC-AA4C-4360-8747-9BDD5AF6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37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AB432"/>
                </a:solidFill>
              </a:defRPr>
            </a:lvl1pPr>
          </a:lstStyle>
          <a:p>
            <a:fld id="{61ED1F0D-C38E-42DC-9614-8A91EF0A05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2" r:id="rId4"/>
    <p:sldLayoutId id="2147483658" r:id="rId5"/>
    <p:sldLayoutId id="2147483654" r:id="rId6"/>
    <p:sldLayoutId id="2147483655" r:id="rId7"/>
    <p:sldLayoutId id="2147483656" r:id="rId8"/>
    <p:sldLayoutId id="2147483659" r:id="rId9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AB432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AB43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" Target="slide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slide" Target="slide4.xml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3.png"/><Relationship Id="rId5" Type="http://schemas.microsoft.com/office/2007/relationships/media" Target="../media/media5.m4a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openxmlformats.org/officeDocument/2006/relationships/slide" Target="slide3.xml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slide" Target="slide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image" Target="../media/image3.png"/><Relationship Id="rId5" Type="http://schemas.microsoft.com/office/2007/relationships/media" Target="../media/media9.m4a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8.m4a"/><Relationship Id="rId9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12.m4a"/><Relationship Id="rId7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slide" Target="slide4.xml"/><Relationship Id="rId5" Type="http://schemas.microsoft.com/office/2007/relationships/media" Target="../media/media13.m4a"/><Relationship Id="rId10" Type="http://schemas.openxmlformats.org/officeDocument/2006/relationships/slide" Target="slide6.xml"/><Relationship Id="rId4" Type="http://schemas.openxmlformats.org/officeDocument/2006/relationships/audio" Target="../media/media12.m4a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AA1A16-7FD6-4400-B81B-719AB0876EF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AE34FA-A313-4748-81D1-81F40FC5D8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Next Question Arrow">
            <a:hlinkClick r:id="rId5" action="ppaction://hlinksldjump"/>
            <a:extLst>
              <a:ext uri="{FF2B5EF4-FFF2-40B4-BE49-F238E27FC236}">
                <a16:creationId xmlns:a16="http://schemas.microsoft.com/office/drawing/2014/main" id="{1D5E3DA7-2D6F-3B22-D0E3-2637D2D8CA68}"/>
              </a:ext>
            </a:extLst>
          </p:cNvPr>
          <p:cNvSpPr/>
          <p:nvPr/>
        </p:nvSpPr>
        <p:spPr>
          <a:xfrm>
            <a:off x="10097030" y="6225442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Instructions</a:t>
            </a:r>
          </a:p>
        </p:txBody>
      </p:sp>
      <p:sp>
        <p:nvSpPr>
          <p:cNvPr id="6" name="Question Box">
            <a:extLst>
              <a:ext uri="{FF2B5EF4-FFF2-40B4-BE49-F238E27FC236}">
                <a16:creationId xmlns:a16="http://schemas.microsoft.com/office/drawing/2014/main" id="{C17F7E7C-0206-CF90-B9A6-E5175A9F7199}"/>
              </a:ext>
            </a:extLst>
          </p:cNvPr>
          <p:cNvSpPr/>
          <p:nvPr/>
        </p:nvSpPr>
        <p:spPr>
          <a:xfrm>
            <a:off x="2627747" y="1734981"/>
            <a:ext cx="4547907" cy="1152269"/>
          </a:xfrm>
          <a:prstGeom prst="rect">
            <a:avLst/>
          </a:prstGeom>
          <a:solidFill>
            <a:srgbClr val="076E6D"/>
          </a:solidFill>
          <a:ln>
            <a:solidFill>
              <a:srgbClr val="5E162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</a:t>
            </a:r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put into Slide Show Mode to begin interactive Quiz</a:t>
            </a:r>
          </a:p>
          <a:p>
            <a:pPr algn="ctr"/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(Slide Show </a:t>
            </a:r>
            <a:r>
              <a:rPr lang="en-US" sz="2000" dirty="0">
                <a:solidFill>
                  <a:srgbClr val="FAB4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From Beginning)</a:t>
            </a:r>
            <a:endParaRPr lang="en-US" sz="2000" dirty="0">
              <a:solidFill>
                <a:srgbClr val="FAB43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94D61-9548-8B17-09F3-96B056D95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383" y="1896777"/>
            <a:ext cx="647700" cy="828675"/>
          </a:xfrm>
          <a:prstGeom prst="rect">
            <a:avLst/>
          </a:prstGeom>
        </p:spPr>
      </p:pic>
      <p:pic>
        <p:nvPicPr>
          <p:cNvPr id="8" name="soft-emotional-piano-quiet-storm-SBA-346403118">
            <a:hlinkClick r:id="" action="ppaction://media"/>
            <a:extLst>
              <a:ext uri="{FF2B5EF4-FFF2-40B4-BE49-F238E27FC236}">
                <a16:creationId xmlns:a16="http://schemas.microsoft.com/office/drawing/2014/main" id="{FD8EC5B3-4BD7-8574-D6C3-84D57D2D2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551.6875"/>
                  <p14:fade out="43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1175" y="-628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1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E4CFE-7F9D-3DD6-1B02-FBCC3B767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54899-A28B-3A03-9DD6-58F6C1F38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42" y="1280438"/>
            <a:ext cx="11649491" cy="50739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Match each validity study to the source of validity evidence it provides. </a:t>
            </a:r>
          </a:p>
          <a:p>
            <a:pPr marL="0" indent="0" algn="ctr">
              <a:buNone/>
            </a:pPr>
            <a:endParaRPr lang="en-US" sz="3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Each source of evidence can be matched more than once, or not at all.</a:t>
            </a:r>
          </a:p>
          <a:p>
            <a:pPr marL="0" indent="0" algn="ctr">
              <a:buNone/>
            </a:pPr>
            <a:endParaRPr lang="en-US" sz="3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 answers, please click		(audio will play)</a:t>
            </a:r>
          </a:p>
          <a:p>
            <a:pPr marL="0" indent="0" algn="ctr">
              <a:buNone/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hide answers, please click		(audio will stop)</a:t>
            </a:r>
            <a:endParaRPr lang="en-US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F292EC-99AB-BE9A-E3C4-5D167A331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9813" y="5865813"/>
            <a:ext cx="812800" cy="812800"/>
          </a:xfrm>
          <a:prstGeom prst="rect">
            <a:avLst/>
          </a:prstGeom>
        </p:spPr>
      </p:pic>
      <p:sp>
        <p:nvSpPr>
          <p:cNvPr id="4" name="Next Question Arrow">
            <a:hlinkClick r:id="rId6" action="ppaction://hlinksldjump"/>
            <a:extLst>
              <a:ext uri="{FF2B5EF4-FFF2-40B4-BE49-F238E27FC236}">
                <a16:creationId xmlns:a16="http://schemas.microsoft.com/office/drawing/2014/main" id="{CEF50067-E72C-315D-021F-9BB23BC3F0C6}"/>
              </a:ext>
            </a:extLst>
          </p:cNvPr>
          <p:cNvSpPr/>
          <p:nvPr/>
        </p:nvSpPr>
        <p:spPr>
          <a:xfrm>
            <a:off x="9839325" y="6373723"/>
            <a:ext cx="2303633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here to Start</a:t>
            </a:r>
          </a:p>
        </p:txBody>
      </p:sp>
      <p:grpSp>
        <p:nvGrpSpPr>
          <p:cNvPr id="6" name="Stop 9">
            <a:extLst>
              <a:ext uri="{FF2B5EF4-FFF2-40B4-BE49-F238E27FC236}">
                <a16:creationId xmlns:a16="http://schemas.microsoft.com/office/drawing/2014/main" id="{BCAC114B-DD95-7860-9C19-B591E6419F52}"/>
              </a:ext>
            </a:extLst>
          </p:cNvPr>
          <p:cNvGrpSpPr/>
          <p:nvPr/>
        </p:nvGrpSpPr>
        <p:grpSpPr>
          <a:xfrm>
            <a:off x="7118353" y="5469807"/>
            <a:ext cx="365760" cy="365760"/>
            <a:chOff x="4815690" y="1027190"/>
            <a:chExt cx="365760" cy="3657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294BFE-A083-9C19-E624-C75B3063E001}"/>
                </a:ext>
              </a:extLst>
            </p:cNvPr>
            <p:cNvSpPr/>
            <p:nvPr/>
          </p:nvSpPr>
          <p:spPr>
            <a:xfrm rot="5400000">
              <a:off x="4815690" y="1027190"/>
              <a:ext cx="365760" cy="3657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AA71F8-251B-AEB3-939B-7D3086F963D3}"/>
                </a:ext>
              </a:extLst>
            </p:cNvPr>
            <p:cNvSpPr/>
            <p:nvPr/>
          </p:nvSpPr>
          <p:spPr>
            <a:xfrm rot="5400000">
              <a:off x="4861410" y="1071384"/>
              <a:ext cx="274320" cy="27317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Start 9">
            <a:extLst>
              <a:ext uri="{FF2B5EF4-FFF2-40B4-BE49-F238E27FC236}">
                <a16:creationId xmlns:a16="http://schemas.microsoft.com/office/drawing/2014/main" id="{5A16317E-BE59-2714-B100-843FC02DFD92}"/>
              </a:ext>
            </a:extLst>
          </p:cNvPr>
          <p:cNvGrpSpPr/>
          <p:nvPr/>
        </p:nvGrpSpPr>
        <p:grpSpPr>
          <a:xfrm>
            <a:off x="6798886" y="4823226"/>
            <a:ext cx="365760" cy="365760"/>
            <a:chOff x="1607370" y="1025091"/>
            <a:chExt cx="365760" cy="365760"/>
          </a:xfrm>
        </p:grpSpPr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69BA8A58-9461-3F2E-2CF0-A3899F63CCF6}"/>
                </a:ext>
              </a:extLst>
            </p:cNvPr>
            <p:cNvSpPr/>
            <p:nvPr/>
          </p:nvSpPr>
          <p:spPr>
            <a:xfrm rot="5400000">
              <a:off x="1607370" y="1025091"/>
              <a:ext cx="365760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9272E820-3DCE-E5E7-7276-9028D4C284B8}"/>
                </a:ext>
              </a:extLst>
            </p:cNvPr>
            <p:cNvSpPr/>
            <p:nvPr/>
          </p:nvSpPr>
          <p:spPr>
            <a:xfrm rot="5400000">
              <a:off x="1632540" y="1070811"/>
              <a:ext cx="274320" cy="273174"/>
            </a:xfrm>
            <a:prstGeom prst="triangle">
              <a:avLst/>
            </a:prstGeom>
            <a:solidFill>
              <a:srgbClr val="FAB432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1157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alidity Study 1">
            <a:extLst>
              <a:ext uri="{FF2B5EF4-FFF2-40B4-BE49-F238E27FC236}">
                <a16:creationId xmlns:a16="http://schemas.microsoft.com/office/drawing/2014/main" id="{ABF15483-6750-5231-FE45-7D0E5CE4FAD7}"/>
              </a:ext>
            </a:extLst>
          </p:cNvPr>
          <p:cNvSpPr/>
          <p:nvPr/>
        </p:nvSpPr>
        <p:spPr>
          <a:xfrm>
            <a:off x="1272388" y="196104"/>
            <a:ext cx="4291229" cy="1294543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95352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9535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Validity Study 1: Test scores were correlated with course grades.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F2AA45E-3AAC-1B74-7317-3BF7CEAF4E2C}"/>
              </a:ext>
            </a:extLst>
          </p:cNvPr>
          <p:cNvSpPr/>
          <p:nvPr/>
        </p:nvSpPr>
        <p:spPr>
          <a:xfrm>
            <a:off x="8389052" y="2894048"/>
            <a:ext cx="2518062" cy="822960"/>
          </a:xfrm>
          <a:prstGeom prst="roundRect">
            <a:avLst/>
          </a:prstGeom>
          <a:solidFill>
            <a:srgbClr val="095352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Test Content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838406-DAE8-8373-4553-2B003232AA3E}"/>
              </a:ext>
            </a:extLst>
          </p:cNvPr>
          <p:cNvSpPr/>
          <p:nvPr/>
        </p:nvSpPr>
        <p:spPr>
          <a:xfrm>
            <a:off x="8389052" y="4157285"/>
            <a:ext cx="2518062" cy="822960"/>
          </a:xfrm>
          <a:prstGeom prst="roundRect">
            <a:avLst/>
          </a:prstGeom>
          <a:solidFill>
            <a:srgbClr val="095352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Testing Consequences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1C62CF-9E3A-7516-DE8F-A964B92BD3DD}"/>
              </a:ext>
            </a:extLst>
          </p:cNvPr>
          <p:cNvSpPr/>
          <p:nvPr/>
        </p:nvSpPr>
        <p:spPr>
          <a:xfrm>
            <a:off x="8406177" y="367574"/>
            <a:ext cx="2518062" cy="822960"/>
          </a:xfrm>
          <a:prstGeom prst="roundRect">
            <a:avLst/>
          </a:prstGeom>
          <a:solidFill>
            <a:srgbClr val="095352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Internal Structure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5B149F-CCE8-16FE-0955-43C73C18295E}"/>
              </a:ext>
            </a:extLst>
          </p:cNvPr>
          <p:cNvSpPr/>
          <p:nvPr/>
        </p:nvSpPr>
        <p:spPr>
          <a:xfrm>
            <a:off x="8406177" y="1630811"/>
            <a:ext cx="2518062" cy="822960"/>
          </a:xfrm>
          <a:prstGeom prst="roundRect">
            <a:avLst/>
          </a:prstGeom>
          <a:solidFill>
            <a:srgbClr val="095352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Response Processes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B8144C0-92E4-EF8D-88F0-956BD84619DD}"/>
              </a:ext>
            </a:extLst>
          </p:cNvPr>
          <p:cNvSpPr/>
          <p:nvPr/>
        </p:nvSpPr>
        <p:spPr>
          <a:xfrm>
            <a:off x="8406177" y="5420522"/>
            <a:ext cx="2518062" cy="822960"/>
          </a:xfrm>
          <a:prstGeom prst="roundRect">
            <a:avLst/>
          </a:prstGeom>
          <a:solidFill>
            <a:srgbClr val="095352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Relations to Other Variables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6C8B0F-2261-0E83-8AC7-5EB501119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17582" y="462492"/>
            <a:ext cx="812800" cy="8128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F5893B-350A-A433-BC16-FAF814351761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>
            <a:off x="5563617" y="843376"/>
            <a:ext cx="2842560" cy="4988626"/>
          </a:xfrm>
          <a:prstGeom prst="straightConnector1">
            <a:avLst/>
          </a:prstGeom>
          <a:ln w="76200">
            <a:solidFill>
              <a:srgbClr val="095352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Validity Study 2">
            <a:extLst>
              <a:ext uri="{FF2B5EF4-FFF2-40B4-BE49-F238E27FC236}">
                <a16:creationId xmlns:a16="http://schemas.microsoft.com/office/drawing/2014/main" id="{3829D101-E860-F835-4842-31B16C6EA805}"/>
              </a:ext>
            </a:extLst>
          </p:cNvPr>
          <p:cNvSpPr/>
          <p:nvPr/>
        </p:nvSpPr>
        <p:spPr>
          <a:xfrm>
            <a:off x="1267761" y="1710956"/>
            <a:ext cx="4291229" cy="1294543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95352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9535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Validity Study 2: </a:t>
            </a:r>
            <a:r>
              <a:rPr lang="en-US" sz="2000" dirty="0">
                <a:solidFill>
                  <a:srgbClr val="09535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 subject matter experts rated the items for their relevance to the content domain.</a:t>
            </a:r>
            <a:endParaRPr lang="en-US" sz="2000" dirty="0">
              <a:solidFill>
                <a:srgbClr val="09535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Validity Study 3">
            <a:extLst>
              <a:ext uri="{FF2B5EF4-FFF2-40B4-BE49-F238E27FC236}">
                <a16:creationId xmlns:a16="http://schemas.microsoft.com/office/drawing/2014/main" id="{2049A3B2-4DBF-5892-9C56-C67C4A97ED48}"/>
              </a:ext>
            </a:extLst>
          </p:cNvPr>
          <p:cNvSpPr/>
          <p:nvPr/>
        </p:nvSpPr>
        <p:spPr>
          <a:xfrm>
            <a:off x="1265447" y="3225808"/>
            <a:ext cx="4291229" cy="1294543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95352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9535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Validity Study 3</a:t>
            </a:r>
            <a:r>
              <a:rPr lang="en-US" sz="2400" dirty="0">
                <a:solidFill>
                  <a:srgbClr val="09535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12 students participated in think-aloud protocols.</a:t>
            </a:r>
          </a:p>
        </p:txBody>
      </p:sp>
      <p:sp>
        <p:nvSpPr>
          <p:cNvPr id="20" name="Validity Study 4">
            <a:extLst>
              <a:ext uri="{FF2B5EF4-FFF2-40B4-BE49-F238E27FC236}">
                <a16:creationId xmlns:a16="http://schemas.microsoft.com/office/drawing/2014/main" id="{B9E76250-9F2D-69C9-5F8D-186424D7F816}"/>
              </a:ext>
            </a:extLst>
          </p:cNvPr>
          <p:cNvSpPr/>
          <p:nvPr/>
        </p:nvSpPr>
        <p:spPr>
          <a:xfrm>
            <a:off x="1265446" y="4740660"/>
            <a:ext cx="4291229" cy="1294543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95352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9535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Validity Study 4</a:t>
            </a:r>
            <a:r>
              <a:rPr lang="en-US" sz="2000" dirty="0">
                <a:solidFill>
                  <a:srgbClr val="09535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Adverse impact statistics were computed across groups defined by gender and ethnicity.</a:t>
            </a:r>
            <a:endParaRPr lang="en-US" sz="2000" dirty="0">
              <a:solidFill>
                <a:srgbClr val="095352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Audio 3">
            <a:hlinkClick r:id="" action="ppaction://media"/>
            <a:extLst>
              <a:ext uri="{FF2B5EF4-FFF2-40B4-BE49-F238E27FC236}">
                <a16:creationId xmlns:a16="http://schemas.microsoft.com/office/drawing/2014/main" id="{51CA7CE7-65EF-BC8B-0C39-131C917A28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39355" y="2081248"/>
            <a:ext cx="812800" cy="812800"/>
          </a:xfrm>
          <a:prstGeom prst="rect">
            <a:avLst/>
          </a:prstGeom>
        </p:spPr>
      </p:pic>
      <p:pic>
        <p:nvPicPr>
          <p:cNvPr id="23" name="Audio 2">
            <a:hlinkClick r:id="" action="ppaction://media"/>
            <a:extLst>
              <a:ext uri="{FF2B5EF4-FFF2-40B4-BE49-F238E27FC236}">
                <a16:creationId xmlns:a16="http://schemas.microsoft.com/office/drawing/2014/main" id="{7FA51C17-77F8-B300-3D6D-A15D3E200E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39355" y="3557552"/>
            <a:ext cx="812800" cy="8128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0E3EFF-6F5E-DA6E-B851-98DA7A3922D6}"/>
              </a:ext>
            </a:extLst>
          </p:cNvPr>
          <p:cNvCxnSpPr>
            <a:cxnSpLocks/>
            <a:stCxn id="18" idx="3"/>
            <a:endCxn id="5" idx="1"/>
          </p:cNvCxnSpPr>
          <p:nvPr/>
        </p:nvCxnSpPr>
        <p:spPr>
          <a:xfrm>
            <a:off x="5558990" y="2358228"/>
            <a:ext cx="2830062" cy="947300"/>
          </a:xfrm>
          <a:prstGeom prst="straightConnector1">
            <a:avLst/>
          </a:prstGeom>
          <a:ln w="76200">
            <a:solidFill>
              <a:srgbClr val="095352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B5E0913-E555-1A2D-7E59-27EAD6619A96}"/>
              </a:ext>
            </a:extLst>
          </p:cNvPr>
          <p:cNvCxnSpPr>
            <a:cxnSpLocks/>
            <a:stCxn id="19" idx="3"/>
            <a:endCxn id="8" idx="1"/>
          </p:cNvCxnSpPr>
          <p:nvPr/>
        </p:nvCxnSpPr>
        <p:spPr>
          <a:xfrm flipV="1">
            <a:off x="5556676" y="2042291"/>
            <a:ext cx="2849501" cy="1830789"/>
          </a:xfrm>
          <a:prstGeom prst="straightConnector1">
            <a:avLst/>
          </a:prstGeom>
          <a:ln w="76200">
            <a:solidFill>
              <a:srgbClr val="095352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F2A9EC6-5210-5B31-37C7-F3477823B1EF}"/>
              </a:ext>
            </a:extLst>
          </p:cNvPr>
          <p:cNvCxnSpPr>
            <a:cxnSpLocks/>
            <a:stCxn id="20" idx="3"/>
            <a:endCxn id="6" idx="1"/>
          </p:cNvCxnSpPr>
          <p:nvPr/>
        </p:nvCxnSpPr>
        <p:spPr>
          <a:xfrm flipV="1">
            <a:off x="5556675" y="4568765"/>
            <a:ext cx="2832377" cy="819167"/>
          </a:xfrm>
          <a:prstGeom prst="straightConnector1">
            <a:avLst/>
          </a:prstGeom>
          <a:ln w="76200">
            <a:solidFill>
              <a:srgbClr val="095352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Next Question Arrow">
            <a:hlinkClick r:id="rId12" action="ppaction://hlinksldjump"/>
            <a:extLst>
              <a:ext uri="{FF2B5EF4-FFF2-40B4-BE49-F238E27FC236}">
                <a16:creationId xmlns:a16="http://schemas.microsoft.com/office/drawing/2014/main" id="{B93A121A-6F34-EC76-AC34-4560FA6ECF0E}"/>
              </a:ext>
            </a:extLst>
          </p:cNvPr>
          <p:cNvSpPr/>
          <p:nvPr/>
        </p:nvSpPr>
        <p:spPr>
          <a:xfrm flipH="1">
            <a:off x="93609" y="6282430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Instructions</a:t>
            </a:r>
          </a:p>
        </p:txBody>
      </p:sp>
      <p:sp>
        <p:nvSpPr>
          <p:cNvPr id="42" name="Next Question Arrow">
            <a:hlinkClick r:id="rId13" action="ppaction://hlinksldjump"/>
            <a:extLst>
              <a:ext uri="{FF2B5EF4-FFF2-40B4-BE49-F238E27FC236}">
                <a16:creationId xmlns:a16="http://schemas.microsoft.com/office/drawing/2014/main" id="{3DCB02B3-276D-451F-995B-BD24F52B2CAB}"/>
              </a:ext>
            </a:extLst>
          </p:cNvPr>
          <p:cNvSpPr/>
          <p:nvPr/>
        </p:nvSpPr>
        <p:spPr>
          <a:xfrm>
            <a:off x="10103208" y="6373723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grpSp>
        <p:nvGrpSpPr>
          <p:cNvPr id="27" name="Stop 1">
            <a:extLst>
              <a:ext uri="{FF2B5EF4-FFF2-40B4-BE49-F238E27FC236}">
                <a16:creationId xmlns:a16="http://schemas.microsoft.com/office/drawing/2014/main" id="{D0101182-062B-B809-5E65-7E582F111F3E}"/>
              </a:ext>
            </a:extLst>
          </p:cNvPr>
          <p:cNvGrpSpPr/>
          <p:nvPr/>
        </p:nvGrpSpPr>
        <p:grpSpPr>
          <a:xfrm>
            <a:off x="757199" y="952402"/>
            <a:ext cx="365760" cy="365760"/>
            <a:chOff x="4815690" y="1027190"/>
            <a:chExt cx="365760" cy="3657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10B2BF-1C47-6DA1-B93E-BEEA26A16A44}"/>
                </a:ext>
              </a:extLst>
            </p:cNvPr>
            <p:cNvSpPr/>
            <p:nvPr/>
          </p:nvSpPr>
          <p:spPr>
            <a:xfrm rot="5400000">
              <a:off x="4815690" y="1027190"/>
              <a:ext cx="365760" cy="3657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28DF3C-A379-50EC-0146-FC02B8BF2DB1}"/>
                </a:ext>
              </a:extLst>
            </p:cNvPr>
            <p:cNvSpPr/>
            <p:nvPr/>
          </p:nvSpPr>
          <p:spPr>
            <a:xfrm rot="5400000">
              <a:off x="4861410" y="1071384"/>
              <a:ext cx="274320" cy="27317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Start 1">
            <a:extLst>
              <a:ext uri="{FF2B5EF4-FFF2-40B4-BE49-F238E27FC236}">
                <a16:creationId xmlns:a16="http://schemas.microsoft.com/office/drawing/2014/main" id="{B9469428-B243-A211-F715-8C8CF4E67FF1}"/>
              </a:ext>
            </a:extLst>
          </p:cNvPr>
          <p:cNvGrpSpPr/>
          <p:nvPr/>
        </p:nvGrpSpPr>
        <p:grpSpPr>
          <a:xfrm>
            <a:off x="788530" y="358684"/>
            <a:ext cx="365760" cy="365760"/>
            <a:chOff x="1607370" y="1025091"/>
            <a:chExt cx="365760" cy="365760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8423335-CF7B-F93B-03B9-4D35F2A5BA83}"/>
                </a:ext>
              </a:extLst>
            </p:cNvPr>
            <p:cNvSpPr/>
            <p:nvPr/>
          </p:nvSpPr>
          <p:spPr>
            <a:xfrm rot="5400000">
              <a:off x="1607370" y="1025091"/>
              <a:ext cx="365760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751D7321-C664-F6C4-B25F-C1418BBC7B48}"/>
                </a:ext>
              </a:extLst>
            </p:cNvPr>
            <p:cNvSpPr/>
            <p:nvPr/>
          </p:nvSpPr>
          <p:spPr>
            <a:xfrm rot="5400000">
              <a:off x="1632540" y="1070811"/>
              <a:ext cx="274320" cy="273174"/>
            </a:xfrm>
            <a:prstGeom prst="triangle">
              <a:avLst/>
            </a:prstGeom>
            <a:solidFill>
              <a:srgbClr val="FAB432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Stop 2">
            <a:extLst>
              <a:ext uri="{FF2B5EF4-FFF2-40B4-BE49-F238E27FC236}">
                <a16:creationId xmlns:a16="http://schemas.microsoft.com/office/drawing/2014/main" id="{D3697AA9-AF32-2D65-609D-4D45F3BB5F32}"/>
              </a:ext>
            </a:extLst>
          </p:cNvPr>
          <p:cNvGrpSpPr/>
          <p:nvPr/>
        </p:nvGrpSpPr>
        <p:grpSpPr>
          <a:xfrm>
            <a:off x="735976" y="2426105"/>
            <a:ext cx="365760" cy="365760"/>
            <a:chOff x="4815690" y="1027190"/>
            <a:chExt cx="365760" cy="36576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203BF5D-DF92-D992-A13D-538BCB7B724B}"/>
                </a:ext>
              </a:extLst>
            </p:cNvPr>
            <p:cNvSpPr/>
            <p:nvPr/>
          </p:nvSpPr>
          <p:spPr>
            <a:xfrm rot="5400000">
              <a:off x="4815690" y="1027190"/>
              <a:ext cx="365760" cy="3657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8D18074-400D-3FA2-D72D-5262A5E281F0}"/>
                </a:ext>
              </a:extLst>
            </p:cNvPr>
            <p:cNvSpPr/>
            <p:nvPr/>
          </p:nvSpPr>
          <p:spPr>
            <a:xfrm rot="5400000">
              <a:off x="4861410" y="1071384"/>
              <a:ext cx="274320" cy="27317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Start 2">
            <a:extLst>
              <a:ext uri="{FF2B5EF4-FFF2-40B4-BE49-F238E27FC236}">
                <a16:creationId xmlns:a16="http://schemas.microsoft.com/office/drawing/2014/main" id="{DA8F0121-E20F-F5BB-975C-E896C37107BA}"/>
              </a:ext>
            </a:extLst>
          </p:cNvPr>
          <p:cNvGrpSpPr/>
          <p:nvPr/>
        </p:nvGrpSpPr>
        <p:grpSpPr>
          <a:xfrm>
            <a:off x="757199" y="1859411"/>
            <a:ext cx="365760" cy="365760"/>
            <a:chOff x="1607370" y="1025091"/>
            <a:chExt cx="365760" cy="365760"/>
          </a:xfrm>
        </p:grpSpPr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8DE16423-6046-2493-CFA1-F7C53DAD7982}"/>
                </a:ext>
              </a:extLst>
            </p:cNvPr>
            <p:cNvSpPr/>
            <p:nvPr/>
          </p:nvSpPr>
          <p:spPr>
            <a:xfrm rot="5400000">
              <a:off x="1607370" y="1025091"/>
              <a:ext cx="365760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B3614592-5973-348C-29E9-97BFAAA85A01}"/>
                </a:ext>
              </a:extLst>
            </p:cNvPr>
            <p:cNvSpPr/>
            <p:nvPr/>
          </p:nvSpPr>
          <p:spPr>
            <a:xfrm rot="5400000">
              <a:off x="1632540" y="1070811"/>
              <a:ext cx="274320" cy="273174"/>
            </a:xfrm>
            <a:prstGeom prst="triangle">
              <a:avLst/>
            </a:prstGeom>
            <a:solidFill>
              <a:srgbClr val="FAB432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Stop 3">
            <a:extLst>
              <a:ext uri="{FF2B5EF4-FFF2-40B4-BE49-F238E27FC236}">
                <a16:creationId xmlns:a16="http://schemas.microsoft.com/office/drawing/2014/main" id="{C257BB74-F89D-F726-101C-7467898EE88C}"/>
              </a:ext>
            </a:extLst>
          </p:cNvPr>
          <p:cNvGrpSpPr/>
          <p:nvPr/>
        </p:nvGrpSpPr>
        <p:grpSpPr>
          <a:xfrm>
            <a:off x="745451" y="3901718"/>
            <a:ext cx="365760" cy="365760"/>
            <a:chOff x="4815690" y="1027190"/>
            <a:chExt cx="365760" cy="36576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A95E0AB-E034-3157-8A05-36BAD84D9320}"/>
                </a:ext>
              </a:extLst>
            </p:cNvPr>
            <p:cNvSpPr/>
            <p:nvPr/>
          </p:nvSpPr>
          <p:spPr>
            <a:xfrm rot="5400000">
              <a:off x="4815690" y="1027190"/>
              <a:ext cx="365760" cy="3657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5B45552-4714-B743-F20D-886BB8607871}"/>
                </a:ext>
              </a:extLst>
            </p:cNvPr>
            <p:cNvSpPr/>
            <p:nvPr/>
          </p:nvSpPr>
          <p:spPr>
            <a:xfrm rot="5400000">
              <a:off x="4861410" y="1071384"/>
              <a:ext cx="274320" cy="27317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Start 3">
            <a:extLst>
              <a:ext uri="{FF2B5EF4-FFF2-40B4-BE49-F238E27FC236}">
                <a16:creationId xmlns:a16="http://schemas.microsoft.com/office/drawing/2014/main" id="{ACC0D938-BC0E-B5E6-D9A4-A72B7184C8ED}"/>
              </a:ext>
            </a:extLst>
          </p:cNvPr>
          <p:cNvGrpSpPr/>
          <p:nvPr/>
        </p:nvGrpSpPr>
        <p:grpSpPr>
          <a:xfrm>
            <a:off x="757199" y="3335024"/>
            <a:ext cx="365760" cy="365760"/>
            <a:chOff x="1607370" y="1025091"/>
            <a:chExt cx="365760" cy="365760"/>
          </a:xfrm>
        </p:grpSpPr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E1EE64A7-1A91-F762-341B-B97E20E30A70}"/>
                </a:ext>
              </a:extLst>
            </p:cNvPr>
            <p:cNvSpPr/>
            <p:nvPr/>
          </p:nvSpPr>
          <p:spPr>
            <a:xfrm rot="5400000">
              <a:off x="1607370" y="1025091"/>
              <a:ext cx="365760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B3BD5F62-0470-177F-9BC0-72CD5EA15B1D}"/>
                </a:ext>
              </a:extLst>
            </p:cNvPr>
            <p:cNvSpPr/>
            <p:nvPr/>
          </p:nvSpPr>
          <p:spPr>
            <a:xfrm rot="5400000">
              <a:off x="1632540" y="1070811"/>
              <a:ext cx="274320" cy="273174"/>
            </a:xfrm>
            <a:prstGeom prst="triangle">
              <a:avLst/>
            </a:prstGeom>
            <a:solidFill>
              <a:srgbClr val="FAB432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Stop 4">
            <a:extLst>
              <a:ext uri="{FF2B5EF4-FFF2-40B4-BE49-F238E27FC236}">
                <a16:creationId xmlns:a16="http://schemas.microsoft.com/office/drawing/2014/main" id="{10D08D88-02BE-CD8E-E3AA-7695B87F1576}"/>
              </a:ext>
            </a:extLst>
          </p:cNvPr>
          <p:cNvGrpSpPr/>
          <p:nvPr/>
        </p:nvGrpSpPr>
        <p:grpSpPr>
          <a:xfrm>
            <a:off x="698458" y="5394690"/>
            <a:ext cx="365760" cy="365760"/>
            <a:chOff x="4815690" y="1027190"/>
            <a:chExt cx="365760" cy="36576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E985340-99CB-0C66-C9BE-FBAD23E08261}"/>
                </a:ext>
              </a:extLst>
            </p:cNvPr>
            <p:cNvSpPr/>
            <p:nvPr/>
          </p:nvSpPr>
          <p:spPr>
            <a:xfrm rot="5400000">
              <a:off x="4815690" y="1027190"/>
              <a:ext cx="365760" cy="3657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9826893-61A9-9F28-067A-FCC27756D62B}"/>
                </a:ext>
              </a:extLst>
            </p:cNvPr>
            <p:cNvSpPr/>
            <p:nvPr/>
          </p:nvSpPr>
          <p:spPr>
            <a:xfrm rot="5400000">
              <a:off x="4861410" y="1071384"/>
              <a:ext cx="274320" cy="27317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Start 4">
            <a:extLst>
              <a:ext uri="{FF2B5EF4-FFF2-40B4-BE49-F238E27FC236}">
                <a16:creationId xmlns:a16="http://schemas.microsoft.com/office/drawing/2014/main" id="{950BF82D-E7BE-DF08-7F2D-08C77DA3ED6B}"/>
              </a:ext>
            </a:extLst>
          </p:cNvPr>
          <p:cNvGrpSpPr/>
          <p:nvPr/>
        </p:nvGrpSpPr>
        <p:grpSpPr>
          <a:xfrm>
            <a:off x="710206" y="4827996"/>
            <a:ext cx="365760" cy="365760"/>
            <a:chOff x="1607370" y="1025091"/>
            <a:chExt cx="365760" cy="365760"/>
          </a:xfrm>
        </p:grpSpPr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21D16836-1B26-ED3C-87F0-D215B6A45718}"/>
                </a:ext>
              </a:extLst>
            </p:cNvPr>
            <p:cNvSpPr/>
            <p:nvPr/>
          </p:nvSpPr>
          <p:spPr>
            <a:xfrm rot="5400000">
              <a:off x="1607370" y="1025091"/>
              <a:ext cx="365760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8A632931-69CB-6654-85B1-3DCD865B0976}"/>
                </a:ext>
              </a:extLst>
            </p:cNvPr>
            <p:cNvSpPr/>
            <p:nvPr/>
          </p:nvSpPr>
          <p:spPr>
            <a:xfrm rot="5400000">
              <a:off x="1632540" y="1070811"/>
              <a:ext cx="274320" cy="273174"/>
            </a:xfrm>
            <a:prstGeom prst="triangle">
              <a:avLst/>
            </a:prstGeom>
            <a:solidFill>
              <a:srgbClr val="FAB432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Audio 2">
            <a:hlinkClick r:id="" action="ppaction://media"/>
            <a:extLst>
              <a:ext uri="{FF2B5EF4-FFF2-40B4-BE49-F238E27FC236}">
                <a16:creationId xmlns:a16="http://schemas.microsoft.com/office/drawing/2014/main" id="{0EE614DA-CA61-E4EB-5FDC-A2563434E66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52616" y="49815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312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29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12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F2AA45E-3AAC-1B74-7317-3BF7CEAF4E2C}"/>
              </a:ext>
            </a:extLst>
          </p:cNvPr>
          <p:cNvSpPr/>
          <p:nvPr/>
        </p:nvSpPr>
        <p:spPr>
          <a:xfrm>
            <a:off x="8389052" y="2894048"/>
            <a:ext cx="2518062" cy="822960"/>
          </a:xfrm>
          <a:prstGeom prst="roundRect">
            <a:avLst/>
          </a:prstGeom>
          <a:solidFill>
            <a:srgbClr val="095352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Test Content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838406-DAE8-8373-4553-2B003232AA3E}"/>
              </a:ext>
            </a:extLst>
          </p:cNvPr>
          <p:cNvSpPr/>
          <p:nvPr/>
        </p:nvSpPr>
        <p:spPr>
          <a:xfrm>
            <a:off x="8389052" y="4157285"/>
            <a:ext cx="2518062" cy="822960"/>
          </a:xfrm>
          <a:prstGeom prst="roundRect">
            <a:avLst/>
          </a:prstGeom>
          <a:solidFill>
            <a:srgbClr val="095352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Testing Consequences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1C62CF-9E3A-7516-DE8F-A964B92BD3DD}"/>
              </a:ext>
            </a:extLst>
          </p:cNvPr>
          <p:cNvSpPr/>
          <p:nvPr/>
        </p:nvSpPr>
        <p:spPr>
          <a:xfrm>
            <a:off x="8406177" y="367574"/>
            <a:ext cx="2518062" cy="822960"/>
          </a:xfrm>
          <a:prstGeom prst="roundRect">
            <a:avLst/>
          </a:prstGeom>
          <a:solidFill>
            <a:srgbClr val="095352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Internal Structure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5B149F-CCE8-16FE-0955-43C73C18295E}"/>
              </a:ext>
            </a:extLst>
          </p:cNvPr>
          <p:cNvSpPr/>
          <p:nvPr/>
        </p:nvSpPr>
        <p:spPr>
          <a:xfrm>
            <a:off x="8406177" y="1630811"/>
            <a:ext cx="2518062" cy="822960"/>
          </a:xfrm>
          <a:prstGeom prst="roundRect">
            <a:avLst/>
          </a:prstGeom>
          <a:solidFill>
            <a:srgbClr val="095352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Response Processes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B8144C0-92E4-EF8D-88F0-956BD84619DD}"/>
              </a:ext>
            </a:extLst>
          </p:cNvPr>
          <p:cNvSpPr/>
          <p:nvPr/>
        </p:nvSpPr>
        <p:spPr>
          <a:xfrm>
            <a:off x="8406177" y="5420522"/>
            <a:ext cx="2518062" cy="822960"/>
          </a:xfrm>
          <a:prstGeom prst="roundRect">
            <a:avLst/>
          </a:prstGeom>
          <a:solidFill>
            <a:srgbClr val="095352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Relations to Other Variables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F5893B-350A-A433-BC16-FAF814351761}"/>
              </a:ext>
            </a:extLst>
          </p:cNvPr>
          <p:cNvCxnSpPr>
            <a:cxnSpLocks/>
            <a:stCxn id="17" idx="3"/>
            <a:endCxn id="6" idx="1"/>
          </p:cNvCxnSpPr>
          <p:nvPr/>
        </p:nvCxnSpPr>
        <p:spPr>
          <a:xfrm>
            <a:off x="5146113" y="835938"/>
            <a:ext cx="3242939" cy="3732827"/>
          </a:xfrm>
          <a:prstGeom prst="straightConnector1">
            <a:avLst/>
          </a:prstGeom>
          <a:ln w="76200">
            <a:solidFill>
              <a:srgbClr val="095352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Validity Study 5- stop">
            <a:extLst>
              <a:ext uri="{FF2B5EF4-FFF2-40B4-BE49-F238E27FC236}">
                <a16:creationId xmlns:a16="http://schemas.microsoft.com/office/drawing/2014/main" id="{94D73DD8-73C3-DAA7-7475-45AFE1714E96}"/>
              </a:ext>
            </a:extLst>
          </p:cNvPr>
          <p:cNvSpPr/>
          <p:nvPr/>
        </p:nvSpPr>
        <p:spPr>
          <a:xfrm>
            <a:off x="854884" y="188666"/>
            <a:ext cx="4291229" cy="12945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95352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9535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Validity Study 5</a:t>
            </a:r>
            <a:r>
              <a:rPr lang="en-US" sz="2000" dirty="0">
                <a:solidFill>
                  <a:srgbClr val="09535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Teachers were surveyed regarding how their teaching practices have changed due to administering the test.</a:t>
            </a:r>
          </a:p>
        </p:txBody>
      </p:sp>
      <p:sp>
        <p:nvSpPr>
          <p:cNvPr id="20" name="Validity Study 8">
            <a:extLst>
              <a:ext uri="{FF2B5EF4-FFF2-40B4-BE49-F238E27FC236}">
                <a16:creationId xmlns:a16="http://schemas.microsoft.com/office/drawing/2014/main" id="{B9E76250-9F2D-69C9-5F8D-186424D7F816}"/>
              </a:ext>
            </a:extLst>
          </p:cNvPr>
          <p:cNvSpPr/>
          <p:nvPr/>
        </p:nvSpPr>
        <p:spPr>
          <a:xfrm>
            <a:off x="878187" y="5016067"/>
            <a:ext cx="4291229" cy="1294543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95352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9535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Validity Study 8: The degree to which the test was aligned to the curriculum frameworks was evaluated.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0E3EFF-6F5E-DA6E-B851-98DA7A3922D6}"/>
              </a:ext>
            </a:extLst>
          </p:cNvPr>
          <p:cNvCxnSpPr>
            <a:cxnSpLocks/>
            <a:stCxn id="35" idx="3"/>
            <a:endCxn id="7" idx="1"/>
          </p:cNvCxnSpPr>
          <p:nvPr/>
        </p:nvCxnSpPr>
        <p:spPr>
          <a:xfrm flipV="1">
            <a:off x="5146113" y="779054"/>
            <a:ext cx="3260064" cy="1669776"/>
          </a:xfrm>
          <a:prstGeom prst="straightConnector1">
            <a:avLst/>
          </a:prstGeom>
          <a:ln w="76200">
            <a:solidFill>
              <a:srgbClr val="095352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B5E0913-E555-1A2D-7E59-27EAD6619A96}"/>
              </a:ext>
            </a:extLst>
          </p:cNvPr>
          <p:cNvCxnSpPr>
            <a:cxnSpLocks/>
            <a:stCxn id="36" idx="3"/>
            <a:endCxn id="9" idx="1"/>
          </p:cNvCxnSpPr>
          <p:nvPr/>
        </p:nvCxnSpPr>
        <p:spPr>
          <a:xfrm>
            <a:off x="5152290" y="4060888"/>
            <a:ext cx="3253887" cy="1771114"/>
          </a:xfrm>
          <a:prstGeom prst="straightConnector1">
            <a:avLst/>
          </a:prstGeom>
          <a:ln w="76200">
            <a:solidFill>
              <a:srgbClr val="095352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F2A9EC6-5210-5B31-37C7-F3477823B1EF}"/>
              </a:ext>
            </a:extLst>
          </p:cNvPr>
          <p:cNvCxnSpPr>
            <a:cxnSpLocks/>
            <a:stCxn id="20" idx="3"/>
            <a:endCxn id="5" idx="1"/>
          </p:cNvCxnSpPr>
          <p:nvPr/>
        </p:nvCxnSpPr>
        <p:spPr>
          <a:xfrm flipV="1">
            <a:off x="5169416" y="3305528"/>
            <a:ext cx="3219636" cy="2357811"/>
          </a:xfrm>
          <a:prstGeom prst="straightConnector1">
            <a:avLst/>
          </a:prstGeom>
          <a:ln w="76200">
            <a:solidFill>
              <a:srgbClr val="095352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Validity Study 6 - stop">
            <a:extLst>
              <a:ext uri="{FF2B5EF4-FFF2-40B4-BE49-F238E27FC236}">
                <a16:creationId xmlns:a16="http://schemas.microsoft.com/office/drawing/2014/main" id="{8E5B0A2C-3279-AA08-860A-B69B7F38ADF6}"/>
              </a:ext>
            </a:extLst>
          </p:cNvPr>
          <p:cNvSpPr/>
          <p:nvPr/>
        </p:nvSpPr>
        <p:spPr>
          <a:xfrm>
            <a:off x="854884" y="1801558"/>
            <a:ext cx="4291229" cy="12945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95352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9535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Validity Study 6: </a:t>
            </a:r>
            <a:r>
              <a:rPr lang="en-US" sz="2000" dirty="0">
                <a:solidFill>
                  <a:srgbClr val="09535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fit of the item response theory model to the test data was evaluated.</a:t>
            </a:r>
          </a:p>
        </p:txBody>
      </p:sp>
      <p:sp>
        <p:nvSpPr>
          <p:cNvPr id="36" name="Validity Study 7 - stop">
            <a:extLst>
              <a:ext uri="{FF2B5EF4-FFF2-40B4-BE49-F238E27FC236}">
                <a16:creationId xmlns:a16="http://schemas.microsoft.com/office/drawing/2014/main" id="{5A92F7CD-E8D4-170F-97F7-CE6AB09C6452}"/>
              </a:ext>
            </a:extLst>
          </p:cNvPr>
          <p:cNvSpPr/>
          <p:nvPr/>
        </p:nvSpPr>
        <p:spPr>
          <a:xfrm>
            <a:off x="861061" y="3413616"/>
            <a:ext cx="4291229" cy="12945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95352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9535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Validity Study 7</a:t>
            </a:r>
            <a:r>
              <a:rPr lang="en-US" sz="2000" dirty="0">
                <a:solidFill>
                  <a:srgbClr val="09535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9535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extent to which end of course exam scores predicted outcomes on a state licensure test.</a:t>
            </a:r>
          </a:p>
        </p:txBody>
      </p:sp>
      <p:pic>
        <p:nvPicPr>
          <p:cNvPr id="2" name="Audio 2">
            <a:hlinkClick r:id="" action="ppaction://media"/>
            <a:extLst>
              <a:ext uri="{FF2B5EF4-FFF2-40B4-BE49-F238E27FC236}">
                <a16:creationId xmlns:a16="http://schemas.microsoft.com/office/drawing/2014/main" id="{0D4EC2E0-8848-92A8-F171-A603EF409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7037" y="326934"/>
            <a:ext cx="812800" cy="812800"/>
          </a:xfrm>
          <a:prstGeom prst="rect">
            <a:avLst/>
          </a:prstGeom>
        </p:spPr>
      </p:pic>
      <p:pic>
        <p:nvPicPr>
          <p:cNvPr id="3" name="Audio 3">
            <a:hlinkClick r:id="" action="ppaction://media"/>
            <a:extLst>
              <a:ext uri="{FF2B5EF4-FFF2-40B4-BE49-F238E27FC236}">
                <a16:creationId xmlns:a16="http://schemas.microsoft.com/office/drawing/2014/main" id="{11919A61-9AC0-845F-6B28-4E8CCF3A58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30793" y="2133478"/>
            <a:ext cx="812800" cy="812800"/>
          </a:xfrm>
          <a:prstGeom prst="rect">
            <a:avLst/>
          </a:prstGeom>
        </p:spPr>
      </p:pic>
      <p:pic>
        <p:nvPicPr>
          <p:cNvPr id="10" name="Audio 3">
            <a:hlinkClick r:id="" action="ppaction://media"/>
            <a:extLst>
              <a:ext uri="{FF2B5EF4-FFF2-40B4-BE49-F238E27FC236}">
                <a16:creationId xmlns:a16="http://schemas.microsoft.com/office/drawing/2014/main" id="{4AFC9D96-2DB8-27B7-5FE5-89CF5760B6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00508" y="3533622"/>
            <a:ext cx="812800" cy="812800"/>
          </a:xfrm>
          <a:prstGeom prst="rect">
            <a:avLst/>
          </a:prstGeom>
        </p:spPr>
      </p:pic>
      <p:pic>
        <p:nvPicPr>
          <p:cNvPr id="12" name="Audio 2">
            <a:hlinkClick r:id="" action="ppaction://media"/>
            <a:extLst>
              <a:ext uri="{FF2B5EF4-FFF2-40B4-BE49-F238E27FC236}">
                <a16:creationId xmlns:a16="http://schemas.microsoft.com/office/drawing/2014/main" id="{3FB0D80F-1A71-220A-ABEE-6F7122CAC65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59651" y="5040801"/>
            <a:ext cx="812800" cy="812800"/>
          </a:xfrm>
          <a:prstGeom prst="rect">
            <a:avLst/>
          </a:prstGeom>
        </p:spPr>
      </p:pic>
      <p:sp>
        <p:nvSpPr>
          <p:cNvPr id="30" name="Next Question Arrow">
            <a:hlinkClick r:id="rId12" action="ppaction://hlinksldjump"/>
            <a:extLst>
              <a:ext uri="{FF2B5EF4-FFF2-40B4-BE49-F238E27FC236}">
                <a16:creationId xmlns:a16="http://schemas.microsoft.com/office/drawing/2014/main" id="{9B02EE12-4952-2F20-3BB3-56A5AB654F82}"/>
              </a:ext>
            </a:extLst>
          </p:cNvPr>
          <p:cNvSpPr/>
          <p:nvPr/>
        </p:nvSpPr>
        <p:spPr>
          <a:xfrm>
            <a:off x="10103208" y="6373723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sp>
        <p:nvSpPr>
          <p:cNvPr id="31" name="Next Question Arrow">
            <a:hlinkClick r:id="rId13" action="ppaction://hlinksldjump"/>
            <a:extLst>
              <a:ext uri="{FF2B5EF4-FFF2-40B4-BE49-F238E27FC236}">
                <a16:creationId xmlns:a16="http://schemas.microsoft.com/office/drawing/2014/main" id="{DCC22CCF-CE99-9B6F-1891-A1AD28B7F5F1}"/>
              </a:ext>
            </a:extLst>
          </p:cNvPr>
          <p:cNvSpPr/>
          <p:nvPr/>
        </p:nvSpPr>
        <p:spPr>
          <a:xfrm flipH="1">
            <a:off x="42936" y="6312221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</a:t>
            </a:r>
          </a:p>
        </p:txBody>
      </p:sp>
      <p:grpSp>
        <p:nvGrpSpPr>
          <p:cNvPr id="23" name="Stop 5">
            <a:extLst>
              <a:ext uri="{FF2B5EF4-FFF2-40B4-BE49-F238E27FC236}">
                <a16:creationId xmlns:a16="http://schemas.microsoft.com/office/drawing/2014/main" id="{4F40D267-59D5-9D7B-FD2A-420E83DFF21E}"/>
              </a:ext>
            </a:extLst>
          </p:cNvPr>
          <p:cNvGrpSpPr/>
          <p:nvPr/>
        </p:nvGrpSpPr>
        <p:grpSpPr>
          <a:xfrm>
            <a:off x="291387" y="961292"/>
            <a:ext cx="365760" cy="365760"/>
            <a:chOff x="4815690" y="1027190"/>
            <a:chExt cx="365760" cy="3657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0D3134-DE9A-5F24-544B-0CA83C45612B}"/>
                </a:ext>
              </a:extLst>
            </p:cNvPr>
            <p:cNvSpPr/>
            <p:nvPr/>
          </p:nvSpPr>
          <p:spPr>
            <a:xfrm rot="5400000">
              <a:off x="4815690" y="1027190"/>
              <a:ext cx="365760" cy="3657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0017C3-00CA-9523-8E33-49DBFE2A01BD}"/>
                </a:ext>
              </a:extLst>
            </p:cNvPr>
            <p:cNvSpPr/>
            <p:nvPr/>
          </p:nvSpPr>
          <p:spPr>
            <a:xfrm rot="5400000">
              <a:off x="4861410" y="1071384"/>
              <a:ext cx="274320" cy="27317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Start 5">
            <a:extLst>
              <a:ext uri="{FF2B5EF4-FFF2-40B4-BE49-F238E27FC236}">
                <a16:creationId xmlns:a16="http://schemas.microsoft.com/office/drawing/2014/main" id="{21104722-E029-5648-4914-67D569D244E7}"/>
              </a:ext>
            </a:extLst>
          </p:cNvPr>
          <p:cNvGrpSpPr/>
          <p:nvPr/>
        </p:nvGrpSpPr>
        <p:grpSpPr>
          <a:xfrm>
            <a:off x="322718" y="367574"/>
            <a:ext cx="365760" cy="365760"/>
            <a:chOff x="1607370" y="1025091"/>
            <a:chExt cx="365760" cy="365760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5C6DF955-0891-6E42-A7B5-C0903C4980FB}"/>
                </a:ext>
              </a:extLst>
            </p:cNvPr>
            <p:cNvSpPr/>
            <p:nvPr/>
          </p:nvSpPr>
          <p:spPr>
            <a:xfrm rot="5400000">
              <a:off x="1607370" y="1025091"/>
              <a:ext cx="365760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AC08C7BA-C14B-4D69-D33F-1FE4E6112BBF}"/>
                </a:ext>
              </a:extLst>
            </p:cNvPr>
            <p:cNvSpPr/>
            <p:nvPr/>
          </p:nvSpPr>
          <p:spPr>
            <a:xfrm rot="5400000">
              <a:off x="1632540" y="1070811"/>
              <a:ext cx="274320" cy="273174"/>
            </a:xfrm>
            <a:prstGeom prst="triangle">
              <a:avLst/>
            </a:prstGeom>
            <a:solidFill>
              <a:srgbClr val="FAB432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Stop 6">
            <a:extLst>
              <a:ext uri="{FF2B5EF4-FFF2-40B4-BE49-F238E27FC236}">
                <a16:creationId xmlns:a16="http://schemas.microsoft.com/office/drawing/2014/main" id="{5D262E8A-6966-A30D-2BAF-7743739A8F4A}"/>
              </a:ext>
            </a:extLst>
          </p:cNvPr>
          <p:cNvGrpSpPr/>
          <p:nvPr/>
        </p:nvGrpSpPr>
        <p:grpSpPr>
          <a:xfrm>
            <a:off x="270164" y="2434995"/>
            <a:ext cx="365760" cy="365760"/>
            <a:chOff x="4815690" y="1027190"/>
            <a:chExt cx="365760" cy="36576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CC58D05-193B-ACC3-0222-29247E01259B}"/>
                </a:ext>
              </a:extLst>
            </p:cNvPr>
            <p:cNvSpPr/>
            <p:nvPr/>
          </p:nvSpPr>
          <p:spPr>
            <a:xfrm rot="5400000">
              <a:off x="4815690" y="1027190"/>
              <a:ext cx="365760" cy="3657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0A62C1-7765-91E8-DA58-0C7CB6B3172E}"/>
                </a:ext>
              </a:extLst>
            </p:cNvPr>
            <p:cNvSpPr/>
            <p:nvPr/>
          </p:nvSpPr>
          <p:spPr>
            <a:xfrm rot="5400000">
              <a:off x="4861410" y="1071384"/>
              <a:ext cx="274320" cy="27317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Start 6">
            <a:extLst>
              <a:ext uri="{FF2B5EF4-FFF2-40B4-BE49-F238E27FC236}">
                <a16:creationId xmlns:a16="http://schemas.microsoft.com/office/drawing/2014/main" id="{69A7C6C4-ED05-F2B7-BF60-EC304D258E6E}"/>
              </a:ext>
            </a:extLst>
          </p:cNvPr>
          <p:cNvGrpSpPr/>
          <p:nvPr/>
        </p:nvGrpSpPr>
        <p:grpSpPr>
          <a:xfrm>
            <a:off x="291387" y="1868301"/>
            <a:ext cx="365760" cy="365760"/>
            <a:chOff x="1607370" y="1025091"/>
            <a:chExt cx="365760" cy="365760"/>
          </a:xfrm>
        </p:grpSpPr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4640031C-F9FF-E240-2C85-BB29645815A3}"/>
                </a:ext>
              </a:extLst>
            </p:cNvPr>
            <p:cNvSpPr/>
            <p:nvPr/>
          </p:nvSpPr>
          <p:spPr>
            <a:xfrm rot="5400000">
              <a:off x="1607370" y="1025091"/>
              <a:ext cx="365760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F693420B-4539-4D1B-7C4F-67AC44B63BB6}"/>
                </a:ext>
              </a:extLst>
            </p:cNvPr>
            <p:cNvSpPr/>
            <p:nvPr/>
          </p:nvSpPr>
          <p:spPr>
            <a:xfrm rot="5400000">
              <a:off x="1632540" y="1070811"/>
              <a:ext cx="274320" cy="273174"/>
            </a:xfrm>
            <a:prstGeom prst="triangle">
              <a:avLst/>
            </a:prstGeom>
            <a:solidFill>
              <a:srgbClr val="FAB432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Stop 7">
            <a:extLst>
              <a:ext uri="{FF2B5EF4-FFF2-40B4-BE49-F238E27FC236}">
                <a16:creationId xmlns:a16="http://schemas.microsoft.com/office/drawing/2014/main" id="{9DA468F0-941C-B891-59A9-B6785FA9F20B}"/>
              </a:ext>
            </a:extLst>
          </p:cNvPr>
          <p:cNvGrpSpPr/>
          <p:nvPr/>
        </p:nvGrpSpPr>
        <p:grpSpPr>
          <a:xfrm>
            <a:off x="279639" y="3910608"/>
            <a:ext cx="365760" cy="365760"/>
            <a:chOff x="4815690" y="1027190"/>
            <a:chExt cx="365760" cy="36576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0094403-40E7-905A-2363-9B6CAEF31176}"/>
                </a:ext>
              </a:extLst>
            </p:cNvPr>
            <p:cNvSpPr/>
            <p:nvPr/>
          </p:nvSpPr>
          <p:spPr>
            <a:xfrm rot="5400000">
              <a:off x="4815690" y="1027190"/>
              <a:ext cx="365760" cy="3657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67B31A6-BC2A-B96B-D1EB-03629B246E38}"/>
                </a:ext>
              </a:extLst>
            </p:cNvPr>
            <p:cNvSpPr/>
            <p:nvPr/>
          </p:nvSpPr>
          <p:spPr>
            <a:xfrm rot="5400000">
              <a:off x="4861410" y="1071384"/>
              <a:ext cx="274320" cy="27317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Start 7">
            <a:extLst>
              <a:ext uri="{FF2B5EF4-FFF2-40B4-BE49-F238E27FC236}">
                <a16:creationId xmlns:a16="http://schemas.microsoft.com/office/drawing/2014/main" id="{276B7AC2-5322-398B-1535-4A7ABC62BC58}"/>
              </a:ext>
            </a:extLst>
          </p:cNvPr>
          <p:cNvGrpSpPr/>
          <p:nvPr/>
        </p:nvGrpSpPr>
        <p:grpSpPr>
          <a:xfrm>
            <a:off x="291387" y="3343914"/>
            <a:ext cx="365760" cy="365760"/>
            <a:chOff x="1607370" y="1025091"/>
            <a:chExt cx="365760" cy="365760"/>
          </a:xfrm>
        </p:grpSpPr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405992A7-A3E3-DE58-DCE8-0A345C901AE1}"/>
                </a:ext>
              </a:extLst>
            </p:cNvPr>
            <p:cNvSpPr/>
            <p:nvPr/>
          </p:nvSpPr>
          <p:spPr>
            <a:xfrm rot="5400000">
              <a:off x="1607370" y="1025091"/>
              <a:ext cx="365760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462A6C35-55B5-EE0D-E889-C2438559B2A7}"/>
                </a:ext>
              </a:extLst>
            </p:cNvPr>
            <p:cNvSpPr/>
            <p:nvPr/>
          </p:nvSpPr>
          <p:spPr>
            <a:xfrm rot="5400000">
              <a:off x="1632540" y="1070811"/>
              <a:ext cx="274320" cy="273174"/>
            </a:xfrm>
            <a:prstGeom prst="triangle">
              <a:avLst/>
            </a:prstGeom>
            <a:solidFill>
              <a:srgbClr val="FAB432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Stop 8">
            <a:extLst>
              <a:ext uri="{FF2B5EF4-FFF2-40B4-BE49-F238E27FC236}">
                <a16:creationId xmlns:a16="http://schemas.microsoft.com/office/drawing/2014/main" id="{61B50F8E-9E18-3E63-FDE9-7421F3D8D66B}"/>
              </a:ext>
            </a:extLst>
          </p:cNvPr>
          <p:cNvGrpSpPr/>
          <p:nvPr/>
        </p:nvGrpSpPr>
        <p:grpSpPr>
          <a:xfrm>
            <a:off x="232646" y="5403580"/>
            <a:ext cx="365760" cy="365760"/>
            <a:chOff x="4815690" y="1027190"/>
            <a:chExt cx="365760" cy="36576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A487D2-47DB-679E-25E0-3DB28CF0C1E5}"/>
                </a:ext>
              </a:extLst>
            </p:cNvPr>
            <p:cNvSpPr/>
            <p:nvPr/>
          </p:nvSpPr>
          <p:spPr>
            <a:xfrm rot="5400000">
              <a:off x="4815690" y="1027190"/>
              <a:ext cx="365760" cy="3657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F292E1B-7D41-BC6E-4584-0C14853CF84A}"/>
                </a:ext>
              </a:extLst>
            </p:cNvPr>
            <p:cNvSpPr/>
            <p:nvPr/>
          </p:nvSpPr>
          <p:spPr>
            <a:xfrm rot="5400000">
              <a:off x="4861410" y="1071384"/>
              <a:ext cx="274320" cy="27317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Start 8">
            <a:extLst>
              <a:ext uri="{FF2B5EF4-FFF2-40B4-BE49-F238E27FC236}">
                <a16:creationId xmlns:a16="http://schemas.microsoft.com/office/drawing/2014/main" id="{0927E943-DE66-8B9D-8C14-EF9B0CE33D22}"/>
              </a:ext>
            </a:extLst>
          </p:cNvPr>
          <p:cNvGrpSpPr/>
          <p:nvPr/>
        </p:nvGrpSpPr>
        <p:grpSpPr>
          <a:xfrm>
            <a:off x="244394" y="4836886"/>
            <a:ext cx="365760" cy="365760"/>
            <a:chOff x="1607370" y="1025091"/>
            <a:chExt cx="365760" cy="365760"/>
          </a:xfrm>
        </p:grpSpPr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60BF8960-B197-EC8F-46F9-0DC21513D86E}"/>
                </a:ext>
              </a:extLst>
            </p:cNvPr>
            <p:cNvSpPr/>
            <p:nvPr/>
          </p:nvSpPr>
          <p:spPr>
            <a:xfrm rot="5400000">
              <a:off x="1607370" y="1025091"/>
              <a:ext cx="365760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845150FA-74CE-984D-4C5E-3D5BBF7003DB}"/>
                </a:ext>
              </a:extLst>
            </p:cNvPr>
            <p:cNvSpPr/>
            <p:nvPr/>
          </p:nvSpPr>
          <p:spPr>
            <a:xfrm rot="5400000">
              <a:off x="1632540" y="1070811"/>
              <a:ext cx="274320" cy="273174"/>
            </a:xfrm>
            <a:prstGeom prst="triangle">
              <a:avLst/>
            </a:prstGeom>
            <a:solidFill>
              <a:srgbClr val="FAB432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4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69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Validity Study 11 - stop">
            <a:extLst>
              <a:ext uri="{FF2B5EF4-FFF2-40B4-BE49-F238E27FC236}">
                <a16:creationId xmlns:a16="http://schemas.microsoft.com/office/drawing/2014/main" id="{5A92F7CD-E8D4-170F-97F7-CE6AB09C6452}"/>
              </a:ext>
            </a:extLst>
          </p:cNvPr>
          <p:cNvSpPr/>
          <p:nvPr/>
        </p:nvSpPr>
        <p:spPr>
          <a:xfrm>
            <a:off x="1284885" y="4046097"/>
            <a:ext cx="4291229" cy="1294543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95352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9535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Validity Study 11</a:t>
            </a:r>
            <a:r>
              <a:rPr lang="en-US" sz="2000" dirty="0">
                <a:solidFill>
                  <a:srgbClr val="09535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09535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data from the testing occasion that captured the navigation patterns of test takers was analyzed.</a:t>
            </a:r>
          </a:p>
        </p:txBody>
      </p:sp>
      <p:sp>
        <p:nvSpPr>
          <p:cNvPr id="35" name="Validity Study 10 - stop">
            <a:extLst>
              <a:ext uri="{FF2B5EF4-FFF2-40B4-BE49-F238E27FC236}">
                <a16:creationId xmlns:a16="http://schemas.microsoft.com/office/drawing/2014/main" id="{8E5B0A2C-3279-AA08-860A-B69B7F38ADF6}"/>
              </a:ext>
            </a:extLst>
          </p:cNvPr>
          <p:cNvSpPr/>
          <p:nvPr/>
        </p:nvSpPr>
        <p:spPr>
          <a:xfrm>
            <a:off x="1286445" y="2397906"/>
            <a:ext cx="4291229" cy="1294543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95352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9535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Validity Study 10: </a:t>
            </a:r>
            <a:r>
              <a:rPr lang="en-US" sz="2000" dirty="0">
                <a:solidFill>
                  <a:srgbClr val="09535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correlations between measures of dissimilar constructs provided support for discriminant validity.</a:t>
            </a:r>
          </a:p>
        </p:txBody>
      </p:sp>
      <p:sp>
        <p:nvSpPr>
          <p:cNvPr id="17" name="Validity Study 9- stop">
            <a:extLst>
              <a:ext uri="{FF2B5EF4-FFF2-40B4-BE49-F238E27FC236}">
                <a16:creationId xmlns:a16="http://schemas.microsoft.com/office/drawing/2014/main" id="{94D73DD8-73C3-DAA7-7475-45AFE1714E96}"/>
              </a:ext>
            </a:extLst>
          </p:cNvPr>
          <p:cNvSpPr/>
          <p:nvPr/>
        </p:nvSpPr>
        <p:spPr>
          <a:xfrm>
            <a:off x="1284886" y="779054"/>
            <a:ext cx="4291229" cy="1294543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95352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9535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Validity Study 9</a:t>
            </a:r>
            <a:r>
              <a:rPr lang="en-US" sz="2000" dirty="0">
                <a:solidFill>
                  <a:srgbClr val="09535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Statistical analyses were conducted to evaluate potential item bias.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F2AA45E-3AAC-1B74-7317-3BF7CEAF4E2C}"/>
              </a:ext>
            </a:extLst>
          </p:cNvPr>
          <p:cNvSpPr/>
          <p:nvPr/>
        </p:nvSpPr>
        <p:spPr>
          <a:xfrm>
            <a:off x="8389052" y="2894048"/>
            <a:ext cx="2518062" cy="822960"/>
          </a:xfrm>
          <a:prstGeom prst="roundRect">
            <a:avLst/>
          </a:prstGeom>
          <a:solidFill>
            <a:srgbClr val="095352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Test Content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838406-DAE8-8373-4553-2B003232AA3E}"/>
              </a:ext>
            </a:extLst>
          </p:cNvPr>
          <p:cNvSpPr/>
          <p:nvPr/>
        </p:nvSpPr>
        <p:spPr>
          <a:xfrm>
            <a:off x="8389052" y="4157285"/>
            <a:ext cx="2518062" cy="822960"/>
          </a:xfrm>
          <a:prstGeom prst="roundRect">
            <a:avLst/>
          </a:prstGeom>
          <a:solidFill>
            <a:srgbClr val="095352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Testing Consequences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1C62CF-9E3A-7516-DE8F-A964B92BD3DD}"/>
              </a:ext>
            </a:extLst>
          </p:cNvPr>
          <p:cNvSpPr/>
          <p:nvPr/>
        </p:nvSpPr>
        <p:spPr>
          <a:xfrm>
            <a:off x="8406177" y="367574"/>
            <a:ext cx="2518062" cy="822960"/>
          </a:xfrm>
          <a:prstGeom prst="roundRect">
            <a:avLst/>
          </a:prstGeom>
          <a:solidFill>
            <a:srgbClr val="095352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Internal Structure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5B149F-CCE8-16FE-0955-43C73C18295E}"/>
              </a:ext>
            </a:extLst>
          </p:cNvPr>
          <p:cNvSpPr/>
          <p:nvPr/>
        </p:nvSpPr>
        <p:spPr>
          <a:xfrm>
            <a:off x="8406177" y="1630811"/>
            <a:ext cx="2518062" cy="822960"/>
          </a:xfrm>
          <a:prstGeom prst="roundRect">
            <a:avLst/>
          </a:prstGeom>
          <a:solidFill>
            <a:srgbClr val="095352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Response Processes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B8144C0-92E4-EF8D-88F0-956BD84619DD}"/>
              </a:ext>
            </a:extLst>
          </p:cNvPr>
          <p:cNvSpPr/>
          <p:nvPr/>
        </p:nvSpPr>
        <p:spPr>
          <a:xfrm>
            <a:off x="8406177" y="5420522"/>
            <a:ext cx="2518062" cy="822960"/>
          </a:xfrm>
          <a:prstGeom prst="roundRect">
            <a:avLst/>
          </a:prstGeom>
          <a:solidFill>
            <a:srgbClr val="095352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Relations to Other Variables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F5893B-350A-A433-BC16-FAF814351761}"/>
              </a:ext>
            </a:extLst>
          </p:cNvPr>
          <p:cNvCxnSpPr>
            <a:cxnSpLocks/>
            <a:stCxn id="17" idx="3"/>
            <a:endCxn id="7" idx="1"/>
          </p:cNvCxnSpPr>
          <p:nvPr/>
        </p:nvCxnSpPr>
        <p:spPr>
          <a:xfrm flipV="1">
            <a:off x="5576115" y="779054"/>
            <a:ext cx="2830062" cy="647272"/>
          </a:xfrm>
          <a:prstGeom prst="straightConnector1">
            <a:avLst/>
          </a:prstGeom>
          <a:ln w="76200">
            <a:solidFill>
              <a:srgbClr val="095352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0E3EFF-6F5E-DA6E-B851-98DA7A3922D6}"/>
              </a:ext>
            </a:extLst>
          </p:cNvPr>
          <p:cNvCxnSpPr>
            <a:cxnSpLocks/>
            <a:stCxn id="35" idx="3"/>
            <a:endCxn id="9" idx="1"/>
          </p:cNvCxnSpPr>
          <p:nvPr/>
        </p:nvCxnSpPr>
        <p:spPr>
          <a:xfrm>
            <a:off x="5577674" y="3045178"/>
            <a:ext cx="2828503" cy="2786824"/>
          </a:xfrm>
          <a:prstGeom prst="straightConnector1">
            <a:avLst/>
          </a:prstGeom>
          <a:ln w="76200">
            <a:solidFill>
              <a:srgbClr val="095352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B5E0913-E555-1A2D-7E59-27EAD6619A96}"/>
              </a:ext>
            </a:extLst>
          </p:cNvPr>
          <p:cNvCxnSpPr>
            <a:cxnSpLocks/>
            <a:stCxn id="36" idx="3"/>
            <a:endCxn id="8" idx="1"/>
          </p:cNvCxnSpPr>
          <p:nvPr/>
        </p:nvCxnSpPr>
        <p:spPr>
          <a:xfrm flipV="1">
            <a:off x="5576114" y="2042291"/>
            <a:ext cx="2830063" cy="2651078"/>
          </a:xfrm>
          <a:prstGeom prst="straightConnector1">
            <a:avLst/>
          </a:prstGeom>
          <a:ln w="76200">
            <a:solidFill>
              <a:srgbClr val="095352"/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udio 2">
            <a:hlinkClick r:id="" action="ppaction://media"/>
            <a:extLst>
              <a:ext uri="{FF2B5EF4-FFF2-40B4-BE49-F238E27FC236}">
                <a16:creationId xmlns:a16="http://schemas.microsoft.com/office/drawing/2014/main" id="{F068E659-1347-8E3A-5EA0-4148B22A3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4393" y="963104"/>
            <a:ext cx="812800" cy="812800"/>
          </a:xfrm>
          <a:prstGeom prst="rect">
            <a:avLst/>
          </a:prstGeom>
        </p:spPr>
      </p:pic>
      <p:pic>
        <p:nvPicPr>
          <p:cNvPr id="21" name="Audio 2">
            <a:hlinkClick r:id="" action="ppaction://media"/>
            <a:extLst>
              <a:ext uri="{FF2B5EF4-FFF2-40B4-BE49-F238E27FC236}">
                <a16:creationId xmlns:a16="http://schemas.microsoft.com/office/drawing/2014/main" id="{C47C1894-3BF1-8F67-0BA2-0512EDBBD3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7568" y="2688582"/>
            <a:ext cx="812800" cy="812800"/>
          </a:xfrm>
          <a:prstGeom prst="rect">
            <a:avLst/>
          </a:prstGeom>
        </p:spPr>
      </p:pic>
      <p:pic>
        <p:nvPicPr>
          <p:cNvPr id="22" name="Audio 2">
            <a:hlinkClick r:id="" action="ppaction://media"/>
            <a:extLst>
              <a:ext uri="{FF2B5EF4-FFF2-40B4-BE49-F238E27FC236}">
                <a16:creationId xmlns:a16="http://schemas.microsoft.com/office/drawing/2014/main" id="{8F90AB10-164F-60BA-052D-CC2ED7F406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7568" y="4362726"/>
            <a:ext cx="812800" cy="812800"/>
          </a:xfrm>
          <a:prstGeom prst="rect">
            <a:avLst/>
          </a:prstGeom>
        </p:spPr>
      </p:pic>
      <p:sp>
        <p:nvSpPr>
          <p:cNvPr id="28" name="Next Question Arrow">
            <a:hlinkClick r:id="rId10" action="ppaction://hlinksldjump"/>
            <a:extLst>
              <a:ext uri="{FF2B5EF4-FFF2-40B4-BE49-F238E27FC236}">
                <a16:creationId xmlns:a16="http://schemas.microsoft.com/office/drawing/2014/main" id="{72600830-1653-7D7E-4C0D-C59EAB837AD5}"/>
              </a:ext>
            </a:extLst>
          </p:cNvPr>
          <p:cNvSpPr/>
          <p:nvPr/>
        </p:nvSpPr>
        <p:spPr>
          <a:xfrm>
            <a:off x="10103208" y="6373723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sp>
        <p:nvSpPr>
          <p:cNvPr id="30" name="Next Question Arrow">
            <a:hlinkClick r:id="rId11" action="ppaction://hlinksldjump"/>
            <a:extLst>
              <a:ext uri="{FF2B5EF4-FFF2-40B4-BE49-F238E27FC236}">
                <a16:creationId xmlns:a16="http://schemas.microsoft.com/office/drawing/2014/main" id="{5D03C5A8-846D-69C9-CAFC-0C9EC33B8EA1}"/>
              </a:ext>
            </a:extLst>
          </p:cNvPr>
          <p:cNvSpPr/>
          <p:nvPr/>
        </p:nvSpPr>
        <p:spPr>
          <a:xfrm flipH="1">
            <a:off x="42936" y="6312221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</a:t>
            </a:r>
          </a:p>
        </p:txBody>
      </p:sp>
      <p:grpSp>
        <p:nvGrpSpPr>
          <p:cNvPr id="12" name="Stop 9">
            <a:extLst>
              <a:ext uri="{FF2B5EF4-FFF2-40B4-BE49-F238E27FC236}">
                <a16:creationId xmlns:a16="http://schemas.microsoft.com/office/drawing/2014/main" id="{C6DD9147-308D-8831-F65C-6F210FA62090}"/>
              </a:ext>
            </a:extLst>
          </p:cNvPr>
          <p:cNvGrpSpPr/>
          <p:nvPr/>
        </p:nvGrpSpPr>
        <p:grpSpPr>
          <a:xfrm>
            <a:off x="732703" y="1505552"/>
            <a:ext cx="365760" cy="365760"/>
            <a:chOff x="4815690" y="1027190"/>
            <a:chExt cx="365760" cy="3657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720219-0F08-D562-B22B-766E121C8206}"/>
                </a:ext>
              </a:extLst>
            </p:cNvPr>
            <p:cNvSpPr/>
            <p:nvPr/>
          </p:nvSpPr>
          <p:spPr>
            <a:xfrm rot="5400000">
              <a:off x="4815690" y="1027190"/>
              <a:ext cx="365760" cy="3657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4B021A-89F2-16F6-0899-6B93C8DE75E6}"/>
                </a:ext>
              </a:extLst>
            </p:cNvPr>
            <p:cNvSpPr/>
            <p:nvPr/>
          </p:nvSpPr>
          <p:spPr>
            <a:xfrm rot="5400000">
              <a:off x="4861410" y="1071384"/>
              <a:ext cx="274320" cy="27317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Start 9">
            <a:extLst>
              <a:ext uri="{FF2B5EF4-FFF2-40B4-BE49-F238E27FC236}">
                <a16:creationId xmlns:a16="http://schemas.microsoft.com/office/drawing/2014/main" id="{2FCF298B-F491-D469-7316-18DF20D33A03}"/>
              </a:ext>
            </a:extLst>
          </p:cNvPr>
          <p:cNvGrpSpPr/>
          <p:nvPr/>
        </p:nvGrpSpPr>
        <p:grpSpPr>
          <a:xfrm>
            <a:off x="764034" y="911834"/>
            <a:ext cx="365760" cy="365760"/>
            <a:chOff x="1607370" y="1025091"/>
            <a:chExt cx="365760" cy="365760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6A28BAD-8E79-CC47-58D0-6131C018ED2B}"/>
                </a:ext>
              </a:extLst>
            </p:cNvPr>
            <p:cNvSpPr/>
            <p:nvPr/>
          </p:nvSpPr>
          <p:spPr>
            <a:xfrm rot="5400000">
              <a:off x="1607370" y="1025091"/>
              <a:ext cx="365760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EA4E5666-B4F2-C204-EBEF-6297DAB8F8F8}"/>
                </a:ext>
              </a:extLst>
            </p:cNvPr>
            <p:cNvSpPr/>
            <p:nvPr/>
          </p:nvSpPr>
          <p:spPr>
            <a:xfrm rot="5400000">
              <a:off x="1632540" y="1070811"/>
              <a:ext cx="274320" cy="273174"/>
            </a:xfrm>
            <a:prstGeom prst="triangle">
              <a:avLst/>
            </a:prstGeom>
            <a:solidFill>
              <a:srgbClr val="FAB432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Stop 10">
            <a:extLst>
              <a:ext uri="{FF2B5EF4-FFF2-40B4-BE49-F238E27FC236}">
                <a16:creationId xmlns:a16="http://schemas.microsoft.com/office/drawing/2014/main" id="{A9426DA8-2473-78A9-D69F-49A078E7F655}"/>
              </a:ext>
            </a:extLst>
          </p:cNvPr>
          <p:cNvGrpSpPr/>
          <p:nvPr/>
        </p:nvGrpSpPr>
        <p:grpSpPr>
          <a:xfrm>
            <a:off x="763683" y="3094982"/>
            <a:ext cx="365760" cy="365760"/>
            <a:chOff x="4815690" y="1027190"/>
            <a:chExt cx="365760" cy="3657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E446FB3-82A9-C1B7-5558-5008067E7104}"/>
                </a:ext>
              </a:extLst>
            </p:cNvPr>
            <p:cNvSpPr/>
            <p:nvPr/>
          </p:nvSpPr>
          <p:spPr>
            <a:xfrm rot="5400000">
              <a:off x="4815690" y="1027190"/>
              <a:ext cx="365760" cy="3657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45A836-8569-8E25-FE41-5A0FFD988B9A}"/>
                </a:ext>
              </a:extLst>
            </p:cNvPr>
            <p:cNvSpPr/>
            <p:nvPr/>
          </p:nvSpPr>
          <p:spPr>
            <a:xfrm rot="5400000">
              <a:off x="4861410" y="1071384"/>
              <a:ext cx="274320" cy="27317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Start 10">
            <a:extLst>
              <a:ext uri="{FF2B5EF4-FFF2-40B4-BE49-F238E27FC236}">
                <a16:creationId xmlns:a16="http://schemas.microsoft.com/office/drawing/2014/main" id="{CCD7504F-EC91-B665-EC1E-0AA1E0A9CBB1}"/>
              </a:ext>
            </a:extLst>
          </p:cNvPr>
          <p:cNvGrpSpPr/>
          <p:nvPr/>
        </p:nvGrpSpPr>
        <p:grpSpPr>
          <a:xfrm>
            <a:off x="784906" y="2528288"/>
            <a:ext cx="365760" cy="365760"/>
            <a:chOff x="1607370" y="1025091"/>
            <a:chExt cx="365760" cy="365760"/>
          </a:xfrm>
        </p:grpSpPr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19BD6B7-A8EA-1D24-118E-7B051870E349}"/>
                </a:ext>
              </a:extLst>
            </p:cNvPr>
            <p:cNvSpPr/>
            <p:nvPr/>
          </p:nvSpPr>
          <p:spPr>
            <a:xfrm rot="5400000">
              <a:off x="1607370" y="1025091"/>
              <a:ext cx="365760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895E82C5-8468-C974-A142-CD0953517019}"/>
                </a:ext>
              </a:extLst>
            </p:cNvPr>
            <p:cNvSpPr/>
            <p:nvPr/>
          </p:nvSpPr>
          <p:spPr>
            <a:xfrm rot="5400000">
              <a:off x="1632540" y="1070811"/>
              <a:ext cx="274320" cy="273174"/>
            </a:xfrm>
            <a:prstGeom prst="triangle">
              <a:avLst/>
            </a:prstGeom>
            <a:solidFill>
              <a:srgbClr val="FAB432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Stop 11">
            <a:extLst>
              <a:ext uri="{FF2B5EF4-FFF2-40B4-BE49-F238E27FC236}">
                <a16:creationId xmlns:a16="http://schemas.microsoft.com/office/drawing/2014/main" id="{067EB090-7DDE-BFFA-4D54-1E531154ECDF}"/>
              </a:ext>
            </a:extLst>
          </p:cNvPr>
          <p:cNvGrpSpPr/>
          <p:nvPr/>
        </p:nvGrpSpPr>
        <p:grpSpPr>
          <a:xfrm>
            <a:off x="763812" y="4774474"/>
            <a:ext cx="365760" cy="365760"/>
            <a:chOff x="4815690" y="1027190"/>
            <a:chExt cx="365760" cy="36576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57D8AA8-F4ED-AD77-48FA-C92EEA75B3E6}"/>
                </a:ext>
              </a:extLst>
            </p:cNvPr>
            <p:cNvSpPr/>
            <p:nvPr/>
          </p:nvSpPr>
          <p:spPr>
            <a:xfrm rot="5400000">
              <a:off x="4815690" y="1027190"/>
              <a:ext cx="365760" cy="3657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AF1170B-8066-10CC-F555-44F8A8965E57}"/>
                </a:ext>
              </a:extLst>
            </p:cNvPr>
            <p:cNvSpPr/>
            <p:nvPr/>
          </p:nvSpPr>
          <p:spPr>
            <a:xfrm rot="5400000">
              <a:off x="4861410" y="1071384"/>
              <a:ext cx="274320" cy="27317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Start 11">
            <a:extLst>
              <a:ext uri="{FF2B5EF4-FFF2-40B4-BE49-F238E27FC236}">
                <a16:creationId xmlns:a16="http://schemas.microsoft.com/office/drawing/2014/main" id="{2280ED39-6032-D58C-DF10-9466159AF704}"/>
              </a:ext>
            </a:extLst>
          </p:cNvPr>
          <p:cNvGrpSpPr/>
          <p:nvPr/>
        </p:nvGrpSpPr>
        <p:grpSpPr>
          <a:xfrm>
            <a:off x="775560" y="4207780"/>
            <a:ext cx="365760" cy="365760"/>
            <a:chOff x="1607370" y="1025091"/>
            <a:chExt cx="365760" cy="365760"/>
          </a:xfrm>
        </p:grpSpPr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320945D5-2B6C-0355-4DCC-DC2915512456}"/>
                </a:ext>
              </a:extLst>
            </p:cNvPr>
            <p:cNvSpPr/>
            <p:nvPr/>
          </p:nvSpPr>
          <p:spPr>
            <a:xfrm rot="5400000">
              <a:off x="1607370" y="1025091"/>
              <a:ext cx="365760" cy="36576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24B30419-B253-7064-7FD2-75297EDE8343}"/>
                </a:ext>
              </a:extLst>
            </p:cNvPr>
            <p:cNvSpPr/>
            <p:nvPr/>
          </p:nvSpPr>
          <p:spPr>
            <a:xfrm rot="5400000">
              <a:off x="1632540" y="1070811"/>
              <a:ext cx="274320" cy="273174"/>
            </a:xfrm>
            <a:prstGeom prst="triangle">
              <a:avLst/>
            </a:prstGeom>
            <a:solidFill>
              <a:srgbClr val="FAB432"/>
            </a:solidFill>
            <a:ln>
              <a:solidFill>
                <a:schemeClr val="bg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9627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3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4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44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F6FA-DEE7-172C-1D05-BFD881CD6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You have reached the end of this activity.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49D18-8AAB-CEBE-1B50-BAC385E67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 algn="ctr">
              <a:buNone/>
            </a:pPr>
            <a:r>
              <a:rPr lang="en-US" dirty="0">
                <a:latin typeface="+mn-lt"/>
              </a:rPr>
              <a:t>Please click anywhere to exit!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-457200">
              <a:buNone/>
            </a:pPr>
            <a:r>
              <a:rPr lang="en-US" dirty="0">
                <a:latin typeface="+mn-lt"/>
              </a:rPr>
              <a:t>Lewis, J. &amp; Sireci, S. G.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(2022). Validity and educational testing: </a:t>
            </a:r>
            <a:r>
              <a:rPr lang="en-US" dirty="0">
                <a:latin typeface="+mn-lt"/>
                <a:ea typeface="Calibri" panose="020F0502020204030204" pitchFamily="34" charset="0"/>
              </a:rPr>
              <a:t>	P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urposes and uses of educational tests [Digital ITEMS Module 	</a:t>
            </a:r>
            <a:r>
              <a:rPr lang="en-US" dirty="0">
                <a:latin typeface="+mn-lt"/>
                <a:ea typeface="Calibri" panose="020F0502020204030204" pitchFamily="34" charset="0"/>
              </a:rPr>
              <a:t>30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]. </a:t>
            </a:r>
            <a:r>
              <a:rPr lang="en-US" sz="2800" i="1" dirty="0">
                <a:effectLst/>
                <a:latin typeface="+mn-lt"/>
                <a:ea typeface="Calibri" panose="020F0502020204030204" pitchFamily="34" charset="0"/>
              </a:rPr>
              <a:t>Educational Measurement: Issues and Practice, 41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(4), 81-82. 	</a:t>
            </a:r>
            <a:r>
              <a:rPr lang="en-US" sz="2800">
                <a:effectLst/>
                <a:latin typeface="+mn-lt"/>
                <a:ea typeface="Calibri" panose="020F0502020204030204" pitchFamily="34" charset="0"/>
              </a:rPr>
              <a:t>https://doi.org/10.1111/emip.12533 </a:t>
            </a:r>
            <a:endParaRPr lang="en-US" dirty="0">
              <a:latin typeface="+mn-lt"/>
            </a:endParaRPr>
          </a:p>
        </p:txBody>
      </p:sp>
      <p:sp>
        <p:nvSpPr>
          <p:cNvPr id="5" name="Next Question Arrow">
            <a:hlinkClick r:id="rId3" action="ppaction://hlinksldjump"/>
            <a:extLst>
              <a:ext uri="{FF2B5EF4-FFF2-40B4-BE49-F238E27FC236}">
                <a16:creationId xmlns:a16="http://schemas.microsoft.com/office/drawing/2014/main" id="{4D3ECB5C-ADF3-BB3D-8419-DFAF8425E38A}"/>
              </a:ext>
            </a:extLst>
          </p:cNvPr>
          <p:cNvSpPr/>
          <p:nvPr/>
        </p:nvSpPr>
        <p:spPr>
          <a:xfrm flipH="1">
            <a:off x="260425" y="6283886"/>
            <a:ext cx="2039750" cy="513347"/>
          </a:xfrm>
          <a:prstGeom prst="rightArrow">
            <a:avLst/>
          </a:prstGeom>
          <a:solidFill>
            <a:srgbClr val="0C777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Previous</a:t>
            </a:r>
          </a:p>
        </p:txBody>
      </p:sp>
    </p:spTree>
    <p:extLst>
      <p:ext uri="{BB962C8B-B14F-4D97-AF65-F5344CB8AC3E}">
        <p14:creationId xmlns:p14="http://schemas.microsoft.com/office/powerpoint/2010/main" val="196779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Items 1">
      <a:dk1>
        <a:srgbClr val="FAB432"/>
      </a:dk1>
      <a:lt1>
        <a:srgbClr val="FFFFFF"/>
      </a:lt1>
      <a:dk2>
        <a:srgbClr val="5E162A"/>
      </a:dk2>
      <a:lt2>
        <a:srgbClr val="000000"/>
      </a:lt2>
      <a:accent1>
        <a:srgbClr val="5E162A"/>
      </a:accent1>
      <a:accent2>
        <a:srgbClr val="9F2548"/>
      </a:accent2>
      <a:accent3>
        <a:srgbClr val="D23E68"/>
      </a:accent3>
      <a:accent4>
        <a:srgbClr val="DE708F"/>
      </a:accent4>
      <a:accent5>
        <a:srgbClr val="DE708F"/>
      </a:accent5>
      <a:accent6>
        <a:srgbClr val="E799AF"/>
      </a:accent6>
      <a:hlink>
        <a:srgbClr val="FCD692"/>
      </a:hlink>
      <a:folHlink>
        <a:srgbClr val="7B5003"/>
      </a:folHlink>
    </a:clrScheme>
    <a:fontScheme name="Custom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5839</TotalTime>
  <Words>388</Words>
  <Application>Microsoft Office PowerPoint</Application>
  <PresentationFormat>Widescreen</PresentationFormat>
  <Paragraphs>57</Paragraphs>
  <Slides>6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Open Sans</vt:lpstr>
      <vt:lpstr>Open Sans Semibold</vt:lpstr>
      <vt:lpstr>Office Theme</vt:lpstr>
      <vt:lpstr>Activity</vt:lpstr>
      <vt:lpstr>Instructions</vt:lpstr>
      <vt:lpstr>PowerPoint Presentation</vt:lpstr>
      <vt:lpstr>PowerPoint Presentation</vt:lpstr>
      <vt:lpstr>PowerPoint Presentation</vt:lpstr>
      <vt:lpstr>You have reached the end of this activity.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Leventhal, Brian C - leventbc</dc:creator>
  <cp:lastModifiedBy>Leventhal, Brian C - leventbc</cp:lastModifiedBy>
  <cp:revision>88</cp:revision>
  <dcterms:created xsi:type="dcterms:W3CDTF">2022-01-08T11:29:31Z</dcterms:created>
  <dcterms:modified xsi:type="dcterms:W3CDTF">2022-12-06T10:43:00Z</dcterms:modified>
</cp:coreProperties>
</file>