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6" r:id="rId3"/>
    <p:sldId id="339" r:id="rId4"/>
    <p:sldId id="340" r:id="rId5"/>
    <p:sldId id="341" r:id="rId6"/>
    <p:sldId id="342" r:id="rId7"/>
    <p:sldId id="343" r:id="rId8"/>
    <p:sldId id="344" r:id="rId9"/>
    <p:sldId id="345" r:id="rId10"/>
    <p:sldId id="346" r:id="rId11"/>
    <p:sldId id="347" r:id="rId12"/>
    <p:sldId id="33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466E"/>
    <a:srgbClr val="C23F65"/>
    <a:srgbClr val="B6385C"/>
    <a:srgbClr val="702238"/>
    <a:srgbClr val="0C7776"/>
    <a:srgbClr val="FAB432"/>
    <a:srgbClr val="671C31"/>
    <a:srgbClr val="076E6D"/>
    <a:srgbClr val="5E162A"/>
    <a:srgbClr val="2C4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2" autoAdjust="0"/>
  </p:normalViewPr>
  <p:slideViewPr>
    <p:cSldViewPr snapToGrid="0" showGuides="1">
      <p:cViewPr varScale="1">
        <p:scale>
          <a:sx n="108" d="100"/>
          <a:sy n="108" d="100"/>
        </p:scale>
        <p:origin x="132" y="106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6EA580D5-B8FA-4833-A277-D217F05CE6BB}"/>
    <pc:docChg chg="undo custSel delSld modSld">
      <pc:chgData name="Leventhal, Brian C - leventbc" userId="3adb2060-2beb-4a7d-9680-0848e8f14df8" providerId="ADAL" clId="{6EA580D5-B8FA-4833-A277-D217F05CE6BB}" dt="2022-10-19T11:39:05.395" v="157"/>
      <pc:docMkLst>
        <pc:docMk/>
      </pc:docMkLst>
      <pc:sldChg chg="modSp mod">
        <pc:chgData name="Leventhal, Brian C - leventbc" userId="3adb2060-2beb-4a7d-9680-0848e8f14df8" providerId="ADAL" clId="{6EA580D5-B8FA-4833-A277-D217F05CE6BB}" dt="2022-10-19T11:29:53.136" v="1" actId="20577"/>
        <pc:sldMkLst>
          <pc:docMk/>
          <pc:sldMk cId="3532251258" sldId="256"/>
        </pc:sldMkLst>
        <pc:spChg chg="mod">
          <ac:chgData name="Leventhal, Brian C - leventbc" userId="3adb2060-2beb-4a7d-9680-0848e8f14df8" providerId="ADAL" clId="{6EA580D5-B8FA-4833-A277-D217F05CE6BB}" dt="2022-10-19T11:29:53.136" v="1" actId="20577"/>
          <ac:spMkLst>
            <pc:docMk/>
            <pc:sldMk cId="3532251258" sldId="256"/>
            <ac:spMk id="4" creationId="{DB47CE4F-CA2E-40E2-8A42-6DD4522E5F83}"/>
          </ac:spMkLst>
        </pc:spChg>
      </pc:sldChg>
      <pc:sldChg chg="modSp mod">
        <pc:chgData name="Leventhal, Brian C - leventbc" userId="3adb2060-2beb-4a7d-9680-0848e8f14df8" providerId="ADAL" clId="{6EA580D5-B8FA-4833-A277-D217F05CE6BB}" dt="2022-10-19T11:36:42.477" v="112" actId="1076"/>
        <pc:sldMkLst>
          <pc:docMk/>
          <pc:sldMk cId="2322221250" sldId="275"/>
        </pc:sldMkLst>
        <pc:spChg chg="mod">
          <ac:chgData name="Leventhal, Brian C - leventbc" userId="3adb2060-2beb-4a7d-9680-0848e8f14df8" providerId="ADAL" clId="{6EA580D5-B8FA-4833-A277-D217F05CE6BB}" dt="2022-10-19T11:35:27.913" v="96"/>
          <ac:spMkLst>
            <pc:docMk/>
            <pc:sldMk cId="2322221250" sldId="275"/>
            <ac:spMk id="21" creationId="{ECC56A54-1E75-4586-B522-903F3B920BB5}"/>
          </ac:spMkLst>
        </pc:spChg>
        <pc:spChg chg="mod">
          <ac:chgData name="Leventhal, Brian C - leventbc" userId="3adb2060-2beb-4a7d-9680-0848e8f14df8" providerId="ADAL" clId="{6EA580D5-B8FA-4833-A277-D217F05CE6BB}" dt="2022-10-19T11:35:43.343" v="101" actId="404"/>
          <ac:spMkLst>
            <pc:docMk/>
            <pc:sldMk cId="2322221250" sldId="275"/>
            <ac:spMk id="24" creationId="{2C685A67-02B5-4FAD-A067-72EF7E4454E9}"/>
          </ac:spMkLst>
        </pc:spChg>
        <pc:spChg chg="mod">
          <ac:chgData name="Leventhal, Brian C - leventbc" userId="3adb2060-2beb-4a7d-9680-0848e8f14df8" providerId="ADAL" clId="{6EA580D5-B8FA-4833-A277-D217F05CE6BB}" dt="2022-10-19T11:34:44.658" v="89"/>
          <ac:spMkLst>
            <pc:docMk/>
            <pc:sldMk cId="2322221250" sldId="275"/>
            <ac:spMk id="30" creationId="{856B8AB2-93E8-4651-A912-379DE4945731}"/>
          </ac:spMkLst>
        </pc:spChg>
        <pc:spChg chg="mod">
          <ac:chgData name="Leventhal, Brian C - leventbc" userId="3adb2060-2beb-4a7d-9680-0848e8f14df8" providerId="ADAL" clId="{6EA580D5-B8FA-4833-A277-D217F05CE6BB}" dt="2022-10-19T11:34:44.658" v="89"/>
          <ac:spMkLst>
            <pc:docMk/>
            <pc:sldMk cId="2322221250" sldId="275"/>
            <ac:spMk id="31" creationId="{AD0B19EE-DA59-4741-983F-61243645B3F4}"/>
          </ac:spMkLst>
        </pc:spChg>
        <pc:spChg chg="mod">
          <ac:chgData name="Leventhal, Brian C - leventbc" userId="3adb2060-2beb-4a7d-9680-0848e8f14df8" providerId="ADAL" clId="{6EA580D5-B8FA-4833-A277-D217F05CE6BB}" dt="2022-10-19T11:35:53.765" v="103"/>
          <ac:spMkLst>
            <pc:docMk/>
            <pc:sldMk cId="2322221250" sldId="275"/>
            <ac:spMk id="34" creationId="{161D360A-ACBF-42DC-A75E-92D68F448FA2}"/>
          </ac:spMkLst>
        </pc:spChg>
        <pc:spChg chg="mod">
          <ac:chgData name="Leventhal, Brian C - leventbc" userId="3adb2060-2beb-4a7d-9680-0848e8f14df8" providerId="ADAL" clId="{6EA580D5-B8FA-4833-A277-D217F05CE6BB}" dt="2022-10-19T11:34:44.658" v="89"/>
          <ac:spMkLst>
            <pc:docMk/>
            <pc:sldMk cId="2322221250" sldId="275"/>
            <ac:spMk id="37" creationId="{E212F742-7841-497D-BA9C-22CBB64AA7A2}"/>
          </ac:spMkLst>
        </pc:spChg>
        <pc:spChg chg="mod">
          <ac:chgData name="Leventhal, Brian C - leventbc" userId="3adb2060-2beb-4a7d-9680-0848e8f14df8" providerId="ADAL" clId="{6EA580D5-B8FA-4833-A277-D217F05CE6BB}" dt="2022-10-19T11:35:00.369" v="92" actId="20577"/>
          <ac:spMkLst>
            <pc:docMk/>
            <pc:sldMk cId="2322221250" sldId="275"/>
            <ac:spMk id="38" creationId="{96A919B4-423A-4A76-BB1F-7D95177BD4A4}"/>
          </ac:spMkLst>
        </pc:spChg>
        <pc:spChg chg="mod">
          <ac:chgData name="Leventhal, Brian C - leventbc" userId="3adb2060-2beb-4a7d-9680-0848e8f14df8" providerId="ADAL" clId="{6EA580D5-B8FA-4833-A277-D217F05CE6BB}" dt="2022-10-19T11:36:11.831" v="108" actId="1076"/>
          <ac:spMkLst>
            <pc:docMk/>
            <pc:sldMk cId="2322221250" sldId="275"/>
            <ac:spMk id="41" creationId="{D54A8CFB-368A-409E-8E36-9FE08EDD2C61}"/>
          </ac:spMkLst>
        </pc:spChg>
        <pc:spChg chg="mod">
          <ac:chgData name="Leventhal, Brian C - leventbc" userId="3adb2060-2beb-4a7d-9680-0848e8f14df8" providerId="ADAL" clId="{6EA580D5-B8FA-4833-A277-D217F05CE6BB}" dt="2022-10-19T11:36:21.903" v="110"/>
          <ac:spMkLst>
            <pc:docMk/>
            <pc:sldMk cId="2322221250" sldId="275"/>
            <ac:spMk id="44" creationId="{58EC63F8-1706-2AC2-F807-4D17825C46A7}"/>
          </ac:spMkLst>
        </pc:spChg>
        <pc:spChg chg="mod">
          <ac:chgData name="Leventhal, Brian C - leventbc" userId="3adb2060-2beb-4a7d-9680-0848e8f14df8" providerId="ADAL" clId="{6EA580D5-B8FA-4833-A277-D217F05CE6BB}" dt="2022-10-19T11:35:18.420" v="94" actId="1076"/>
          <ac:spMkLst>
            <pc:docMk/>
            <pc:sldMk cId="2322221250" sldId="275"/>
            <ac:spMk id="47" creationId="{BF418CE6-E919-4233-B06B-AC43D5E7EEA1}"/>
          </ac:spMkLst>
        </pc:spChg>
        <pc:spChg chg="mod">
          <ac:chgData name="Leventhal, Brian C - leventbc" userId="3adb2060-2beb-4a7d-9680-0848e8f14df8" providerId="ADAL" clId="{6EA580D5-B8FA-4833-A277-D217F05CE6BB}" dt="2022-10-19T11:36:42.477" v="112" actId="1076"/>
          <ac:spMkLst>
            <pc:docMk/>
            <pc:sldMk cId="2322221250" sldId="275"/>
            <ac:spMk id="52" creationId="{08016A90-AC8F-C13E-B551-9F9EC76381D3}"/>
          </ac:spMkLst>
        </pc:spChg>
        <pc:grpChg chg="mod">
          <ac:chgData name="Leventhal, Brian C - leventbc" userId="3adb2060-2beb-4a7d-9680-0848e8f14df8" providerId="ADAL" clId="{6EA580D5-B8FA-4833-A277-D217F05CE6BB}" dt="2022-10-19T11:34:44.658" v="89"/>
          <ac:grpSpMkLst>
            <pc:docMk/>
            <pc:sldMk cId="2322221250" sldId="275"/>
            <ac:grpSpMk id="50" creationId="{668DB86D-2A6B-4174-93BD-2E026200D7CA}"/>
          </ac:grpSpMkLst>
        </pc:grpChg>
      </pc:sldChg>
      <pc:sldChg chg="addSp delSp modSp mod">
        <pc:chgData name="Leventhal, Brian C - leventbc" userId="3adb2060-2beb-4a7d-9680-0848e8f14df8" providerId="ADAL" clId="{6EA580D5-B8FA-4833-A277-D217F05CE6BB}" dt="2022-10-19T11:34:31.526" v="87" actId="1076"/>
        <pc:sldMkLst>
          <pc:docMk/>
          <pc:sldMk cId="2409825818" sldId="276"/>
        </pc:sldMkLst>
        <pc:spChg chg="add del">
          <ac:chgData name="Leventhal, Brian C - leventbc" userId="3adb2060-2beb-4a7d-9680-0848e8f14df8" providerId="ADAL" clId="{6EA580D5-B8FA-4833-A277-D217F05CE6BB}" dt="2022-10-19T11:31:43.993" v="20" actId="22"/>
          <ac:spMkLst>
            <pc:docMk/>
            <pc:sldMk cId="2409825818" sldId="276"/>
            <ac:spMk id="4" creationId="{F46CF0A3-C405-816B-59AC-201F39B72983}"/>
          </ac:spMkLst>
        </pc:spChg>
        <pc:spChg chg="mod">
          <ac:chgData name="Leventhal, Brian C - leventbc" userId="3adb2060-2beb-4a7d-9680-0848e8f14df8" providerId="ADAL" clId="{6EA580D5-B8FA-4833-A277-D217F05CE6BB}" dt="2022-10-19T11:32:28.516" v="69" actId="20577"/>
          <ac:spMkLst>
            <pc:docMk/>
            <pc:sldMk cId="2409825818" sldId="276"/>
            <ac:spMk id="25" creationId="{C7D1DCEF-DC27-44B1-93BD-0964D82E7504}"/>
          </ac:spMkLst>
        </pc:spChg>
        <pc:spChg chg="mod">
          <ac:chgData name="Leventhal, Brian C - leventbc" userId="3adb2060-2beb-4a7d-9680-0848e8f14df8" providerId="ADAL" clId="{6EA580D5-B8FA-4833-A277-D217F05CE6BB}" dt="2022-10-19T11:30:39.806" v="7" actId="14100"/>
          <ac:spMkLst>
            <pc:docMk/>
            <pc:sldMk cId="2409825818" sldId="276"/>
            <ac:spMk id="30" creationId="{856B8AB2-93E8-4651-A912-379DE4945731}"/>
          </ac:spMkLst>
        </pc:spChg>
        <pc:spChg chg="mod">
          <ac:chgData name="Leventhal, Brian C - leventbc" userId="3adb2060-2beb-4a7d-9680-0848e8f14df8" providerId="ADAL" clId="{6EA580D5-B8FA-4833-A277-D217F05CE6BB}" dt="2022-10-19T11:31:11.052" v="12"/>
          <ac:spMkLst>
            <pc:docMk/>
            <pc:sldMk cId="2409825818" sldId="276"/>
            <ac:spMk id="35" creationId="{F7C2CEA5-EC33-4944-8FFC-D6FACEA41C48}"/>
          </ac:spMkLst>
        </pc:spChg>
        <pc:spChg chg="mod">
          <ac:chgData name="Leventhal, Brian C - leventbc" userId="3adb2060-2beb-4a7d-9680-0848e8f14df8" providerId="ADAL" clId="{6EA580D5-B8FA-4833-A277-D217F05CE6BB}" dt="2022-10-19T11:30:47.349" v="8" actId="1076"/>
          <ac:spMkLst>
            <pc:docMk/>
            <pc:sldMk cId="2409825818" sldId="276"/>
            <ac:spMk id="37" creationId="{E212F742-7841-497D-BA9C-22CBB64AA7A2}"/>
          </ac:spMkLst>
        </pc:spChg>
        <pc:spChg chg="mod">
          <ac:chgData name="Leventhal, Brian C - leventbc" userId="3adb2060-2beb-4a7d-9680-0848e8f14df8" providerId="ADAL" clId="{6EA580D5-B8FA-4833-A277-D217F05CE6BB}" dt="2022-10-19T11:32:50.820" v="75"/>
          <ac:spMkLst>
            <pc:docMk/>
            <pc:sldMk cId="2409825818" sldId="276"/>
            <ac:spMk id="38" creationId="{96A919B4-423A-4A76-BB1F-7D95177BD4A4}"/>
          </ac:spMkLst>
        </pc:spChg>
        <pc:spChg chg="mod">
          <ac:chgData name="Leventhal, Brian C - leventbc" userId="3adb2060-2beb-4a7d-9680-0848e8f14df8" providerId="ADAL" clId="{6EA580D5-B8FA-4833-A277-D217F05CE6BB}" dt="2022-10-19T11:32:07.253" v="28"/>
          <ac:spMkLst>
            <pc:docMk/>
            <pc:sldMk cId="2409825818" sldId="276"/>
            <ac:spMk id="39" creationId="{D9DCBEA4-F405-49E1-9701-0B6E48097856}"/>
          </ac:spMkLst>
        </pc:spChg>
        <pc:spChg chg="mod">
          <ac:chgData name="Leventhal, Brian C - leventbc" userId="3adb2060-2beb-4a7d-9680-0848e8f14df8" providerId="ADAL" clId="{6EA580D5-B8FA-4833-A277-D217F05CE6BB}" dt="2022-10-19T11:32:50.820" v="75"/>
          <ac:spMkLst>
            <pc:docMk/>
            <pc:sldMk cId="2409825818" sldId="276"/>
            <ac:spMk id="40" creationId="{80E2787B-E170-46D6-97E4-B7AC2D4C53CC}"/>
          </ac:spMkLst>
        </pc:spChg>
        <pc:spChg chg="mod">
          <ac:chgData name="Leventhal, Brian C - leventbc" userId="3adb2060-2beb-4a7d-9680-0848e8f14df8" providerId="ADAL" clId="{6EA580D5-B8FA-4833-A277-D217F05CE6BB}" dt="2022-10-19T11:31:55.608" v="24" actId="1076"/>
          <ac:spMkLst>
            <pc:docMk/>
            <pc:sldMk cId="2409825818" sldId="276"/>
            <ac:spMk id="41" creationId="{D54A8CFB-368A-409E-8E36-9FE08EDD2C61}"/>
          </ac:spMkLst>
        </pc:spChg>
        <pc:spChg chg="mod">
          <ac:chgData name="Leventhal, Brian C - leventbc" userId="3adb2060-2beb-4a7d-9680-0848e8f14df8" providerId="ADAL" clId="{6EA580D5-B8FA-4833-A277-D217F05CE6BB}" dt="2022-10-19T11:31:50.479" v="23" actId="403"/>
          <ac:spMkLst>
            <pc:docMk/>
            <pc:sldMk cId="2409825818" sldId="276"/>
            <ac:spMk id="43" creationId="{69771B9C-1C75-46C3-888F-7D981A68D0C7}"/>
          </ac:spMkLst>
        </pc:spChg>
        <pc:spChg chg="mod">
          <ac:chgData name="Leventhal, Brian C - leventbc" userId="3adb2060-2beb-4a7d-9680-0848e8f14df8" providerId="ADAL" clId="{6EA580D5-B8FA-4833-A277-D217F05CE6BB}" dt="2022-10-19T11:33:20.282" v="80"/>
          <ac:spMkLst>
            <pc:docMk/>
            <pc:sldMk cId="2409825818" sldId="276"/>
            <ac:spMk id="46" creationId="{9E47718D-69E7-FE61-563F-D2151096004D}"/>
          </ac:spMkLst>
        </pc:spChg>
        <pc:spChg chg="mod">
          <ac:chgData name="Leventhal, Brian C - leventbc" userId="3adb2060-2beb-4a7d-9680-0848e8f14df8" providerId="ADAL" clId="{6EA580D5-B8FA-4833-A277-D217F05CE6BB}" dt="2022-10-19T11:32:44.828" v="72" actId="1076"/>
          <ac:spMkLst>
            <pc:docMk/>
            <pc:sldMk cId="2409825818" sldId="276"/>
            <ac:spMk id="47" creationId="{BF418CE6-E919-4233-B06B-AC43D5E7EEA1}"/>
          </ac:spMkLst>
        </pc:spChg>
        <pc:spChg chg="mod">
          <ac:chgData name="Leventhal, Brian C - leventbc" userId="3adb2060-2beb-4a7d-9680-0848e8f14df8" providerId="ADAL" clId="{6EA580D5-B8FA-4833-A277-D217F05CE6BB}" dt="2022-10-19T11:34:27.051" v="86" actId="20577"/>
          <ac:spMkLst>
            <pc:docMk/>
            <pc:sldMk cId="2409825818" sldId="276"/>
            <ac:spMk id="48" creationId="{8729A9BD-7973-4549-A1BC-40613FE76521}"/>
          </ac:spMkLst>
        </pc:spChg>
        <pc:spChg chg="mod">
          <ac:chgData name="Leventhal, Brian C - leventbc" userId="3adb2060-2beb-4a7d-9680-0848e8f14df8" providerId="ADAL" clId="{6EA580D5-B8FA-4833-A277-D217F05CE6BB}" dt="2022-10-19T11:33:33.098" v="82"/>
          <ac:spMkLst>
            <pc:docMk/>
            <pc:sldMk cId="2409825818" sldId="276"/>
            <ac:spMk id="52" creationId="{08016A90-AC8F-C13E-B551-9F9EC76381D3}"/>
          </ac:spMkLst>
        </pc:spChg>
        <pc:spChg chg="mod">
          <ac:chgData name="Leventhal, Brian C - leventbc" userId="3adb2060-2beb-4a7d-9680-0848e8f14df8" providerId="ADAL" clId="{6EA580D5-B8FA-4833-A277-D217F05CE6BB}" dt="2022-10-19T11:34:31.526" v="87" actId="1076"/>
          <ac:spMkLst>
            <pc:docMk/>
            <pc:sldMk cId="2409825818" sldId="276"/>
            <ac:spMk id="53" creationId="{AE056908-0027-2E23-2597-92AF0EB1E1CC}"/>
          </ac:spMkLst>
        </pc:spChg>
        <pc:grpChg chg="mod">
          <ac:chgData name="Leventhal, Brian C - leventbc" userId="3adb2060-2beb-4a7d-9680-0848e8f14df8" providerId="ADAL" clId="{6EA580D5-B8FA-4833-A277-D217F05CE6BB}" dt="2022-10-19T11:32:35.857" v="70" actId="1076"/>
          <ac:grpSpMkLst>
            <pc:docMk/>
            <pc:sldMk cId="2409825818" sldId="276"/>
            <ac:grpSpMk id="23" creationId="{1F27A348-AE73-4759-A176-DA02C2101BCC}"/>
          </ac:grpSpMkLst>
        </pc:grpChg>
        <pc:grpChg chg="mod">
          <ac:chgData name="Leventhal, Brian C - leventbc" userId="3adb2060-2beb-4a7d-9680-0848e8f14df8" providerId="ADAL" clId="{6EA580D5-B8FA-4833-A277-D217F05CE6BB}" dt="2022-10-19T11:31:18.044" v="13" actId="1076"/>
          <ac:grpSpMkLst>
            <pc:docMk/>
            <pc:sldMk cId="2409825818" sldId="276"/>
            <ac:grpSpMk id="29" creationId="{937AB92C-56A0-4DAE-A0B4-19DA1F80DCB3}"/>
          </ac:grpSpMkLst>
        </pc:grpChg>
        <pc:grpChg chg="mod">
          <ac:chgData name="Leventhal, Brian C - leventbc" userId="3adb2060-2beb-4a7d-9680-0848e8f14df8" providerId="ADAL" clId="{6EA580D5-B8FA-4833-A277-D217F05CE6BB}" dt="2022-10-19T11:32:50.820" v="75"/>
          <ac:grpSpMkLst>
            <pc:docMk/>
            <pc:sldMk cId="2409825818" sldId="276"/>
            <ac:grpSpMk id="36" creationId="{BF59F198-9C27-4E0F-AB1E-D0BE8F61643A}"/>
          </ac:grpSpMkLst>
        </pc:grpChg>
        <pc:grpChg chg="mod">
          <ac:chgData name="Leventhal, Brian C - leventbc" userId="3adb2060-2beb-4a7d-9680-0848e8f14df8" providerId="ADAL" clId="{6EA580D5-B8FA-4833-A277-D217F05CE6BB}" dt="2022-10-19T11:33:12.500" v="78" actId="1076"/>
          <ac:grpSpMkLst>
            <pc:docMk/>
            <pc:sldMk cId="2409825818" sldId="276"/>
            <ac:grpSpMk id="45" creationId="{DB2EEDD4-EF64-41F2-A575-A4724FFB364F}"/>
          </ac:grpSpMkLst>
        </pc:grpChg>
        <pc:grpChg chg="mod">
          <ac:chgData name="Leventhal, Brian C - leventbc" userId="3adb2060-2beb-4a7d-9680-0848e8f14df8" providerId="ADAL" clId="{6EA580D5-B8FA-4833-A277-D217F05CE6BB}" dt="2022-10-19T11:33:42.961" v="85" actId="1076"/>
          <ac:grpSpMkLst>
            <pc:docMk/>
            <pc:sldMk cId="2409825818" sldId="276"/>
            <ac:grpSpMk id="49" creationId="{124D706F-B23C-78B1-661D-9853BA78A6BF}"/>
          </ac:grpSpMkLst>
        </pc:grpChg>
        <pc:grpChg chg="mod">
          <ac:chgData name="Leventhal, Brian C - leventbc" userId="3adb2060-2beb-4a7d-9680-0848e8f14df8" providerId="ADAL" clId="{6EA580D5-B8FA-4833-A277-D217F05CE6BB}" dt="2022-10-19T11:30:30.806" v="4" actId="14100"/>
          <ac:grpSpMkLst>
            <pc:docMk/>
            <pc:sldMk cId="2409825818" sldId="276"/>
            <ac:grpSpMk id="50" creationId="{668DB86D-2A6B-4174-93BD-2E026200D7CA}"/>
          </ac:grpSpMkLst>
        </pc:grpChg>
      </pc:sldChg>
      <pc:sldChg chg="delSp modSp mod delAnim">
        <pc:chgData name="Leventhal, Brian C - leventbc" userId="3adb2060-2beb-4a7d-9680-0848e8f14df8" providerId="ADAL" clId="{6EA580D5-B8FA-4833-A277-D217F05CE6BB}" dt="2022-10-19T11:39:05.395" v="157"/>
        <pc:sldMkLst>
          <pc:docMk/>
          <pc:sldMk cId="4153757410" sldId="277"/>
        </pc:sldMkLst>
        <pc:spChg chg="mod">
          <ac:chgData name="Leventhal, Brian C - leventbc" userId="3adb2060-2beb-4a7d-9680-0848e8f14df8" providerId="ADAL" clId="{6EA580D5-B8FA-4833-A277-D217F05CE6BB}" dt="2022-10-19T11:39:05.395" v="157"/>
          <ac:spMkLst>
            <pc:docMk/>
            <pc:sldMk cId="4153757410" sldId="277"/>
            <ac:spMk id="5" creationId="{23B23A8C-6F28-4EB8-91A9-74ECFF0BE0E1}"/>
          </ac:spMkLst>
        </pc:spChg>
        <pc:spChg chg="del">
          <ac:chgData name="Leventhal, Brian C - leventbc" userId="3adb2060-2beb-4a7d-9680-0848e8f14df8" providerId="ADAL" clId="{6EA580D5-B8FA-4833-A277-D217F05CE6BB}" dt="2022-10-19T11:37:15.300" v="130" actId="478"/>
          <ac:spMkLst>
            <pc:docMk/>
            <pc:sldMk cId="4153757410" sldId="277"/>
            <ac:spMk id="21" creationId="{ECC56A54-1E75-4586-B522-903F3B920BB5}"/>
          </ac:spMkLst>
        </pc:spChg>
        <pc:spChg chg="del">
          <ac:chgData name="Leventhal, Brian C - leventbc" userId="3adb2060-2beb-4a7d-9680-0848e8f14df8" providerId="ADAL" clId="{6EA580D5-B8FA-4833-A277-D217F05CE6BB}" dt="2022-10-19T11:37:15.300" v="130" actId="478"/>
          <ac:spMkLst>
            <pc:docMk/>
            <pc:sldMk cId="4153757410" sldId="277"/>
            <ac:spMk id="24" creationId="{2C685A67-02B5-4FAD-A067-72EF7E4454E9}"/>
          </ac:spMkLst>
        </pc:spChg>
        <pc:spChg chg="del">
          <ac:chgData name="Leventhal, Brian C - leventbc" userId="3adb2060-2beb-4a7d-9680-0848e8f14df8" providerId="ADAL" clId="{6EA580D5-B8FA-4833-A277-D217F05CE6BB}" dt="2022-10-19T11:37:15.300" v="130" actId="478"/>
          <ac:spMkLst>
            <pc:docMk/>
            <pc:sldMk cId="4153757410" sldId="277"/>
            <ac:spMk id="34" creationId="{161D360A-ACBF-42DC-A75E-92D68F448FA2}"/>
          </ac:spMkLst>
        </pc:spChg>
        <pc:spChg chg="mod">
          <ac:chgData name="Leventhal, Brian C - leventbc" userId="3adb2060-2beb-4a7d-9680-0848e8f14df8" providerId="ADAL" clId="{6EA580D5-B8FA-4833-A277-D217F05CE6BB}" dt="2022-10-19T11:36:57.577" v="129" actId="20577"/>
          <ac:spMkLst>
            <pc:docMk/>
            <pc:sldMk cId="4153757410" sldId="277"/>
            <ac:spMk id="37" creationId="{E212F742-7841-497D-BA9C-22CBB64AA7A2}"/>
          </ac:spMkLst>
        </pc:spChg>
        <pc:spChg chg="mod">
          <ac:chgData name="Leventhal, Brian C - leventbc" userId="3adb2060-2beb-4a7d-9680-0848e8f14df8" providerId="ADAL" clId="{6EA580D5-B8FA-4833-A277-D217F05CE6BB}" dt="2022-10-19T11:38:50.220" v="155" actId="1076"/>
          <ac:spMkLst>
            <pc:docMk/>
            <pc:sldMk cId="4153757410" sldId="277"/>
            <ac:spMk id="38" creationId="{96A919B4-423A-4A76-BB1F-7D95177BD4A4}"/>
          </ac:spMkLst>
        </pc:spChg>
        <pc:spChg chg="del">
          <ac:chgData name="Leventhal, Brian C - leventbc" userId="3adb2060-2beb-4a7d-9680-0848e8f14df8" providerId="ADAL" clId="{6EA580D5-B8FA-4833-A277-D217F05CE6BB}" dt="2022-10-19T11:37:15.300" v="130" actId="478"/>
          <ac:spMkLst>
            <pc:docMk/>
            <pc:sldMk cId="4153757410" sldId="277"/>
            <ac:spMk id="41" creationId="{D54A8CFB-368A-409E-8E36-9FE08EDD2C61}"/>
          </ac:spMkLst>
        </pc:spChg>
        <pc:spChg chg="mod">
          <ac:chgData name="Leventhal, Brian C - leventbc" userId="3adb2060-2beb-4a7d-9680-0848e8f14df8" providerId="ADAL" clId="{6EA580D5-B8FA-4833-A277-D217F05CE6BB}" dt="2022-10-19T11:38:50.220" v="155" actId="1076"/>
          <ac:spMkLst>
            <pc:docMk/>
            <pc:sldMk cId="4153757410" sldId="277"/>
            <ac:spMk id="44" creationId="{58EC63F8-1706-2AC2-F807-4D17825C46A7}"/>
          </ac:spMkLst>
        </pc:spChg>
        <pc:spChg chg="mod">
          <ac:chgData name="Leventhal, Brian C - leventbc" userId="3adb2060-2beb-4a7d-9680-0848e8f14df8" providerId="ADAL" clId="{6EA580D5-B8FA-4833-A277-D217F05CE6BB}" dt="2022-10-19T11:38:50.220" v="155" actId="1076"/>
          <ac:spMkLst>
            <pc:docMk/>
            <pc:sldMk cId="4153757410" sldId="277"/>
            <ac:spMk id="47" creationId="{BF418CE6-E919-4233-B06B-AC43D5E7EEA1}"/>
          </ac:spMkLst>
        </pc:spChg>
        <pc:spChg chg="mod">
          <ac:chgData name="Leventhal, Brian C - leventbc" userId="3adb2060-2beb-4a7d-9680-0848e8f14df8" providerId="ADAL" clId="{6EA580D5-B8FA-4833-A277-D217F05CE6BB}" dt="2022-10-19T11:38:50.220" v="155" actId="1076"/>
          <ac:spMkLst>
            <pc:docMk/>
            <pc:sldMk cId="4153757410" sldId="277"/>
            <ac:spMk id="52" creationId="{08016A90-AC8F-C13E-B551-9F9EC76381D3}"/>
          </ac:spMkLst>
        </pc:spChg>
      </pc:sldChg>
      <pc:sldChg chg="del">
        <pc:chgData name="Leventhal, Brian C - leventbc" userId="3adb2060-2beb-4a7d-9680-0848e8f14df8" providerId="ADAL" clId="{6EA580D5-B8FA-4833-A277-D217F05CE6BB}" dt="2022-10-19T11:38:52.525" v="156" actId="47"/>
        <pc:sldMkLst>
          <pc:docMk/>
          <pc:sldMk cId="41910609" sldId="339"/>
        </pc:sldMkLst>
      </pc:sldChg>
    </pc:docChg>
  </pc:docChgLst>
  <pc:docChgLst>
    <pc:chgData name="Leventhal, Brian C - leventbc" userId="3adb2060-2beb-4a7d-9680-0848e8f14df8" providerId="ADAL" clId="{357D1710-6A76-4556-8485-F00C8675E2D2}"/>
    <pc:docChg chg="undo custSel addSld delSld modSld sldOrd">
      <pc:chgData name="Leventhal, Brian C - leventbc" userId="3adb2060-2beb-4a7d-9680-0848e8f14df8" providerId="ADAL" clId="{357D1710-6A76-4556-8485-F00C8675E2D2}" dt="2022-01-14T14:58:20.580" v="985" actId="6549"/>
      <pc:docMkLst>
        <pc:docMk/>
      </pc:docMkLst>
      <pc:sldChg chg="modSp mod modTransition">
        <pc:chgData name="Leventhal, Brian C - leventbc" userId="3adb2060-2beb-4a7d-9680-0848e8f14df8" providerId="ADAL" clId="{357D1710-6A76-4556-8485-F00C8675E2D2}" dt="2022-01-14T14:45:12.258" v="872" actId="962"/>
        <pc:sldMkLst>
          <pc:docMk/>
          <pc:sldMk cId="3532251258" sldId="256"/>
        </pc:sldMkLst>
        <pc:spChg chg="mod">
          <ac:chgData name="Leventhal, Brian C - leventbc" userId="3adb2060-2beb-4a7d-9680-0848e8f14df8" providerId="ADAL" clId="{357D1710-6A76-4556-8485-F00C8675E2D2}" dt="2022-01-14T14:45:12.258" v="872" actId="962"/>
          <ac:spMkLst>
            <pc:docMk/>
            <pc:sldMk cId="3532251258" sldId="256"/>
            <ac:spMk id="2" creationId="{FDFE34BE-AA60-4F21-A76E-6A12B90B149E}"/>
          </ac:spMkLst>
        </pc:spChg>
        <pc:spChg chg="mod">
          <ac:chgData name="Leventhal, Brian C - leventbc" userId="3adb2060-2beb-4a7d-9680-0848e8f14df8" providerId="ADAL" clId="{357D1710-6A76-4556-8485-F00C8675E2D2}" dt="2022-01-14T13:22:50.688" v="44" actId="20577"/>
          <ac:spMkLst>
            <pc:docMk/>
            <pc:sldMk cId="3532251258" sldId="256"/>
            <ac:spMk id="3" creationId="{23A3BA09-5102-4C0A-9573-29D00C95C787}"/>
          </ac:spMkLst>
        </pc:spChg>
      </pc:sldChg>
      <pc:sldChg chg="addSp delSp modSp del mod">
        <pc:chgData name="Leventhal, Brian C - leventbc" userId="3adb2060-2beb-4a7d-9680-0848e8f14df8" providerId="ADAL" clId="{357D1710-6A76-4556-8485-F00C8675E2D2}" dt="2022-01-14T14:44:34.604" v="869" actId="47"/>
        <pc:sldMkLst>
          <pc:docMk/>
          <pc:sldMk cId="309272438" sldId="257"/>
        </pc:sldMkLst>
        <pc:spChg chg="mod">
          <ac:chgData name="Leventhal, Brian C - leventbc" userId="3adb2060-2beb-4a7d-9680-0848e8f14df8" providerId="ADAL" clId="{357D1710-6A76-4556-8485-F00C8675E2D2}" dt="2022-01-14T13:23:47.161" v="69" actId="20577"/>
          <ac:spMkLst>
            <pc:docMk/>
            <pc:sldMk cId="309272438" sldId="257"/>
            <ac:spMk id="2" creationId="{8C291C64-8302-4B0F-85A3-A6D04F363C3A}"/>
          </ac:spMkLst>
        </pc:spChg>
        <pc:spChg chg="mod">
          <ac:chgData name="Leventhal, Brian C - leventbc" userId="3adb2060-2beb-4a7d-9680-0848e8f14df8" providerId="ADAL" clId="{357D1710-6A76-4556-8485-F00C8675E2D2}" dt="2022-01-14T14:44:12.657" v="860" actId="27636"/>
          <ac:spMkLst>
            <pc:docMk/>
            <pc:sldMk cId="309272438" sldId="257"/>
            <ac:spMk id="3" creationId="{08FAD53F-777F-46E5-9216-9B47D5604492}"/>
          </ac:spMkLst>
        </pc:spChg>
        <pc:spChg chg="add mod">
          <ac:chgData name="Leventhal, Brian C - leventbc" userId="3adb2060-2beb-4a7d-9680-0848e8f14df8" providerId="ADAL" clId="{357D1710-6A76-4556-8485-F00C8675E2D2}" dt="2022-01-14T14:04:01.299" v="529" actId="21"/>
          <ac:spMkLst>
            <pc:docMk/>
            <pc:sldMk cId="309272438" sldId="257"/>
            <ac:spMk id="9" creationId="{6991E6AA-5A6A-44D2-85A9-917CD37978CA}"/>
          </ac:spMkLst>
        </pc:spChg>
        <pc:graphicFrameChg chg="add del modGraphic">
          <ac:chgData name="Leventhal, Brian C - leventbc" userId="3adb2060-2beb-4a7d-9680-0848e8f14df8" providerId="ADAL" clId="{357D1710-6A76-4556-8485-F00C8675E2D2}" dt="2022-01-14T13:57:08.454" v="460" actId="478"/>
          <ac:graphicFrameMkLst>
            <pc:docMk/>
            <pc:sldMk cId="309272438" sldId="257"/>
            <ac:graphicFrameMk id="6" creationId="{8F0A7578-BBDE-4DDC-A035-72F81A37CEFA}"/>
          </ac:graphicFrameMkLst>
        </pc:graphicFrameChg>
        <pc:graphicFrameChg chg="add del mod modGraphic">
          <ac:chgData name="Leventhal, Brian C - leventbc" userId="3adb2060-2beb-4a7d-9680-0848e8f14df8" providerId="ADAL" clId="{357D1710-6A76-4556-8485-F00C8675E2D2}" dt="2022-01-14T13:58:16.374" v="473" actId="478"/>
          <ac:graphicFrameMkLst>
            <pc:docMk/>
            <pc:sldMk cId="309272438" sldId="257"/>
            <ac:graphicFrameMk id="7" creationId="{8DF1EA37-8AFA-4FEE-BEE5-3A3E61B6A16F}"/>
          </ac:graphicFrameMkLst>
        </pc:graphicFrameChg>
        <pc:graphicFrameChg chg="add del mod modGraphic">
          <ac:chgData name="Leventhal, Brian C - leventbc" userId="3adb2060-2beb-4a7d-9680-0848e8f14df8" providerId="ADAL" clId="{357D1710-6A76-4556-8485-F00C8675E2D2}" dt="2022-01-14T13:59:26.776" v="481" actId="21"/>
          <ac:graphicFrameMkLst>
            <pc:docMk/>
            <pc:sldMk cId="309272438" sldId="257"/>
            <ac:graphicFrameMk id="10" creationId="{4EE61127-A913-4DA4-B412-5E5782705864}"/>
          </ac:graphicFrameMkLst>
        </pc:graphicFrameChg>
      </pc:sldChg>
      <pc:sldChg chg="new">
        <pc:chgData name="Leventhal, Brian C - leventbc" userId="3adb2060-2beb-4a7d-9680-0848e8f14df8" providerId="ADAL" clId="{357D1710-6A76-4556-8485-F00C8675E2D2}" dt="2022-01-14T13:23:54.258" v="71" actId="680"/>
        <pc:sldMkLst>
          <pc:docMk/>
          <pc:sldMk cId="2268757999" sldId="258"/>
        </pc:sldMkLst>
      </pc:sldChg>
      <pc:sldChg chg="addSp delSp modSp new mod ord modTransition modClrScheme modAnim chgLayout">
        <pc:chgData name="Leventhal, Brian C - leventbc" userId="3adb2060-2beb-4a7d-9680-0848e8f14df8" providerId="ADAL" clId="{357D1710-6A76-4556-8485-F00C8675E2D2}" dt="2022-01-14T14:51:34.344" v="889"/>
        <pc:sldMkLst>
          <pc:docMk/>
          <pc:sldMk cId="395232081" sldId="259"/>
        </pc:sldMkLst>
        <pc:spChg chg="del">
          <ac:chgData name="Leventhal, Brian C - leventbc" userId="3adb2060-2beb-4a7d-9680-0848e8f14df8" providerId="ADAL" clId="{357D1710-6A76-4556-8485-F00C8675E2D2}" dt="2022-01-14T13:26:46.946" v="73" actId="700"/>
          <ac:spMkLst>
            <pc:docMk/>
            <pc:sldMk cId="395232081" sldId="259"/>
            <ac:spMk id="2" creationId="{9672424F-5FEB-42C5-80FD-D698B33041B0}"/>
          </ac:spMkLst>
        </pc:spChg>
        <pc:spChg chg="del">
          <ac:chgData name="Leventhal, Brian C - leventbc" userId="3adb2060-2beb-4a7d-9680-0848e8f14df8" providerId="ADAL" clId="{357D1710-6A76-4556-8485-F00C8675E2D2}" dt="2022-01-14T13:26:46.946" v="73" actId="700"/>
          <ac:spMkLst>
            <pc:docMk/>
            <pc:sldMk cId="395232081" sldId="259"/>
            <ac:spMk id="3" creationId="{13978B23-C9A8-4E36-8A07-640058509C4D}"/>
          </ac:spMkLst>
        </pc:spChg>
        <pc:spChg chg="mod ord">
          <ac:chgData name="Leventhal, Brian C - leventbc" userId="3adb2060-2beb-4a7d-9680-0848e8f14df8" providerId="ADAL" clId="{357D1710-6A76-4556-8485-F00C8675E2D2}" dt="2022-01-14T13:26:46.946" v="73" actId="700"/>
          <ac:spMkLst>
            <pc:docMk/>
            <pc:sldMk cId="395232081" sldId="259"/>
            <ac:spMk id="4" creationId="{C33E6766-4A8B-4794-B25A-36D8F8AD8CD5}"/>
          </ac:spMkLst>
        </pc:spChg>
        <pc:spChg chg="add del mod">
          <ac:chgData name="Leventhal, Brian C - leventbc" userId="3adb2060-2beb-4a7d-9680-0848e8f14df8" providerId="ADAL" clId="{357D1710-6A76-4556-8485-F00C8675E2D2}" dt="2022-01-14T13:29:38.101" v="99" actId="478"/>
          <ac:spMkLst>
            <pc:docMk/>
            <pc:sldMk cId="395232081" sldId="259"/>
            <ac:spMk id="5" creationId="{92E17E62-8AD0-4FA3-8D8A-C38CE0692557}"/>
          </ac:spMkLst>
        </pc:spChg>
        <pc:spChg chg="add del mod topLvl">
          <ac:chgData name="Leventhal, Brian C - leventbc" userId="3adb2060-2beb-4a7d-9680-0848e8f14df8" providerId="ADAL" clId="{357D1710-6A76-4556-8485-F00C8675E2D2}" dt="2022-01-14T13:33:16.286" v="114" actId="478"/>
          <ac:spMkLst>
            <pc:docMk/>
            <pc:sldMk cId="395232081" sldId="259"/>
            <ac:spMk id="11" creationId="{64DD5D65-9410-4994-948F-9924D6ECE0E6}"/>
          </ac:spMkLst>
        </pc:spChg>
        <pc:spChg chg="add del mod">
          <ac:chgData name="Leventhal, Brian C - leventbc" userId="3adb2060-2beb-4a7d-9680-0848e8f14df8" providerId="ADAL" clId="{357D1710-6A76-4556-8485-F00C8675E2D2}" dt="2022-01-14T13:40:52.969" v="166" actId="11529"/>
          <ac:spMkLst>
            <pc:docMk/>
            <pc:sldMk cId="395232081" sldId="259"/>
            <ac:spMk id="14" creationId="{6B4417FA-0F17-4642-BEBB-A07E9F9656BE}"/>
          </ac:spMkLst>
        </pc:spChg>
        <pc:spChg chg="add mod">
          <ac:chgData name="Leventhal, Brian C - leventbc" userId="3adb2060-2beb-4a7d-9680-0848e8f14df8" providerId="ADAL" clId="{357D1710-6A76-4556-8485-F00C8675E2D2}" dt="2022-01-14T13:50:19.279" v="390" actId="339"/>
          <ac:spMkLst>
            <pc:docMk/>
            <pc:sldMk cId="395232081" sldId="259"/>
            <ac:spMk id="15" creationId="{432F5CC0-28D6-41F3-967A-43034C0E99EE}"/>
          </ac:spMkLst>
        </pc:spChg>
        <pc:spChg chg="add mod">
          <ac:chgData name="Leventhal, Brian C - leventbc" userId="3adb2060-2beb-4a7d-9680-0848e8f14df8" providerId="ADAL" clId="{357D1710-6A76-4556-8485-F00C8675E2D2}" dt="2022-01-14T14:50:44.344" v="885" actId="962"/>
          <ac:spMkLst>
            <pc:docMk/>
            <pc:sldMk cId="395232081" sldId="259"/>
            <ac:spMk id="17" creationId="{4E54E86E-7836-4C72-98F8-F17202A7F02E}"/>
          </ac:spMkLst>
        </pc:spChg>
        <pc:spChg chg="add del">
          <ac:chgData name="Leventhal, Brian C - leventbc" userId="3adb2060-2beb-4a7d-9680-0848e8f14df8" providerId="ADAL" clId="{357D1710-6A76-4556-8485-F00C8675E2D2}" dt="2022-01-14T13:51:11.330" v="393" actId="22"/>
          <ac:spMkLst>
            <pc:docMk/>
            <pc:sldMk cId="395232081" sldId="259"/>
            <ac:spMk id="19" creationId="{9740D677-4F20-4ECD-A9C3-22C1BE673882}"/>
          </ac:spMkLst>
        </pc:spChg>
        <pc:spChg chg="add mod">
          <ac:chgData name="Leventhal, Brian C - leventbc" userId="3adb2060-2beb-4a7d-9680-0848e8f14df8" providerId="ADAL" clId="{357D1710-6A76-4556-8485-F00C8675E2D2}" dt="2022-01-14T14:30:42.329" v="702" actId="164"/>
          <ac:spMkLst>
            <pc:docMk/>
            <pc:sldMk cId="395232081" sldId="259"/>
            <ac:spMk id="20" creationId="{26FFB5DD-06D5-438F-B4D8-E147FED2335F}"/>
          </ac:spMkLst>
        </pc:spChg>
        <pc:spChg chg="add mod ord">
          <ac:chgData name="Leventhal, Brian C - leventbc" userId="3adb2060-2beb-4a7d-9680-0848e8f14df8" providerId="ADAL" clId="{357D1710-6A76-4556-8485-F00C8675E2D2}" dt="2022-01-14T14:30:42.329" v="702" actId="164"/>
          <ac:spMkLst>
            <pc:docMk/>
            <pc:sldMk cId="395232081" sldId="259"/>
            <ac:spMk id="21" creationId="{ECC56A54-1E75-4586-B522-903F3B920BB5}"/>
          </ac:spMkLst>
        </pc:spChg>
        <pc:spChg chg="add mod">
          <ac:chgData name="Leventhal, Brian C - leventbc" userId="3adb2060-2beb-4a7d-9680-0848e8f14df8" providerId="ADAL" clId="{357D1710-6A76-4556-8485-F00C8675E2D2}" dt="2022-01-14T14:30:50.333" v="703" actId="164"/>
          <ac:spMkLst>
            <pc:docMk/>
            <pc:sldMk cId="395232081" sldId="259"/>
            <ac:spMk id="22" creationId="{D6FD0562-F165-47BD-B3A4-7CC2FAB29A7D}"/>
          </ac:spMkLst>
        </pc:spChg>
        <pc:spChg chg="add mod">
          <ac:chgData name="Leventhal, Brian C - leventbc" userId="3adb2060-2beb-4a7d-9680-0848e8f14df8" providerId="ADAL" clId="{357D1710-6A76-4556-8485-F00C8675E2D2}" dt="2022-01-14T14:30:50.333" v="703" actId="164"/>
          <ac:spMkLst>
            <pc:docMk/>
            <pc:sldMk cId="395232081" sldId="259"/>
            <ac:spMk id="23" creationId="{128B0D1A-6143-4C52-806D-25125BCB9924}"/>
          </ac:spMkLst>
        </pc:spChg>
        <pc:spChg chg="add del mod">
          <ac:chgData name="Leventhal, Brian C - leventbc" userId="3adb2060-2beb-4a7d-9680-0848e8f14df8" providerId="ADAL" clId="{357D1710-6A76-4556-8485-F00C8675E2D2}" dt="2022-01-14T14:20:18.571" v="596" actId="478"/>
          <ac:spMkLst>
            <pc:docMk/>
            <pc:sldMk cId="395232081" sldId="259"/>
            <ac:spMk id="24" creationId="{AC64B873-487C-4D2D-8FE3-D254923BEDF2}"/>
          </ac:spMkLst>
        </pc:spChg>
        <pc:spChg chg="add del mod">
          <ac:chgData name="Leventhal, Brian C - leventbc" userId="3adb2060-2beb-4a7d-9680-0848e8f14df8" providerId="ADAL" clId="{357D1710-6A76-4556-8485-F00C8675E2D2}" dt="2022-01-14T14:20:20.607" v="597" actId="478"/>
          <ac:spMkLst>
            <pc:docMk/>
            <pc:sldMk cId="395232081" sldId="259"/>
            <ac:spMk id="25" creationId="{65781C72-2ED4-4BAE-80B9-15AC672BB02E}"/>
          </ac:spMkLst>
        </pc:spChg>
        <pc:spChg chg="add mod">
          <ac:chgData name="Leventhal, Brian C - leventbc" userId="3adb2060-2beb-4a7d-9680-0848e8f14df8" providerId="ADAL" clId="{357D1710-6A76-4556-8485-F00C8675E2D2}" dt="2022-01-14T14:31:02.291" v="706" actId="164"/>
          <ac:spMkLst>
            <pc:docMk/>
            <pc:sldMk cId="395232081" sldId="259"/>
            <ac:spMk id="26" creationId="{7719FA3F-C220-412D-AA72-791DEDA757E3}"/>
          </ac:spMkLst>
        </pc:spChg>
        <pc:spChg chg="add mod">
          <ac:chgData name="Leventhal, Brian C - leventbc" userId="3adb2060-2beb-4a7d-9680-0848e8f14df8" providerId="ADAL" clId="{357D1710-6A76-4556-8485-F00C8675E2D2}" dt="2022-01-14T14:31:02.291" v="706" actId="164"/>
          <ac:spMkLst>
            <pc:docMk/>
            <pc:sldMk cId="395232081" sldId="259"/>
            <ac:spMk id="27" creationId="{58C7AED4-FFDC-4C5B-B2A2-52EA7FC7CECE}"/>
          </ac:spMkLst>
        </pc:spChg>
        <pc:spChg chg="add mod">
          <ac:chgData name="Leventhal, Brian C - leventbc" userId="3adb2060-2beb-4a7d-9680-0848e8f14df8" providerId="ADAL" clId="{357D1710-6A76-4556-8485-F00C8675E2D2}" dt="2022-01-14T14:31:06.685" v="707" actId="164"/>
          <ac:spMkLst>
            <pc:docMk/>
            <pc:sldMk cId="395232081" sldId="259"/>
            <ac:spMk id="28" creationId="{1BEC5D85-193C-4AA2-B35B-E10B5C348BB7}"/>
          </ac:spMkLst>
        </pc:spChg>
        <pc:spChg chg="add mod">
          <ac:chgData name="Leventhal, Brian C - leventbc" userId="3adb2060-2beb-4a7d-9680-0848e8f14df8" providerId="ADAL" clId="{357D1710-6A76-4556-8485-F00C8675E2D2}" dt="2022-01-14T14:31:06.685" v="707" actId="164"/>
          <ac:spMkLst>
            <pc:docMk/>
            <pc:sldMk cId="395232081" sldId="259"/>
            <ac:spMk id="29" creationId="{FD755927-8722-4A34-B1D6-F84B50D6ABAB}"/>
          </ac:spMkLst>
        </pc:spChg>
        <pc:spChg chg="add del mod topLvl">
          <ac:chgData name="Leventhal, Brian C - leventbc" userId="3adb2060-2beb-4a7d-9680-0848e8f14df8" providerId="ADAL" clId="{357D1710-6A76-4556-8485-F00C8675E2D2}" dt="2022-01-14T14:30:37.520" v="701" actId="164"/>
          <ac:spMkLst>
            <pc:docMk/>
            <pc:sldMk cId="395232081" sldId="259"/>
            <ac:spMk id="30" creationId="{856B8AB2-93E8-4651-A912-379DE4945731}"/>
          </ac:spMkLst>
        </pc:spChg>
        <pc:spChg chg="add del mod topLvl">
          <ac:chgData name="Leventhal, Brian C - leventbc" userId="3adb2060-2beb-4a7d-9680-0848e8f14df8" providerId="ADAL" clId="{357D1710-6A76-4556-8485-F00C8675E2D2}" dt="2022-01-14T14:30:37.520" v="701" actId="164"/>
          <ac:spMkLst>
            <pc:docMk/>
            <pc:sldMk cId="395232081" sldId="259"/>
            <ac:spMk id="31" creationId="{AD0B19EE-DA59-4741-983F-61243645B3F4}"/>
          </ac:spMkLst>
        </pc:spChg>
        <pc:spChg chg="add del mod">
          <ac:chgData name="Leventhal, Brian C - leventbc" userId="3adb2060-2beb-4a7d-9680-0848e8f14df8" providerId="ADAL" clId="{357D1710-6A76-4556-8485-F00C8675E2D2}" dt="2022-01-14T14:22:56.711" v="634" actId="478"/>
          <ac:spMkLst>
            <pc:docMk/>
            <pc:sldMk cId="395232081" sldId="259"/>
            <ac:spMk id="35" creationId="{F819FAFF-9E62-4C56-9306-5269B803F7E2}"/>
          </ac:spMkLst>
        </pc:spChg>
        <pc:spChg chg="add del mod topLvl">
          <ac:chgData name="Leventhal, Brian C - leventbc" userId="3adb2060-2beb-4a7d-9680-0848e8f14df8" providerId="ADAL" clId="{357D1710-6A76-4556-8485-F00C8675E2D2}" dt="2022-01-14T14:30:37.520" v="701" actId="164"/>
          <ac:spMkLst>
            <pc:docMk/>
            <pc:sldMk cId="395232081" sldId="259"/>
            <ac:spMk id="37" creationId="{E212F742-7841-497D-BA9C-22CBB64AA7A2}"/>
          </ac:spMkLst>
        </pc:spChg>
        <pc:spChg chg="add mod">
          <ac:chgData name="Leventhal, Brian C - leventbc" userId="3adb2060-2beb-4a7d-9680-0848e8f14df8" providerId="ADAL" clId="{357D1710-6A76-4556-8485-F00C8675E2D2}" dt="2022-01-14T14:30:42.329" v="702" actId="164"/>
          <ac:spMkLst>
            <pc:docMk/>
            <pc:sldMk cId="395232081" sldId="259"/>
            <ac:spMk id="39" creationId="{D9DCBEA4-F405-49E1-9701-0B6E48097856}"/>
          </ac:spMkLst>
        </pc:spChg>
        <pc:spChg chg="add mod">
          <ac:chgData name="Leventhal, Brian C - leventbc" userId="3adb2060-2beb-4a7d-9680-0848e8f14df8" providerId="ADAL" clId="{357D1710-6A76-4556-8485-F00C8675E2D2}" dt="2022-01-14T14:30:50.333" v="703" actId="164"/>
          <ac:spMkLst>
            <pc:docMk/>
            <pc:sldMk cId="395232081" sldId="259"/>
            <ac:spMk id="41" creationId="{F5DBDE44-AB41-4036-B2A4-DF9A9F3EB77C}"/>
          </ac:spMkLst>
        </pc:spChg>
        <pc:spChg chg="add mod">
          <ac:chgData name="Leventhal, Brian C - leventbc" userId="3adb2060-2beb-4a7d-9680-0848e8f14df8" providerId="ADAL" clId="{357D1710-6A76-4556-8485-F00C8675E2D2}" dt="2022-01-14T14:31:02.291" v="706" actId="164"/>
          <ac:spMkLst>
            <pc:docMk/>
            <pc:sldMk cId="395232081" sldId="259"/>
            <ac:spMk id="43" creationId="{662DC7BA-B253-4CA2-81C4-12DB8D44843B}"/>
          </ac:spMkLst>
        </pc:spChg>
        <pc:spChg chg="add mod">
          <ac:chgData name="Leventhal, Brian C - leventbc" userId="3adb2060-2beb-4a7d-9680-0848e8f14df8" providerId="ADAL" clId="{357D1710-6A76-4556-8485-F00C8675E2D2}" dt="2022-01-14T14:31:06.685" v="707" actId="164"/>
          <ac:spMkLst>
            <pc:docMk/>
            <pc:sldMk cId="395232081" sldId="259"/>
            <ac:spMk id="45" creationId="{28D323BF-DF85-4DFF-8151-44B15A2FF0B5}"/>
          </ac:spMkLst>
        </pc:spChg>
        <pc:spChg chg="add del mod topLvl">
          <ac:chgData name="Leventhal, Brian C - leventbc" userId="3adb2060-2beb-4a7d-9680-0848e8f14df8" providerId="ADAL" clId="{357D1710-6A76-4556-8485-F00C8675E2D2}" dt="2022-01-14T14:30:31.243" v="700" actId="478"/>
          <ac:spMkLst>
            <pc:docMk/>
            <pc:sldMk cId="395232081" sldId="259"/>
            <ac:spMk id="46" creationId="{C9DA9CAA-38BD-4FF5-99C7-2655BBDD288B}"/>
          </ac:spMkLst>
        </pc:spChg>
        <pc:spChg chg="add del mod topLvl">
          <ac:chgData name="Leventhal, Brian C - leventbc" userId="3adb2060-2beb-4a7d-9680-0848e8f14df8" providerId="ADAL" clId="{357D1710-6A76-4556-8485-F00C8675E2D2}" dt="2022-01-14T14:30:17.713" v="699" actId="478"/>
          <ac:spMkLst>
            <pc:docMk/>
            <pc:sldMk cId="395232081" sldId="259"/>
            <ac:spMk id="47" creationId="{9ECD2C20-061C-4601-AA98-0FCE68B38511}"/>
          </ac:spMkLst>
        </pc:spChg>
        <pc:grpChg chg="add del mod">
          <ac:chgData name="Leventhal, Brian C - leventbc" userId="3adb2060-2beb-4a7d-9680-0848e8f14df8" providerId="ADAL" clId="{357D1710-6A76-4556-8485-F00C8675E2D2}" dt="2022-01-14T13:33:16.286" v="114" actId="478"/>
          <ac:grpSpMkLst>
            <pc:docMk/>
            <pc:sldMk cId="395232081" sldId="259"/>
            <ac:grpSpMk id="12" creationId="{3C7CF633-B21A-409F-9070-22183225E7A6}"/>
          </ac:grpSpMkLst>
        </pc:grpChg>
        <pc:grpChg chg="add del mod topLvl">
          <ac:chgData name="Leventhal, Brian C - leventbc" userId="3adb2060-2beb-4a7d-9680-0848e8f14df8" providerId="ADAL" clId="{357D1710-6A76-4556-8485-F00C8675E2D2}" dt="2022-01-14T14:29:43.930" v="693" actId="165"/>
          <ac:grpSpMkLst>
            <pc:docMk/>
            <pc:sldMk cId="395232081" sldId="259"/>
            <ac:grpSpMk id="48" creationId="{82E894D9-2D82-4E45-B473-FF6B5A2FA873}"/>
          </ac:grpSpMkLst>
        </pc:grpChg>
        <pc:grpChg chg="add del mod">
          <ac:chgData name="Leventhal, Brian C - leventbc" userId="3adb2060-2beb-4a7d-9680-0848e8f14df8" providerId="ADAL" clId="{357D1710-6A76-4556-8485-F00C8675E2D2}" dt="2022-01-14T14:29:36.289" v="692" actId="165"/>
          <ac:grpSpMkLst>
            <pc:docMk/>
            <pc:sldMk cId="395232081" sldId="259"/>
            <ac:grpSpMk id="49" creationId="{13DF8DE3-1DFB-45EB-AD00-43AE16709892}"/>
          </ac:grpSpMkLst>
        </pc:grpChg>
        <pc:grpChg chg="add mod">
          <ac:chgData name="Leventhal, Brian C - leventbc" userId="3adb2060-2beb-4a7d-9680-0848e8f14df8" providerId="ADAL" clId="{357D1710-6A76-4556-8485-F00C8675E2D2}" dt="2022-01-14T14:32:02.086" v="715" actId="962"/>
          <ac:grpSpMkLst>
            <pc:docMk/>
            <pc:sldMk cId="395232081" sldId="259"/>
            <ac:grpSpMk id="50" creationId="{668DB86D-2A6B-4174-93BD-2E026200D7CA}"/>
          </ac:grpSpMkLst>
        </pc:grpChg>
        <pc:grpChg chg="add mod">
          <ac:chgData name="Leventhal, Brian C - leventbc" userId="3adb2060-2beb-4a7d-9680-0848e8f14df8" providerId="ADAL" clId="{357D1710-6A76-4556-8485-F00C8675E2D2}" dt="2022-01-14T14:31:56.659" v="713" actId="962"/>
          <ac:grpSpMkLst>
            <pc:docMk/>
            <pc:sldMk cId="395232081" sldId="259"/>
            <ac:grpSpMk id="51" creationId="{B33F6493-5930-4A4F-9E40-C41B8EDB2956}"/>
          </ac:grpSpMkLst>
        </pc:grpChg>
        <pc:grpChg chg="add mod">
          <ac:chgData name="Leventhal, Brian C - leventbc" userId="3adb2060-2beb-4a7d-9680-0848e8f14df8" providerId="ADAL" clId="{357D1710-6A76-4556-8485-F00C8675E2D2}" dt="2022-01-14T14:31:51.633" v="711" actId="962"/>
          <ac:grpSpMkLst>
            <pc:docMk/>
            <pc:sldMk cId="395232081" sldId="259"/>
            <ac:grpSpMk id="52" creationId="{28C2CCD7-D9B7-477F-8DD4-1CED768491E0}"/>
          </ac:grpSpMkLst>
        </pc:grpChg>
        <pc:grpChg chg="add mod">
          <ac:chgData name="Leventhal, Brian C - leventbc" userId="3adb2060-2beb-4a7d-9680-0848e8f14df8" providerId="ADAL" clId="{357D1710-6A76-4556-8485-F00C8675E2D2}" dt="2022-01-14T14:30:57.633" v="705" actId="164"/>
          <ac:grpSpMkLst>
            <pc:docMk/>
            <pc:sldMk cId="395232081" sldId="259"/>
            <ac:grpSpMk id="53" creationId="{ADABA9E9-E7C7-4CAE-B847-4C3279C653E5}"/>
          </ac:grpSpMkLst>
        </pc:grpChg>
        <pc:grpChg chg="add mod">
          <ac:chgData name="Leventhal, Brian C - leventbc" userId="3adb2060-2beb-4a7d-9680-0848e8f14df8" providerId="ADAL" clId="{357D1710-6A76-4556-8485-F00C8675E2D2}" dt="2022-01-14T14:31:46.518" v="709" actId="962"/>
          <ac:grpSpMkLst>
            <pc:docMk/>
            <pc:sldMk cId="395232081" sldId="259"/>
            <ac:grpSpMk id="54" creationId="{375B0B05-8AA4-47C8-B0CB-B385E2CC4C1F}"/>
          </ac:grpSpMkLst>
        </pc:grpChg>
        <pc:grpChg chg="add mod">
          <ac:chgData name="Leventhal, Brian C - leventbc" userId="3adb2060-2beb-4a7d-9680-0848e8f14df8" providerId="ADAL" clId="{357D1710-6A76-4556-8485-F00C8675E2D2}" dt="2022-01-14T14:31:39.243" v="708" actId="962"/>
          <ac:grpSpMkLst>
            <pc:docMk/>
            <pc:sldMk cId="395232081" sldId="259"/>
            <ac:grpSpMk id="55" creationId="{BD3B58CC-EC90-4D61-AF09-86731E175FC4}"/>
          </ac:grpSpMkLst>
        </pc:grpChg>
        <pc:graphicFrameChg chg="add del mod topLvl modGraphic">
          <ac:chgData name="Leventhal, Brian C - leventbc" userId="3adb2060-2beb-4a7d-9680-0848e8f14df8" providerId="ADAL" clId="{357D1710-6A76-4556-8485-F00C8675E2D2}" dt="2022-01-14T13:36:22.278" v="151" actId="478"/>
          <ac:graphicFrameMkLst>
            <pc:docMk/>
            <pc:sldMk cId="395232081" sldId="259"/>
            <ac:graphicFrameMk id="10" creationId="{D12FFF5C-20D6-47C3-BA10-294D89DDE1B4}"/>
          </ac:graphicFrameMkLst>
        </pc:graphicFrameChg>
        <pc:graphicFrameChg chg="add del mod modGraphic">
          <ac:chgData name="Leventhal, Brian C - leventbc" userId="3adb2060-2beb-4a7d-9680-0848e8f14df8" providerId="ADAL" clId="{357D1710-6A76-4556-8485-F00C8675E2D2}" dt="2022-01-14T14:21:15.887" v="617" actId="478"/>
          <ac:graphicFrameMkLst>
            <pc:docMk/>
            <pc:sldMk cId="395232081" sldId="259"/>
            <ac:graphicFrameMk id="13" creationId="{D04C8CAD-4271-464A-8F81-218C970B2605}"/>
          </ac:graphicFrameMkLst>
        </pc:graphicFrameChg>
        <pc:picChg chg="add del mod">
          <ac:chgData name="Leventhal, Brian C - leventbc" userId="3adb2060-2beb-4a7d-9680-0848e8f14df8" providerId="ADAL" clId="{357D1710-6A76-4556-8485-F00C8675E2D2}" dt="2022-01-14T13:44:12.024" v="203" actId="478"/>
          <ac:picMkLst>
            <pc:docMk/>
            <pc:sldMk cId="395232081" sldId="259"/>
            <ac:picMk id="7" creationId="{4161E04D-9E10-4FB9-BA91-62E3354A5790}"/>
          </ac:picMkLst>
        </pc:picChg>
        <pc:picChg chg="add del mod">
          <ac:chgData name="Leventhal, Brian C - leventbc" userId="3adb2060-2beb-4a7d-9680-0848e8f14df8" providerId="ADAL" clId="{357D1710-6A76-4556-8485-F00C8675E2D2}" dt="2022-01-14T13:45:21.499" v="317" actId="478"/>
          <ac:picMkLst>
            <pc:docMk/>
            <pc:sldMk cId="395232081" sldId="259"/>
            <ac:picMk id="9" creationId="{AB331C1D-4249-42C0-BFAE-953EA3EFC0CF}"/>
          </ac:picMkLst>
        </pc:picChg>
        <pc:cxnChg chg="add mod ord">
          <ac:chgData name="Leventhal, Brian C - leventbc" userId="3adb2060-2beb-4a7d-9680-0848e8f14df8" providerId="ADAL" clId="{357D1710-6A76-4556-8485-F00C8675E2D2}" dt="2022-01-14T14:21:54.849" v="625" actId="167"/>
          <ac:cxnSpMkLst>
            <pc:docMk/>
            <pc:sldMk cId="395232081" sldId="259"/>
            <ac:cxnSpMk id="33" creationId="{090F8037-1E8F-4B8D-81FC-B1BDE85873D9}"/>
          </ac:cxnSpMkLst>
        </pc:cxnChg>
      </pc:sldChg>
      <pc:sldChg chg="modSp add del mod modTransition">
        <pc:chgData name="Leventhal, Brian C - leventbc" userId="3adb2060-2beb-4a7d-9680-0848e8f14df8" providerId="ADAL" clId="{357D1710-6A76-4556-8485-F00C8675E2D2}" dt="2022-01-14T14:23:42.759" v="651" actId="47"/>
        <pc:sldMkLst>
          <pc:docMk/>
          <pc:sldMk cId="1771469441" sldId="260"/>
        </pc:sldMkLst>
        <pc:spChg chg="mod">
          <ac:chgData name="Leventhal, Brian C - leventbc" userId="3adb2060-2beb-4a7d-9680-0848e8f14df8" providerId="ADAL" clId="{357D1710-6A76-4556-8485-F00C8675E2D2}" dt="2022-01-14T13:55:07.261" v="451"/>
          <ac:spMkLst>
            <pc:docMk/>
            <pc:sldMk cId="1771469441" sldId="260"/>
            <ac:spMk id="17" creationId="{4E54E86E-7836-4C72-98F8-F17202A7F02E}"/>
          </ac:spMkLst>
        </pc:spChg>
        <pc:graphicFrameChg chg="mod modGraphic">
          <ac:chgData name="Leventhal, Brian C - leventbc" userId="3adb2060-2beb-4a7d-9680-0848e8f14df8" providerId="ADAL" clId="{357D1710-6A76-4556-8485-F00C8675E2D2}" dt="2022-01-14T13:52:19.871" v="399" actId="2085"/>
          <ac:graphicFrameMkLst>
            <pc:docMk/>
            <pc:sldMk cId="1771469441" sldId="260"/>
            <ac:graphicFrameMk id="13" creationId="{D04C8CAD-4271-464A-8F81-218C970B2605}"/>
          </ac:graphicFrameMkLst>
        </pc:graphicFrameChg>
      </pc:sldChg>
      <pc:sldChg chg="modSp add del mod ord modTransition">
        <pc:chgData name="Leventhal, Brian C - leventbc" userId="3adb2060-2beb-4a7d-9680-0848e8f14df8" providerId="ADAL" clId="{357D1710-6A76-4556-8485-F00C8675E2D2}" dt="2022-01-14T14:25:55.253" v="670" actId="47"/>
        <pc:sldMkLst>
          <pc:docMk/>
          <pc:sldMk cId="4038191623" sldId="261"/>
        </pc:sldMkLst>
        <pc:spChg chg="mod">
          <ac:chgData name="Leventhal, Brian C - leventbc" userId="3adb2060-2beb-4a7d-9680-0848e8f14df8" providerId="ADAL" clId="{357D1710-6A76-4556-8485-F00C8675E2D2}" dt="2022-01-14T13:55:09.939" v="452"/>
          <ac:spMkLst>
            <pc:docMk/>
            <pc:sldMk cId="4038191623" sldId="261"/>
            <ac:spMk id="17" creationId="{4E54E86E-7836-4C72-98F8-F17202A7F02E}"/>
          </ac:spMkLst>
        </pc:spChg>
      </pc:sldChg>
      <pc:sldChg chg="add del">
        <pc:chgData name="Leventhal, Brian C - leventbc" userId="3adb2060-2beb-4a7d-9680-0848e8f14df8" providerId="ADAL" clId="{357D1710-6A76-4556-8485-F00C8675E2D2}" dt="2022-01-14T13:53:22.599" v="407"/>
        <pc:sldMkLst>
          <pc:docMk/>
          <pc:sldMk cId="928155046" sldId="262"/>
        </pc:sldMkLst>
      </pc:sldChg>
      <pc:sldChg chg="add del">
        <pc:chgData name="Leventhal, Brian C - leventbc" userId="3adb2060-2beb-4a7d-9680-0848e8f14df8" providerId="ADAL" clId="{357D1710-6A76-4556-8485-F00C8675E2D2}" dt="2022-01-14T13:53:12.052" v="405" actId="47"/>
        <pc:sldMkLst>
          <pc:docMk/>
          <pc:sldMk cId="2111745001" sldId="262"/>
        </pc:sldMkLst>
      </pc:sldChg>
      <pc:sldChg chg="modSp add del mod ord modTransition">
        <pc:chgData name="Leventhal, Brian C - leventbc" userId="3adb2060-2beb-4a7d-9680-0848e8f14df8" providerId="ADAL" clId="{357D1710-6A76-4556-8485-F00C8675E2D2}" dt="2022-01-14T14:25:59.493" v="671" actId="47"/>
        <pc:sldMkLst>
          <pc:docMk/>
          <pc:sldMk cId="3007967165" sldId="262"/>
        </pc:sldMkLst>
        <pc:spChg chg="mod">
          <ac:chgData name="Leventhal, Brian C - leventbc" userId="3adb2060-2beb-4a7d-9680-0848e8f14df8" providerId="ADAL" clId="{357D1710-6A76-4556-8485-F00C8675E2D2}" dt="2022-01-14T13:55:12.344" v="453"/>
          <ac:spMkLst>
            <pc:docMk/>
            <pc:sldMk cId="3007967165" sldId="262"/>
            <ac:spMk id="17" creationId="{4E54E86E-7836-4C72-98F8-F17202A7F02E}"/>
          </ac:spMkLst>
        </pc:spChg>
        <pc:graphicFrameChg chg="mod modGraphic">
          <ac:chgData name="Leventhal, Brian C - leventbc" userId="3adb2060-2beb-4a7d-9680-0848e8f14df8" providerId="ADAL" clId="{357D1710-6A76-4556-8485-F00C8675E2D2}" dt="2022-01-14T13:53:49.201" v="416" actId="2084"/>
          <ac:graphicFrameMkLst>
            <pc:docMk/>
            <pc:sldMk cId="3007967165" sldId="262"/>
            <ac:graphicFrameMk id="13" creationId="{D04C8CAD-4271-464A-8F81-218C970B2605}"/>
          </ac:graphicFrameMkLst>
        </pc:graphicFrameChg>
      </pc:sldChg>
      <pc:sldChg chg="addSp delSp modSp new del mod modTransition modClrScheme chgLayout">
        <pc:chgData name="Leventhal, Brian C - leventbc" userId="3adb2060-2beb-4a7d-9680-0848e8f14df8" providerId="ADAL" clId="{357D1710-6A76-4556-8485-F00C8675E2D2}" dt="2022-01-14T14:43:34.012" v="857" actId="47"/>
        <pc:sldMkLst>
          <pc:docMk/>
          <pc:sldMk cId="523756502" sldId="263"/>
        </pc:sldMkLst>
        <pc:spChg chg="del">
          <ac:chgData name="Leventhal, Brian C - leventbc" userId="3adb2060-2beb-4a7d-9680-0848e8f14df8" providerId="ADAL" clId="{357D1710-6A76-4556-8485-F00C8675E2D2}" dt="2022-01-14T13:59:33.845" v="483" actId="700"/>
          <ac:spMkLst>
            <pc:docMk/>
            <pc:sldMk cId="523756502" sldId="263"/>
            <ac:spMk id="2" creationId="{59FC061F-7CE7-4E86-BD30-4C52AB0514B4}"/>
          </ac:spMkLst>
        </pc:spChg>
        <pc:spChg chg="del">
          <ac:chgData name="Leventhal, Brian C - leventbc" userId="3adb2060-2beb-4a7d-9680-0848e8f14df8" providerId="ADAL" clId="{357D1710-6A76-4556-8485-F00C8675E2D2}" dt="2022-01-14T13:59:33.845" v="483" actId="700"/>
          <ac:spMkLst>
            <pc:docMk/>
            <pc:sldMk cId="523756502" sldId="263"/>
            <ac:spMk id="3" creationId="{C0A47ADF-D915-4519-A74A-F78B1CEC7C29}"/>
          </ac:spMkLst>
        </pc:spChg>
        <pc:spChg chg="mod ord">
          <ac:chgData name="Leventhal, Brian C - leventbc" userId="3adb2060-2beb-4a7d-9680-0848e8f14df8" providerId="ADAL" clId="{357D1710-6A76-4556-8485-F00C8675E2D2}" dt="2022-01-14T13:59:33.845" v="483" actId="700"/>
          <ac:spMkLst>
            <pc:docMk/>
            <pc:sldMk cId="523756502" sldId="263"/>
            <ac:spMk id="4" creationId="{D3EC6F10-AF7C-4D08-8C12-6EA0FCF92DC3}"/>
          </ac:spMkLst>
        </pc:spChg>
        <pc:graphicFrameChg chg="add mod modGraphic">
          <ac:chgData name="Leventhal, Brian C - leventbc" userId="3adb2060-2beb-4a7d-9680-0848e8f14df8" providerId="ADAL" clId="{357D1710-6A76-4556-8485-F00C8675E2D2}" dt="2022-01-14T14:07:02.174" v="532" actId="962"/>
          <ac:graphicFrameMkLst>
            <pc:docMk/>
            <pc:sldMk cId="523756502" sldId="263"/>
            <ac:graphicFrameMk id="5" creationId="{BD0446F6-3BAE-47CF-A251-98714D5916A1}"/>
          </ac:graphicFrameMkLst>
        </pc:graphicFrameChg>
      </pc:sldChg>
      <pc:sldChg chg="delSp add del mod">
        <pc:chgData name="Leventhal, Brian C - leventbc" userId="3adb2060-2beb-4a7d-9680-0848e8f14df8" providerId="ADAL" clId="{357D1710-6A76-4556-8485-F00C8675E2D2}" dt="2022-01-14T14:23:41.525" v="650" actId="47"/>
        <pc:sldMkLst>
          <pc:docMk/>
          <pc:sldMk cId="2359220330" sldId="264"/>
        </pc:sldMkLst>
        <pc:spChg chg="del">
          <ac:chgData name="Leventhal, Brian C - leventbc" userId="3adb2060-2beb-4a7d-9680-0848e8f14df8" providerId="ADAL" clId="{357D1710-6A76-4556-8485-F00C8675E2D2}" dt="2022-01-14T14:22:04.671" v="628" actId="478"/>
          <ac:spMkLst>
            <pc:docMk/>
            <pc:sldMk cId="2359220330" sldId="264"/>
            <ac:spMk id="20" creationId="{26FFB5DD-06D5-438F-B4D8-E147FED2335F}"/>
          </ac:spMkLst>
        </pc:spChg>
        <pc:spChg chg="del">
          <ac:chgData name="Leventhal, Brian C - leventbc" userId="3adb2060-2beb-4a7d-9680-0848e8f14df8" providerId="ADAL" clId="{357D1710-6A76-4556-8485-F00C8675E2D2}" dt="2022-01-14T14:22:04.671" v="628" actId="478"/>
          <ac:spMkLst>
            <pc:docMk/>
            <pc:sldMk cId="2359220330" sldId="264"/>
            <ac:spMk id="21" creationId="{ECC56A54-1E75-4586-B522-903F3B920BB5}"/>
          </ac:spMkLst>
        </pc:spChg>
        <pc:spChg chg="del">
          <ac:chgData name="Leventhal, Brian C - leventbc" userId="3adb2060-2beb-4a7d-9680-0848e8f14df8" providerId="ADAL" clId="{357D1710-6A76-4556-8485-F00C8675E2D2}" dt="2022-01-14T14:22:04.671" v="628" actId="478"/>
          <ac:spMkLst>
            <pc:docMk/>
            <pc:sldMk cId="2359220330" sldId="264"/>
            <ac:spMk id="22" creationId="{D6FD0562-F165-47BD-B3A4-7CC2FAB29A7D}"/>
          </ac:spMkLst>
        </pc:spChg>
        <pc:spChg chg="del">
          <ac:chgData name="Leventhal, Brian C - leventbc" userId="3adb2060-2beb-4a7d-9680-0848e8f14df8" providerId="ADAL" clId="{357D1710-6A76-4556-8485-F00C8675E2D2}" dt="2022-01-14T14:22:04.671" v="628" actId="478"/>
          <ac:spMkLst>
            <pc:docMk/>
            <pc:sldMk cId="2359220330" sldId="264"/>
            <ac:spMk id="23" creationId="{128B0D1A-6143-4C52-806D-25125BCB9924}"/>
          </ac:spMkLst>
        </pc:spChg>
        <pc:spChg chg="del">
          <ac:chgData name="Leventhal, Brian C - leventbc" userId="3adb2060-2beb-4a7d-9680-0848e8f14df8" providerId="ADAL" clId="{357D1710-6A76-4556-8485-F00C8675E2D2}" dt="2022-01-14T14:22:04.671" v="628" actId="478"/>
          <ac:spMkLst>
            <pc:docMk/>
            <pc:sldMk cId="2359220330" sldId="264"/>
            <ac:spMk id="26" creationId="{7719FA3F-C220-412D-AA72-791DEDA757E3}"/>
          </ac:spMkLst>
        </pc:spChg>
        <pc:spChg chg="del">
          <ac:chgData name="Leventhal, Brian C - leventbc" userId="3adb2060-2beb-4a7d-9680-0848e8f14df8" providerId="ADAL" clId="{357D1710-6A76-4556-8485-F00C8675E2D2}" dt="2022-01-14T14:22:04.671" v="628" actId="478"/>
          <ac:spMkLst>
            <pc:docMk/>
            <pc:sldMk cId="2359220330" sldId="264"/>
            <ac:spMk id="27" creationId="{58C7AED4-FFDC-4C5B-B2A2-52EA7FC7CECE}"/>
          </ac:spMkLst>
        </pc:spChg>
        <pc:spChg chg="del">
          <ac:chgData name="Leventhal, Brian C - leventbc" userId="3adb2060-2beb-4a7d-9680-0848e8f14df8" providerId="ADAL" clId="{357D1710-6A76-4556-8485-F00C8675E2D2}" dt="2022-01-14T14:22:04.671" v="628" actId="478"/>
          <ac:spMkLst>
            <pc:docMk/>
            <pc:sldMk cId="2359220330" sldId="264"/>
            <ac:spMk id="28" creationId="{1BEC5D85-193C-4AA2-B35B-E10B5C348BB7}"/>
          </ac:spMkLst>
        </pc:spChg>
        <pc:spChg chg="del">
          <ac:chgData name="Leventhal, Brian C - leventbc" userId="3adb2060-2beb-4a7d-9680-0848e8f14df8" providerId="ADAL" clId="{357D1710-6A76-4556-8485-F00C8675E2D2}" dt="2022-01-14T14:22:04.671" v="628" actId="478"/>
          <ac:spMkLst>
            <pc:docMk/>
            <pc:sldMk cId="2359220330" sldId="264"/>
            <ac:spMk id="29" creationId="{FD755927-8722-4A34-B1D6-F84B50D6ABAB}"/>
          </ac:spMkLst>
        </pc:spChg>
      </pc:sldChg>
      <pc:sldChg chg="addSp delSp modSp add del mod delAnim modAnim">
        <pc:chgData name="Leventhal, Brian C - leventbc" userId="3adb2060-2beb-4a7d-9680-0848e8f14df8" providerId="ADAL" clId="{357D1710-6A76-4556-8485-F00C8675E2D2}" dt="2022-01-14T14:42:20.282" v="840" actId="47"/>
        <pc:sldMkLst>
          <pc:docMk/>
          <pc:sldMk cId="2504152523" sldId="264"/>
        </pc:sldMkLst>
        <pc:spChg chg="del">
          <ac:chgData name="Leventhal, Brian C - leventbc" userId="3adb2060-2beb-4a7d-9680-0848e8f14df8" providerId="ADAL" clId="{357D1710-6A76-4556-8485-F00C8675E2D2}" dt="2022-01-14T14:26:11.541" v="674" actId="478"/>
          <ac:spMkLst>
            <pc:docMk/>
            <pc:sldMk cId="2504152523" sldId="264"/>
            <ac:spMk id="20" creationId="{26FFB5DD-06D5-438F-B4D8-E147FED2335F}"/>
          </ac:spMkLst>
        </pc:spChg>
        <pc:spChg chg="del">
          <ac:chgData name="Leventhal, Brian C - leventbc" userId="3adb2060-2beb-4a7d-9680-0848e8f14df8" providerId="ADAL" clId="{357D1710-6A76-4556-8485-F00C8675E2D2}" dt="2022-01-14T14:26:11.541" v="674" actId="478"/>
          <ac:spMkLst>
            <pc:docMk/>
            <pc:sldMk cId="2504152523" sldId="264"/>
            <ac:spMk id="21" creationId="{ECC56A54-1E75-4586-B522-903F3B920BB5}"/>
          </ac:spMkLst>
        </pc:spChg>
        <pc:spChg chg="del">
          <ac:chgData name="Leventhal, Brian C - leventbc" userId="3adb2060-2beb-4a7d-9680-0848e8f14df8" providerId="ADAL" clId="{357D1710-6A76-4556-8485-F00C8675E2D2}" dt="2022-01-14T14:26:11.541" v="674" actId="478"/>
          <ac:spMkLst>
            <pc:docMk/>
            <pc:sldMk cId="2504152523" sldId="264"/>
            <ac:spMk id="22" creationId="{D6FD0562-F165-47BD-B3A4-7CC2FAB29A7D}"/>
          </ac:spMkLst>
        </pc:spChg>
        <pc:spChg chg="del">
          <ac:chgData name="Leventhal, Brian C - leventbc" userId="3adb2060-2beb-4a7d-9680-0848e8f14df8" providerId="ADAL" clId="{357D1710-6A76-4556-8485-F00C8675E2D2}" dt="2022-01-14T14:26:11.541" v="674" actId="478"/>
          <ac:spMkLst>
            <pc:docMk/>
            <pc:sldMk cId="2504152523" sldId="264"/>
            <ac:spMk id="23" creationId="{128B0D1A-6143-4C52-806D-25125BCB9924}"/>
          </ac:spMkLst>
        </pc:spChg>
        <pc:spChg chg="del">
          <ac:chgData name="Leventhal, Brian C - leventbc" userId="3adb2060-2beb-4a7d-9680-0848e8f14df8" providerId="ADAL" clId="{357D1710-6A76-4556-8485-F00C8675E2D2}" dt="2022-01-14T14:26:11.541" v="674" actId="478"/>
          <ac:spMkLst>
            <pc:docMk/>
            <pc:sldMk cId="2504152523" sldId="264"/>
            <ac:spMk id="26" creationId="{7719FA3F-C220-412D-AA72-791DEDA757E3}"/>
          </ac:spMkLst>
        </pc:spChg>
        <pc:spChg chg="del">
          <ac:chgData name="Leventhal, Brian C - leventbc" userId="3adb2060-2beb-4a7d-9680-0848e8f14df8" providerId="ADAL" clId="{357D1710-6A76-4556-8485-F00C8675E2D2}" dt="2022-01-14T14:26:11.541" v="674" actId="478"/>
          <ac:spMkLst>
            <pc:docMk/>
            <pc:sldMk cId="2504152523" sldId="264"/>
            <ac:spMk id="27" creationId="{58C7AED4-FFDC-4C5B-B2A2-52EA7FC7CECE}"/>
          </ac:spMkLst>
        </pc:spChg>
        <pc:spChg chg="del">
          <ac:chgData name="Leventhal, Brian C - leventbc" userId="3adb2060-2beb-4a7d-9680-0848e8f14df8" providerId="ADAL" clId="{357D1710-6A76-4556-8485-F00C8675E2D2}" dt="2022-01-14T14:26:11.541" v="674" actId="478"/>
          <ac:spMkLst>
            <pc:docMk/>
            <pc:sldMk cId="2504152523" sldId="264"/>
            <ac:spMk id="28" creationId="{1BEC5D85-193C-4AA2-B35B-E10B5C348BB7}"/>
          </ac:spMkLst>
        </pc:spChg>
        <pc:spChg chg="del">
          <ac:chgData name="Leventhal, Brian C - leventbc" userId="3adb2060-2beb-4a7d-9680-0848e8f14df8" providerId="ADAL" clId="{357D1710-6A76-4556-8485-F00C8675E2D2}" dt="2022-01-14T14:26:11.541" v="674" actId="478"/>
          <ac:spMkLst>
            <pc:docMk/>
            <pc:sldMk cId="2504152523" sldId="264"/>
            <ac:spMk id="29" creationId="{FD755927-8722-4A34-B1D6-F84B50D6ABAB}"/>
          </ac:spMkLst>
        </pc:spChg>
        <pc:spChg chg="mod">
          <ac:chgData name="Leventhal, Brian C - leventbc" userId="3adb2060-2beb-4a7d-9680-0848e8f14df8" providerId="ADAL" clId="{357D1710-6A76-4556-8485-F00C8675E2D2}" dt="2022-01-14T14:27:24.548" v="679" actId="164"/>
          <ac:spMkLst>
            <pc:docMk/>
            <pc:sldMk cId="2504152523" sldId="264"/>
            <ac:spMk id="30" creationId="{856B8AB2-93E8-4651-A912-379DE4945731}"/>
          </ac:spMkLst>
        </pc:spChg>
        <pc:spChg chg="mod">
          <ac:chgData name="Leventhal, Brian C - leventbc" userId="3adb2060-2beb-4a7d-9680-0848e8f14df8" providerId="ADAL" clId="{357D1710-6A76-4556-8485-F00C8675E2D2}" dt="2022-01-14T14:27:24.548" v="679" actId="164"/>
          <ac:spMkLst>
            <pc:docMk/>
            <pc:sldMk cId="2504152523" sldId="264"/>
            <ac:spMk id="31" creationId="{AD0B19EE-DA59-4741-983F-61243645B3F4}"/>
          </ac:spMkLst>
        </pc:spChg>
        <pc:spChg chg="mod">
          <ac:chgData name="Leventhal, Brian C - leventbc" userId="3adb2060-2beb-4a7d-9680-0848e8f14df8" providerId="ADAL" clId="{357D1710-6A76-4556-8485-F00C8675E2D2}" dt="2022-01-14T14:27:24.548" v="679" actId="164"/>
          <ac:spMkLst>
            <pc:docMk/>
            <pc:sldMk cId="2504152523" sldId="264"/>
            <ac:spMk id="37" creationId="{E212F742-7841-497D-BA9C-22CBB64AA7A2}"/>
          </ac:spMkLst>
        </pc:spChg>
        <pc:spChg chg="del">
          <ac:chgData name="Leventhal, Brian C - leventbc" userId="3adb2060-2beb-4a7d-9680-0848e8f14df8" providerId="ADAL" clId="{357D1710-6A76-4556-8485-F00C8675E2D2}" dt="2022-01-14T14:26:11.541" v="674" actId="478"/>
          <ac:spMkLst>
            <pc:docMk/>
            <pc:sldMk cId="2504152523" sldId="264"/>
            <ac:spMk id="39" creationId="{D9DCBEA4-F405-49E1-9701-0B6E48097856}"/>
          </ac:spMkLst>
        </pc:spChg>
        <pc:spChg chg="del">
          <ac:chgData name="Leventhal, Brian C - leventbc" userId="3adb2060-2beb-4a7d-9680-0848e8f14df8" providerId="ADAL" clId="{357D1710-6A76-4556-8485-F00C8675E2D2}" dt="2022-01-14T14:26:11.541" v="674" actId="478"/>
          <ac:spMkLst>
            <pc:docMk/>
            <pc:sldMk cId="2504152523" sldId="264"/>
            <ac:spMk id="41" creationId="{F5DBDE44-AB41-4036-B2A4-DF9A9F3EB77C}"/>
          </ac:spMkLst>
        </pc:spChg>
        <pc:spChg chg="del">
          <ac:chgData name="Leventhal, Brian C - leventbc" userId="3adb2060-2beb-4a7d-9680-0848e8f14df8" providerId="ADAL" clId="{357D1710-6A76-4556-8485-F00C8675E2D2}" dt="2022-01-14T14:26:11.541" v="674" actId="478"/>
          <ac:spMkLst>
            <pc:docMk/>
            <pc:sldMk cId="2504152523" sldId="264"/>
            <ac:spMk id="43" creationId="{662DC7BA-B253-4CA2-81C4-12DB8D44843B}"/>
          </ac:spMkLst>
        </pc:spChg>
        <pc:spChg chg="del">
          <ac:chgData name="Leventhal, Brian C - leventbc" userId="3adb2060-2beb-4a7d-9680-0848e8f14df8" providerId="ADAL" clId="{357D1710-6A76-4556-8485-F00C8675E2D2}" dt="2022-01-14T14:26:11.541" v="674" actId="478"/>
          <ac:spMkLst>
            <pc:docMk/>
            <pc:sldMk cId="2504152523" sldId="264"/>
            <ac:spMk id="45" creationId="{28D323BF-DF85-4DFF-8151-44B15A2FF0B5}"/>
          </ac:spMkLst>
        </pc:spChg>
        <pc:grpChg chg="add mod">
          <ac:chgData name="Leventhal, Brian C - leventbc" userId="3adb2060-2beb-4a7d-9680-0848e8f14df8" providerId="ADAL" clId="{357D1710-6A76-4556-8485-F00C8675E2D2}" dt="2022-01-14T14:28:55.755" v="690" actId="962"/>
          <ac:grpSpMkLst>
            <pc:docMk/>
            <pc:sldMk cId="2504152523" sldId="264"/>
            <ac:grpSpMk id="2" creationId="{D421A37D-A428-4CD1-83A7-1D9F65A3020E}"/>
          </ac:grpSpMkLst>
        </pc:grpChg>
        <pc:picChg chg="del">
          <ac:chgData name="Leventhal, Brian C - leventbc" userId="3adb2060-2beb-4a7d-9680-0848e8f14df8" providerId="ADAL" clId="{357D1710-6A76-4556-8485-F00C8675E2D2}" dt="2022-01-14T14:35:49.484" v="739" actId="478"/>
          <ac:picMkLst>
            <pc:docMk/>
            <pc:sldMk cId="2504152523" sldId="264"/>
            <ac:picMk id="3" creationId="{0E19C77A-D8AC-4D9F-B794-D91141CAD7DE}"/>
          </ac:picMkLst>
        </pc:picChg>
        <pc:picChg chg="add del mod">
          <ac:chgData name="Leventhal, Brian C - leventbc" userId="3adb2060-2beb-4a7d-9680-0848e8f14df8" providerId="ADAL" clId="{357D1710-6A76-4556-8485-F00C8675E2D2}" dt="2022-01-14T14:35:46.904" v="738" actId="478"/>
          <ac:picMkLst>
            <pc:docMk/>
            <pc:sldMk cId="2504152523" sldId="264"/>
            <ac:picMk id="24" creationId="{2CBEDCBC-7579-4D9C-AA45-3F0BEFF67B37}"/>
          </ac:picMkLst>
        </pc:picChg>
      </pc:sldChg>
      <pc:sldChg chg="delSp add del mod modTransition">
        <pc:chgData name="Leventhal, Brian C - leventbc" userId="3adb2060-2beb-4a7d-9680-0848e8f14df8" providerId="ADAL" clId="{357D1710-6A76-4556-8485-F00C8675E2D2}" dt="2022-01-14T14:22:48.061" v="632" actId="47"/>
        <pc:sldMkLst>
          <pc:docMk/>
          <pc:sldMk cId="1372863648" sldId="265"/>
        </pc:sldMkLst>
        <pc:spChg chg="del">
          <ac:chgData name="Leventhal, Brian C - leventbc" userId="3adb2060-2beb-4a7d-9680-0848e8f14df8" providerId="ADAL" clId="{357D1710-6A76-4556-8485-F00C8675E2D2}" dt="2022-01-14T14:22:08.294" v="629" actId="478"/>
          <ac:spMkLst>
            <pc:docMk/>
            <pc:sldMk cId="1372863648" sldId="265"/>
            <ac:spMk id="22" creationId="{D6FD0562-F165-47BD-B3A4-7CC2FAB29A7D}"/>
          </ac:spMkLst>
        </pc:spChg>
        <pc:spChg chg="del">
          <ac:chgData name="Leventhal, Brian C - leventbc" userId="3adb2060-2beb-4a7d-9680-0848e8f14df8" providerId="ADAL" clId="{357D1710-6A76-4556-8485-F00C8675E2D2}" dt="2022-01-14T14:22:08.294" v="629" actId="478"/>
          <ac:spMkLst>
            <pc:docMk/>
            <pc:sldMk cId="1372863648" sldId="265"/>
            <ac:spMk id="23" creationId="{128B0D1A-6143-4C52-806D-25125BCB9924}"/>
          </ac:spMkLst>
        </pc:spChg>
        <pc:spChg chg="del">
          <ac:chgData name="Leventhal, Brian C - leventbc" userId="3adb2060-2beb-4a7d-9680-0848e8f14df8" providerId="ADAL" clId="{357D1710-6A76-4556-8485-F00C8675E2D2}" dt="2022-01-14T14:22:08.294" v="629" actId="478"/>
          <ac:spMkLst>
            <pc:docMk/>
            <pc:sldMk cId="1372863648" sldId="265"/>
            <ac:spMk id="26" creationId="{7719FA3F-C220-412D-AA72-791DEDA757E3}"/>
          </ac:spMkLst>
        </pc:spChg>
        <pc:spChg chg="del">
          <ac:chgData name="Leventhal, Brian C - leventbc" userId="3adb2060-2beb-4a7d-9680-0848e8f14df8" providerId="ADAL" clId="{357D1710-6A76-4556-8485-F00C8675E2D2}" dt="2022-01-14T14:22:08.294" v="629" actId="478"/>
          <ac:spMkLst>
            <pc:docMk/>
            <pc:sldMk cId="1372863648" sldId="265"/>
            <ac:spMk id="27" creationId="{58C7AED4-FFDC-4C5B-B2A2-52EA7FC7CECE}"/>
          </ac:spMkLst>
        </pc:spChg>
        <pc:spChg chg="del">
          <ac:chgData name="Leventhal, Brian C - leventbc" userId="3adb2060-2beb-4a7d-9680-0848e8f14df8" providerId="ADAL" clId="{357D1710-6A76-4556-8485-F00C8675E2D2}" dt="2022-01-14T14:22:08.294" v="629" actId="478"/>
          <ac:spMkLst>
            <pc:docMk/>
            <pc:sldMk cId="1372863648" sldId="265"/>
            <ac:spMk id="28" creationId="{1BEC5D85-193C-4AA2-B35B-E10B5C348BB7}"/>
          </ac:spMkLst>
        </pc:spChg>
        <pc:spChg chg="del">
          <ac:chgData name="Leventhal, Brian C - leventbc" userId="3adb2060-2beb-4a7d-9680-0848e8f14df8" providerId="ADAL" clId="{357D1710-6A76-4556-8485-F00C8675E2D2}" dt="2022-01-14T14:22:08.294" v="629" actId="478"/>
          <ac:spMkLst>
            <pc:docMk/>
            <pc:sldMk cId="1372863648" sldId="265"/>
            <ac:spMk id="29" creationId="{FD755927-8722-4A34-B1D6-F84B50D6ABAB}"/>
          </ac:spMkLst>
        </pc:spChg>
        <pc:spChg chg="del">
          <ac:chgData name="Leventhal, Brian C - leventbc" userId="3adb2060-2beb-4a7d-9680-0848e8f14df8" providerId="ADAL" clId="{357D1710-6A76-4556-8485-F00C8675E2D2}" dt="2022-01-14T14:22:11.533" v="630" actId="478"/>
          <ac:spMkLst>
            <pc:docMk/>
            <pc:sldMk cId="1372863648" sldId="265"/>
            <ac:spMk id="30" creationId="{856B8AB2-93E8-4651-A912-379DE4945731}"/>
          </ac:spMkLst>
        </pc:spChg>
        <pc:spChg chg="del">
          <ac:chgData name="Leventhal, Brian C - leventbc" userId="3adb2060-2beb-4a7d-9680-0848e8f14df8" providerId="ADAL" clId="{357D1710-6A76-4556-8485-F00C8675E2D2}" dt="2022-01-14T14:22:11.533" v="630" actId="478"/>
          <ac:spMkLst>
            <pc:docMk/>
            <pc:sldMk cId="1372863648" sldId="265"/>
            <ac:spMk id="31" creationId="{AD0B19EE-DA59-4741-983F-61243645B3F4}"/>
          </ac:spMkLst>
        </pc:spChg>
      </pc:sldChg>
      <pc:sldChg chg="addSp delSp modSp add del mod">
        <pc:chgData name="Leventhal, Brian C - leventbc" userId="3adb2060-2beb-4a7d-9680-0848e8f14df8" providerId="ADAL" clId="{357D1710-6A76-4556-8485-F00C8675E2D2}" dt="2022-01-14T14:42:20.282" v="840" actId="47"/>
        <pc:sldMkLst>
          <pc:docMk/>
          <pc:sldMk cId="1524492555" sldId="265"/>
        </pc:sldMkLst>
        <pc:spChg chg="mod topLvl">
          <ac:chgData name="Leventhal, Brian C - leventbc" userId="3adb2060-2beb-4a7d-9680-0848e8f14df8" providerId="ADAL" clId="{357D1710-6A76-4556-8485-F00C8675E2D2}" dt="2022-01-14T14:28:35.853" v="688" actId="571"/>
          <ac:spMkLst>
            <pc:docMk/>
            <pc:sldMk cId="1524492555" sldId="265"/>
            <ac:spMk id="20" creationId="{26FFB5DD-06D5-438F-B4D8-E147FED2335F}"/>
          </ac:spMkLst>
        </pc:spChg>
        <pc:spChg chg="mod">
          <ac:chgData name="Leventhal, Brian C - leventbc" userId="3adb2060-2beb-4a7d-9680-0848e8f14df8" providerId="ADAL" clId="{357D1710-6A76-4556-8485-F00C8675E2D2}" dt="2022-01-14T14:28:35.853" v="688" actId="571"/>
          <ac:spMkLst>
            <pc:docMk/>
            <pc:sldMk cId="1524492555" sldId="265"/>
            <ac:spMk id="21" creationId="{ECC56A54-1E75-4586-B522-903F3B920BB5}"/>
          </ac:spMkLst>
        </pc:spChg>
        <pc:spChg chg="del">
          <ac:chgData name="Leventhal, Brian C - leventbc" userId="3adb2060-2beb-4a7d-9680-0848e8f14df8" providerId="ADAL" clId="{357D1710-6A76-4556-8485-F00C8675E2D2}" dt="2022-01-14T14:26:18.629" v="676" actId="478"/>
          <ac:spMkLst>
            <pc:docMk/>
            <pc:sldMk cId="1524492555" sldId="265"/>
            <ac:spMk id="22" creationId="{D6FD0562-F165-47BD-B3A4-7CC2FAB29A7D}"/>
          </ac:spMkLst>
        </pc:spChg>
        <pc:spChg chg="del">
          <ac:chgData name="Leventhal, Brian C - leventbc" userId="3adb2060-2beb-4a7d-9680-0848e8f14df8" providerId="ADAL" clId="{357D1710-6A76-4556-8485-F00C8675E2D2}" dt="2022-01-14T14:26:18.629" v="676" actId="478"/>
          <ac:spMkLst>
            <pc:docMk/>
            <pc:sldMk cId="1524492555" sldId="265"/>
            <ac:spMk id="23" creationId="{128B0D1A-6143-4C52-806D-25125BCB9924}"/>
          </ac:spMkLst>
        </pc:spChg>
        <pc:spChg chg="add del mod">
          <ac:chgData name="Leventhal, Brian C - leventbc" userId="3adb2060-2beb-4a7d-9680-0848e8f14df8" providerId="ADAL" clId="{357D1710-6A76-4556-8485-F00C8675E2D2}" dt="2022-01-14T14:27:44.428" v="684" actId="478"/>
          <ac:spMkLst>
            <pc:docMk/>
            <pc:sldMk cId="1524492555" sldId="265"/>
            <ac:spMk id="24" creationId="{2D695424-6203-4482-8219-1CB5F8064D44}"/>
          </ac:spMkLst>
        </pc:spChg>
        <pc:spChg chg="add del mod topLvl">
          <ac:chgData name="Leventhal, Brian C - leventbc" userId="3adb2060-2beb-4a7d-9680-0848e8f14df8" providerId="ADAL" clId="{357D1710-6A76-4556-8485-F00C8675E2D2}" dt="2022-01-14T14:27:48.954" v="685" actId="478"/>
          <ac:spMkLst>
            <pc:docMk/>
            <pc:sldMk cId="1524492555" sldId="265"/>
            <ac:spMk id="25" creationId="{F361384C-DC79-478F-87EC-3191F583DABE}"/>
          </ac:spMkLst>
        </pc:spChg>
        <pc:spChg chg="del">
          <ac:chgData name="Leventhal, Brian C - leventbc" userId="3adb2060-2beb-4a7d-9680-0848e8f14df8" providerId="ADAL" clId="{357D1710-6A76-4556-8485-F00C8675E2D2}" dt="2022-01-14T14:26:18.629" v="676" actId="478"/>
          <ac:spMkLst>
            <pc:docMk/>
            <pc:sldMk cId="1524492555" sldId="265"/>
            <ac:spMk id="26" creationId="{7719FA3F-C220-412D-AA72-791DEDA757E3}"/>
          </ac:spMkLst>
        </pc:spChg>
        <pc:spChg chg="del">
          <ac:chgData name="Leventhal, Brian C - leventbc" userId="3adb2060-2beb-4a7d-9680-0848e8f14df8" providerId="ADAL" clId="{357D1710-6A76-4556-8485-F00C8675E2D2}" dt="2022-01-14T14:26:18.629" v="676" actId="478"/>
          <ac:spMkLst>
            <pc:docMk/>
            <pc:sldMk cId="1524492555" sldId="265"/>
            <ac:spMk id="27" creationId="{58C7AED4-FFDC-4C5B-B2A2-52EA7FC7CECE}"/>
          </ac:spMkLst>
        </pc:spChg>
        <pc:spChg chg="del">
          <ac:chgData name="Leventhal, Brian C - leventbc" userId="3adb2060-2beb-4a7d-9680-0848e8f14df8" providerId="ADAL" clId="{357D1710-6A76-4556-8485-F00C8675E2D2}" dt="2022-01-14T14:26:18.629" v="676" actId="478"/>
          <ac:spMkLst>
            <pc:docMk/>
            <pc:sldMk cId="1524492555" sldId="265"/>
            <ac:spMk id="28" creationId="{1BEC5D85-193C-4AA2-B35B-E10B5C348BB7}"/>
          </ac:spMkLst>
        </pc:spChg>
        <pc:spChg chg="del">
          <ac:chgData name="Leventhal, Brian C - leventbc" userId="3adb2060-2beb-4a7d-9680-0848e8f14df8" providerId="ADAL" clId="{357D1710-6A76-4556-8485-F00C8675E2D2}" dt="2022-01-14T14:26:18.629" v="676" actId="478"/>
          <ac:spMkLst>
            <pc:docMk/>
            <pc:sldMk cId="1524492555" sldId="265"/>
            <ac:spMk id="29" creationId="{FD755927-8722-4A34-B1D6-F84B50D6ABAB}"/>
          </ac:spMkLst>
        </pc:spChg>
        <pc:spChg chg="del">
          <ac:chgData name="Leventhal, Brian C - leventbc" userId="3adb2060-2beb-4a7d-9680-0848e8f14df8" providerId="ADAL" clId="{357D1710-6A76-4556-8485-F00C8675E2D2}" dt="2022-01-14T14:26:15.299" v="675" actId="478"/>
          <ac:spMkLst>
            <pc:docMk/>
            <pc:sldMk cId="1524492555" sldId="265"/>
            <ac:spMk id="30" creationId="{856B8AB2-93E8-4651-A912-379DE4945731}"/>
          </ac:spMkLst>
        </pc:spChg>
        <pc:spChg chg="del">
          <ac:chgData name="Leventhal, Brian C - leventbc" userId="3adb2060-2beb-4a7d-9680-0848e8f14df8" providerId="ADAL" clId="{357D1710-6A76-4556-8485-F00C8675E2D2}" dt="2022-01-14T14:26:15.299" v="675" actId="478"/>
          <ac:spMkLst>
            <pc:docMk/>
            <pc:sldMk cId="1524492555" sldId="265"/>
            <ac:spMk id="31" creationId="{AD0B19EE-DA59-4741-983F-61243645B3F4}"/>
          </ac:spMkLst>
        </pc:spChg>
        <pc:spChg chg="add mod">
          <ac:chgData name="Leventhal, Brian C - leventbc" userId="3adb2060-2beb-4a7d-9680-0848e8f14df8" providerId="ADAL" clId="{357D1710-6A76-4556-8485-F00C8675E2D2}" dt="2022-01-14T14:28:35.853" v="688" actId="571"/>
          <ac:spMkLst>
            <pc:docMk/>
            <pc:sldMk cId="1524492555" sldId="265"/>
            <ac:spMk id="32" creationId="{CE423A94-C342-4F10-88BB-7A9A4966963D}"/>
          </ac:spMkLst>
        </pc:spChg>
        <pc:spChg chg="add mod">
          <ac:chgData name="Leventhal, Brian C - leventbc" userId="3adb2060-2beb-4a7d-9680-0848e8f14df8" providerId="ADAL" clId="{357D1710-6A76-4556-8485-F00C8675E2D2}" dt="2022-01-14T14:28:35.853" v="688" actId="571"/>
          <ac:spMkLst>
            <pc:docMk/>
            <pc:sldMk cId="1524492555" sldId="265"/>
            <ac:spMk id="34" creationId="{7770CB1C-6AF0-4B9C-9D98-C9819021B239}"/>
          </ac:spMkLst>
        </pc:spChg>
        <pc:spChg chg="del">
          <ac:chgData name="Leventhal, Brian C - leventbc" userId="3adb2060-2beb-4a7d-9680-0848e8f14df8" providerId="ADAL" clId="{357D1710-6A76-4556-8485-F00C8675E2D2}" dt="2022-01-14T14:26:15.299" v="675" actId="478"/>
          <ac:spMkLst>
            <pc:docMk/>
            <pc:sldMk cId="1524492555" sldId="265"/>
            <ac:spMk id="37" creationId="{E212F742-7841-497D-BA9C-22CBB64AA7A2}"/>
          </ac:spMkLst>
        </pc:spChg>
        <pc:spChg chg="mod">
          <ac:chgData name="Leventhal, Brian C - leventbc" userId="3adb2060-2beb-4a7d-9680-0848e8f14df8" providerId="ADAL" clId="{357D1710-6A76-4556-8485-F00C8675E2D2}" dt="2022-01-14T14:28:35.853" v="688" actId="571"/>
          <ac:spMkLst>
            <pc:docMk/>
            <pc:sldMk cId="1524492555" sldId="265"/>
            <ac:spMk id="39" creationId="{D9DCBEA4-F405-49E1-9701-0B6E48097856}"/>
          </ac:spMkLst>
        </pc:spChg>
        <pc:spChg chg="del">
          <ac:chgData name="Leventhal, Brian C - leventbc" userId="3adb2060-2beb-4a7d-9680-0848e8f14df8" providerId="ADAL" clId="{357D1710-6A76-4556-8485-F00C8675E2D2}" dt="2022-01-14T14:26:18.629" v="676" actId="478"/>
          <ac:spMkLst>
            <pc:docMk/>
            <pc:sldMk cId="1524492555" sldId="265"/>
            <ac:spMk id="41" creationId="{F5DBDE44-AB41-4036-B2A4-DF9A9F3EB77C}"/>
          </ac:spMkLst>
        </pc:spChg>
        <pc:spChg chg="del">
          <ac:chgData name="Leventhal, Brian C - leventbc" userId="3adb2060-2beb-4a7d-9680-0848e8f14df8" providerId="ADAL" clId="{357D1710-6A76-4556-8485-F00C8675E2D2}" dt="2022-01-14T14:26:18.629" v="676" actId="478"/>
          <ac:spMkLst>
            <pc:docMk/>
            <pc:sldMk cId="1524492555" sldId="265"/>
            <ac:spMk id="43" creationId="{662DC7BA-B253-4CA2-81C4-12DB8D44843B}"/>
          </ac:spMkLst>
        </pc:spChg>
        <pc:spChg chg="del">
          <ac:chgData name="Leventhal, Brian C - leventbc" userId="3adb2060-2beb-4a7d-9680-0848e8f14df8" providerId="ADAL" clId="{357D1710-6A76-4556-8485-F00C8675E2D2}" dt="2022-01-14T14:26:18.629" v="676" actId="478"/>
          <ac:spMkLst>
            <pc:docMk/>
            <pc:sldMk cId="1524492555" sldId="265"/>
            <ac:spMk id="45" creationId="{28D323BF-DF85-4DFF-8151-44B15A2FF0B5}"/>
          </ac:spMkLst>
        </pc:spChg>
        <pc:grpChg chg="add del mod ord">
          <ac:chgData name="Leventhal, Brian C - leventbc" userId="3adb2060-2beb-4a7d-9680-0848e8f14df8" providerId="ADAL" clId="{357D1710-6A76-4556-8485-F00C8675E2D2}" dt="2022-01-14T14:27:48.954" v="685" actId="478"/>
          <ac:grpSpMkLst>
            <pc:docMk/>
            <pc:sldMk cId="1524492555" sldId="265"/>
            <ac:grpSpMk id="2" creationId="{2E717840-B0A6-462A-B8B3-220BD36CEC26}"/>
          </ac:grpSpMkLst>
        </pc:grpChg>
        <pc:grpChg chg="add mod">
          <ac:chgData name="Leventhal, Brian C - leventbc" userId="3adb2060-2beb-4a7d-9680-0848e8f14df8" providerId="ADAL" clId="{357D1710-6A76-4556-8485-F00C8675E2D2}" dt="2022-01-14T14:28:47.744" v="689" actId="962"/>
          <ac:grpSpMkLst>
            <pc:docMk/>
            <pc:sldMk cId="1524492555" sldId="265"/>
            <ac:grpSpMk id="3" creationId="{9E70405D-4E48-42F6-8F26-F3BEBE8A46DF}"/>
          </ac:grpSpMkLst>
        </pc:grpChg>
      </pc:sldChg>
      <pc:sldChg chg="delSp modSp add del mod ord">
        <pc:chgData name="Leventhal, Brian C - leventbc" userId="3adb2060-2beb-4a7d-9680-0848e8f14df8" providerId="ADAL" clId="{357D1710-6A76-4556-8485-F00C8675E2D2}" dt="2022-01-14T14:42:20.282" v="840" actId="47"/>
        <pc:sldMkLst>
          <pc:docMk/>
          <pc:sldMk cId="1402983969" sldId="266"/>
        </pc:sldMkLst>
        <pc:grpChg chg="del">
          <ac:chgData name="Leventhal, Brian C - leventbc" userId="3adb2060-2beb-4a7d-9680-0848e8f14df8" providerId="ADAL" clId="{357D1710-6A76-4556-8485-F00C8675E2D2}" dt="2022-01-14T14:32:12.910" v="719" actId="478"/>
          <ac:grpSpMkLst>
            <pc:docMk/>
            <pc:sldMk cId="1402983969" sldId="266"/>
            <ac:grpSpMk id="50" creationId="{668DB86D-2A6B-4174-93BD-2E026200D7CA}"/>
          </ac:grpSpMkLst>
        </pc:grpChg>
        <pc:grpChg chg="del">
          <ac:chgData name="Leventhal, Brian C - leventbc" userId="3adb2060-2beb-4a7d-9680-0848e8f14df8" providerId="ADAL" clId="{357D1710-6A76-4556-8485-F00C8675E2D2}" dt="2022-01-14T14:32:12.910" v="719" actId="478"/>
          <ac:grpSpMkLst>
            <pc:docMk/>
            <pc:sldMk cId="1402983969" sldId="266"/>
            <ac:grpSpMk id="51" creationId="{B33F6493-5930-4A4F-9E40-C41B8EDB2956}"/>
          </ac:grpSpMkLst>
        </pc:grpChg>
        <pc:grpChg chg="mod">
          <ac:chgData name="Leventhal, Brian C - leventbc" userId="3adb2060-2beb-4a7d-9680-0848e8f14df8" providerId="ADAL" clId="{357D1710-6A76-4556-8485-F00C8675E2D2}" dt="2022-01-14T14:32:22.686" v="721" actId="962"/>
          <ac:grpSpMkLst>
            <pc:docMk/>
            <pc:sldMk cId="1402983969" sldId="266"/>
            <ac:grpSpMk id="52" creationId="{28C2CCD7-D9B7-477F-8DD4-1CED768491E0}"/>
          </ac:grpSpMkLst>
        </pc:grpChg>
        <pc:grpChg chg="del">
          <ac:chgData name="Leventhal, Brian C - leventbc" userId="3adb2060-2beb-4a7d-9680-0848e8f14df8" providerId="ADAL" clId="{357D1710-6A76-4556-8485-F00C8675E2D2}" dt="2022-01-14T14:32:15.816" v="720" actId="478"/>
          <ac:grpSpMkLst>
            <pc:docMk/>
            <pc:sldMk cId="1402983969" sldId="266"/>
            <ac:grpSpMk id="54" creationId="{375B0B05-8AA4-47C8-B0CB-B385E2CC4C1F}"/>
          </ac:grpSpMkLst>
        </pc:grpChg>
        <pc:grpChg chg="del">
          <ac:chgData name="Leventhal, Brian C - leventbc" userId="3adb2060-2beb-4a7d-9680-0848e8f14df8" providerId="ADAL" clId="{357D1710-6A76-4556-8485-F00C8675E2D2}" dt="2022-01-14T14:32:15.816" v="720" actId="478"/>
          <ac:grpSpMkLst>
            <pc:docMk/>
            <pc:sldMk cId="1402983969" sldId="266"/>
            <ac:grpSpMk id="55" creationId="{BD3B58CC-EC90-4D61-AF09-86731E175FC4}"/>
          </ac:grpSpMkLst>
        </pc:grpChg>
      </pc:sldChg>
      <pc:sldChg chg="delSp modSp add del mod">
        <pc:chgData name="Leventhal, Brian C - leventbc" userId="3adb2060-2beb-4a7d-9680-0848e8f14df8" providerId="ADAL" clId="{357D1710-6A76-4556-8485-F00C8675E2D2}" dt="2022-01-14T14:42:20.282" v="840" actId="47"/>
        <pc:sldMkLst>
          <pc:docMk/>
          <pc:sldMk cId="2276824081" sldId="267"/>
        </pc:sldMkLst>
        <pc:grpChg chg="del">
          <ac:chgData name="Leventhal, Brian C - leventbc" userId="3adb2060-2beb-4a7d-9680-0848e8f14df8" providerId="ADAL" clId="{357D1710-6A76-4556-8485-F00C8675E2D2}" dt="2022-01-14T14:32:51.866" v="729" actId="478"/>
          <ac:grpSpMkLst>
            <pc:docMk/>
            <pc:sldMk cId="2276824081" sldId="267"/>
            <ac:grpSpMk id="50" creationId="{668DB86D-2A6B-4174-93BD-2E026200D7CA}"/>
          </ac:grpSpMkLst>
        </pc:grpChg>
        <pc:grpChg chg="del">
          <ac:chgData name="Leventhal, Brian C - leventbc" userId="3adb2060-2beb-4a7d-9680-0848e8f14df8" providerId="ADAL" clId="{357D1710-6A76-4556-8485-F00C8675E2D2}" dt="2022-01-14T14:32:51.866" v="729" actId="478"/>
          <ac:grpSpMkLst>
            <pc:docMk/>
            <pc:sldMk cId="2276824081" sldId="267"/>
            <ac:grpSpMk id="51" creationId="{B33F6493-5930-4A4F-9E40-C41B8EDB2956}"/>
          </ac:grpSpMkLst>
        </pc:grpChg>
        <pc:grpChg chg="del">
          <ac:chgData name="Leventhal, Brian C - leventbc" userId="3adb2060-2beb-4a7d-9680-0848e8f14df8" providerId="ADAL" clId="{357D1710-6A76-4556-8485-F00C8675E2D2}" dt="2022-01-14T14:32:51.866" v="729" actId="478"/>
          <ac:grpSpMkLst>
            <pc:docMk/>
            <pc:sldMk cId="2276824081" sldId="267"/>
            <ac:grpSpMk id="52" creationId="{28C2CCD7-D9B7-477F-8DD4-1CED768491E0}"/>
          </ac:grpSpMkLst>
        </pc:grpChg>
        <pc:grpChg chg="del">
          <ac:chgData name="Leventhal, Brian C - leventbc" userId="3adb2060-2beb-4a7d-9680-0848e8f14df8" providerId="ADAL" clId="{357D1710-6A76-4556-8485-F00C8675E2D2}" dt="2022-01-14T14:32:51.866" v="729" actId="478"/>
          <ac:grpSpMkLst>
            <pc:docMk/>
            <pc:sldMk cId="2276824081" sldId="267"/>
            <ac:grpSpMk id="54" creationId="{375B0B05-8AA4-47C8-B0CB-B385E2CC4C1F}"/>
          </ac:grpSpMkLst>
        </pc:grpChg>
        <pc:grpChg chg="mod">
          <ac:chgData name="Leventhal, Brian C - leventbc" userId="3adb2060-2beb-4a7d-9680-0848e8f14df8" providerId="ADAL" clId="{357D1710-6A76-4556-8485-F00C8675E2D2}" dt="2022-01-14T14:32:59.369" v="730" actId="962"/>
          <ac:grpSpMkLst>
            <pc:docMk/>
            <pc:sldMk cId="2276824081" sldId="267"/>
            <ac:grpSpMk id="55" creationId="{BD3B58CC-EC90-4D61-AF09-86731E175FC4}"/>
          </ac:grpSpMkLst>
        </pc:grpChg>
      </pc:sldChg>
      <pc:sldChg chg="delSp modSp add del mod ord">
        <pc:chgData name="Leventhal, Brian C - leventbc" userId="3adb2060-2beb-4a7d-9680-0848e8f14df8" providerId="ADAL" clId="{357D1710-6A76-4556-8485-F00C8675E2D2}" dt="2022-01-14T14:42:20.282" v="840" actId="47"/>
        <pc:sldMkLst>
          <pc:docMk/>
          <pc:sldMk cId="3210682093" sldId="268"/>
        </pc:sldMkLst>
        <pc:grpChg chg="del">
          <ac:chgData name="Leventhal, Brian C - leventbc" userId="3adb2060-2beb-4a7d-9680-0848e8f14df8" providerId="ADAL" clId="{357D1710-6A76-4556-8485-F00C8675E2D2}" dt="2022-01-14T14:32:32.267" v="724" actId="478"/>
          <ac:grpSpMkLst>
            <pc:docMk/>
            <pc:sldMk cId="3210682093" sldId="268"/>
            <ac:grpSpMk id="50" creationId="{668DB86D-2A6B-4174-93BD-2E026200D7CA}"/>
          </ac:grpSpMkLst>
        </pc:grpChg>
        <pc:grpChg chg="del">
          <ac:chgData name="Leventhal, Brian C - leventbc" userId="3adb2060-2beb-4a7d-9680-0848e8f14df8" providerId="ADAL" clId="{357D1710-6A76-4556-8485-F00C8675E2D2}" dt="2022-01-14T14:32:32.267" v="724" actId="478"/>
          <ac:grpSpMkLst>
            <pc:docMk/>
            <pc:sldMk cId="3210682093" sldId="268"/>
            <ac:grpSpMk id="51" creationId="{B33F6493-5930-4A4F-9E40-C41B8EDB2956}"/>
          </ac:grpSpMkLst>
        </pc:grpChg>
        <pc:grpChg chg="del">
          <ac:chgData name="Leventhal, Brian C - leventbc" userId="3adb2060-2beb-4a7d-9680-0848e8f14df8" providerId="ADAL" clId="{357D1710-6A76-4556-8485-F00C8675E2D2}" dt="2022-01-14T14:32:32.267" v="724" actId="478"/>
          <ac:grpSpMkLst>
            <pc:docMk/>
            <pc:sldMk cId="3210682093" sldId="268"/>
            <ac:grpSpMk id="52" creationId="{28C2CCD7-D9B7-477F-8DD4-1CED768491E0}"/>
          </ac:grpSpMkLst>
        </pc:grpChg>
        <pc:grpChg chg="mod">
          <ac:chgData name="Leventhal, Brian C - leventbc" userId="3adb2060-2beb-4a7d-9680-0848e8f14df8" providerId="ADAL" clId="{357D1710-6A76-4556-8485-F00C8675E2D2}" dt="2022-01-14T14:32:42.601" v="726" actId="962"/>
          <ac:grpSpMkLst>
            <pc:docMk/>
            <pc:sldMk cId="3210682093" sldId="268"/>
            <ac:grpSpMk id="54" creationId="{375B0B05-8AA4-47C8-B0CB-B385E2CC4C1F}"/>
          </ac:grpSpMkLst>
        </pc:grpChg>
        <pc:grpChg chg="del">
          <ac:chgData name="Leventhal, Brian C - leventbc" userId="3adb2060-2beb-4a7d-9680-0848e8f14df8" providerId="ADAL" clId="{357D1710-6A76-4556-8485-F00C8675E2D2}" dt="2022-01-14T14:32:34.880" v="725" actId="478"/>
          <ac:grpSpMkLst>
            <pc:docMk/>
            <pc:sldMk cId="3210682093" sldId="268"/>
            <ac:grpSpMk id="55" creationId="{BD3B58CC-EC90-4D61-AF09-86731E175FC4}"/>
          </ac:grpSpMkLst>
        </pc:grpChg>
      </pc:sldChg>
      <pc:sldChg chg="add del">
        <pc:chgData name="Leventhal, Brian C - leventbc" userId="3adb2060-2beb-4a7d-9680-0848e8f14df8" providerId="ADAL" clId="{357D1710-6A76-4556-8485-F00C8675E2D2}" dt="2022-01-14T14:34:14.077" v="734" actId="47"/>
        <pc:sldMkLst>
          <pc:docMk/>
          <pc:sldMk cId="40271547" sldId="269"/>
        </pc:sldMkLst>
      </pc:sldChg>
      <pc:sldChg chg="modSp add del mod ord">
        <pc:chgData name="Leventhal, Brian C - leventbc" userId="3adb2060-2beb-4a7d-9680-0848e8f14df8" providerId="ADAL" clId="{357D1710-6A76-4556-8485-F00C8675E2D2}" dt="2022-01-14T14:36:51.460" v="771" actId="47"/>
        <pc:sldMkLst>
          <pc:docMk/>
          <pc:sldMk cId="2196495884" sldId="269"/>
        </pc:sldMkLst>
        <pc:spChg chg="mod">
          <ac:chgData name="Leventhal, Brian C - leventbc" userId="3adb2060-2beb-4a7d-9680-0848e8f14df8" providerId="ADAL" clId="{357D1710-6A76-4556-8485-F00C8675E2D2}" dt="2022-01-14T14:36:47.937" v="770" actId="20577"/>
          <ac:spMkLst>
            <pc:docMk/>
            <pc:sldMk cId="2196495884" sldId="269"/>
            <ac:spMk id="17" creationId="{4E54E86E-7836-4C72-98F8-F17202A7F02E}"/>
          </ac:spMkLst>
        </pc:spChg>
      </pc:sldChg>
      <pc:sldChg chg="delSp modSp add del mod">
        <pc:chgData name="Leventhal, Brian C - leventbc" userId="3adb2060-2beb-4a7d-9680-0848e8f14df8" providerId="ADAL" clId="{357D1710-6A76-4556-8485-F00C8675E2D2}" dt="2022-01-14T14:43:31.822" v="856" actId="47"/>
        <pc:sldMkLst>
          <pc:docMk/>
          <pc:sldMk cId="3686652396" sldId="269"/>
        </pc:sldMkLst>
        <pc:spChg chg="mod">
          <ac:chgData name="Leventhal, Brian C - leventbc" userId="3adb2060-2beb-4a7d-9680-0848e8f14df8" providerId="ADAL" clId="{357D1710-6A76-4556-8485-F00C8675E2D2}" dt="2022-01-14T14:39:10.053" v="827" actId="20577"/>
          <ac:spMkLst>
            <pc:docMk/>
            <pc:sldMk cId="3686652396" sldId="269"/>
            <ac:spMk id="17" creationId="{4E54E86E-7836-4C72-98F8-F17202A7F02E}"/>
          </ac:spMkLst>
        </pc:spChg>
        <pc:spChg chg="mod">
          <ac:chgData name="Leventhal, Brian C - leventbc" userId="3adb2060-2beb-4a7d-9680-0848e8f14df8" providerId="ADAL" clId="{357D1710-6A76-4556-8485-F00C8675E2D2}" dt="2022-01-14T14:38:14.336" v="786" actId="14100"/>
          <ac:spMkLst>
            <pc:docMk/>
            <pc:sldMk cId="3686652396" sldId="269"/>
            <ac:spMk id="21" creationId="{ECC56A54-1E75-4586-B522-903F3B920BB5}"/>
          </ac:spMkLst>
        </pc:spChg>
        <pc:spChg chg="mod">
          <ac:chgData name="Leventhal, Brian C - leventbc" userId="3adb2060-2beb-4a7d-9680-0848e8f14df8" providerId="ADAL" clId="{357D1710-6A76-4556-8485-F00C8675E2D2}" dt="2022-01-14T14:39:48.826" v="839" actId="14100"/>
          <ac:spMkLst>
            <pc:docMk/>
            <pc:sldMk cId="3686652396" sldId="269"/>
            <ac:spMk id="23" creationId="{128B0D1A-6143-4C52-806D-25125BCB9924}"/>
          </ac:spMkLst>
        </pc:spChg>
        <pc:spChg chg="mod">
          <ac:chgData name="Leventhal, Brian C - leventbc" userId="3adb2060-2beb-4a7d-9680-0848e8f14df8" providerId="ADAL" clId="{357D1710-6A76-4556-8485-F00C8675E2D2}" dt="2022-01-14T14:38:57.354" v="798" actId="14100"/>
          <ac:spMkLst>
            <pc:docMk/>
            <pc:sldMk cId="3686652396" sldId="269"/>
            <ac:spMk id="26" creationId="{7719FA3F-C220-412D-AA72-791DEDA757E3}"/>
          </ac:spMkLst>
        </pc:spChg>
        <pc:spChg chg="mod">
          <ac:chgData name="Leventhal, Brian C - leventbc" userId="3adb2060-2beb-4a7d-9680-0848e8f14df8" providerId="ADAL" clId="{357D1710-6A76-4556-8485-F00C8675E2D2}" dt="2022-01-14T14:37:28.832" v="778" actId="14100"/>
          <ac:spMkLst>
            <pc:docMk/>
            <pc:sldMk cId="3686652396" sldId="269"/>
            <ac:spMk id="30" creationId="{856B8AB2-93E8-4651-A912-379DE4945731}"/>
          </ac:spMkLst>
        </pc:spChg>
        <pc:spChg chg="mod">
          <ac:chgData name="Leventhal, Brian C - leventbc" userId="3adb2060-2beb-4a7d-9680-0848e8f14df8" providerId="ADAL" clId="{357D1710-6A76-4556-8485-F00C8675E2D2}" dt="2022-01-14T14:38:05.032" v="783" actId="2711"/>
          <ac:spMkLst>
            <pc:docMk/>
            <pc:sldMk cId="3686652396" sldId="269"/>
            <ac:spMk id="37" creationId="{E212F742-7841-497D-BA9C-22CBB64AA7A2}"/>
          </ac:spMkLst>
        </pc:spChg>
        <pc:spChg chg="mod">
          <ac:chgData name="Leventhal, Brian C - leventbc" userId="3adb2060-2beb-4a7d-9680-0848e8f14df8" providerId="ADAL" clId="{357D1710-6A76-4556-8485-F00C8675E2D2}" dt="2022-01-14T14:39:04.138" v="800" actId="20577"/>
          <ac:spMkLst>
            <pc:docMk/>
            <pc:sldMk cId="3686652396" sldId="269"/>
            <ac:spMk id="39" creationId="{D9DCBEA4-F405-49E1-9701-0B6E48097856}"/>
          </ac:spMkLst>
        </pc:spChg>
        <pc:spChg chg="mod">
          <ac:chgData name="Leventhal, Brian C - leventbc" userId="3adb2060-2beb-4a7d-9680-0848e8f14df8" providerId="ADAL" clId="{357D1710-6A76-4556-8485-F00C8675E2D2}" dt="2022-01-14T14:39:40.005" v="837" actId="1076"/>
          <ac:spMkLst>
            <pc:docMk/>
            <pc:sldMk cId="3686652396" sldId="269"/>
            <ac:spMk id="41" creationId="{F5DBDE44-AB41-4036-B2A4-DF9A9F3EB77C}"/>
          </ac:spMkLst>
        </pc:spChg>
        <pc:spChg chg="mod">
          <ac:chgData name="Leventhal, Brian C - leventbc" userId="3adb2060-2beb-4a7d-9680-0848e8f14df8" providerId="ADAL" clId="{357D1710-6A76-4556-8485-F00C8675E2D2}" dt="2022-01-14T14:39:36.126" v="836" actId="1076"/>
          <ac:spMkLst>
            <pc:docMk/>
            <pc:sldMk cId="3686652396" sldId="269"/>
            <ac:spMk id="43" creationId="{662DC7BA-B253-4CA2-81C4-12DB8D44843B}"/>
          </ac:spMkLst>
        </pc:spChg>
        <pc:grpChg chg="mod">
          <ac:chgData name="Leventhal, Brian C - leventbc" userId="3adb2060-2beb-4a7d-9680-0848e8f14df8" providerId="ADAL" clId="{357D1710-6A76-4556-8485-F00C8675E2D2}" dt="2022-01-14T14:39:28.258" v="834" actId="1076"/>
          <ac:grpSpMkLst>
            <pc:docMk/>
            <pc:sldMk cId="3686652396" sldId="269"/>
            <ac:grpSpMk id="50" creationId="{668DB86D-2A6B-4174-93BD-2E026200D7CA}"/>
          </ac:grpSpMkLst>
        </pc:grpChg>
        <pc:grpChg chg="mod">
          <ac:chgData name="Leventhal, Brian C - leventbc" userId="3adb2060-2beb-4a7d-9680-0848e8f14df8" providerId="ADAL" clId="{357D1710-6A76-4556-8485-F00C8675E2D2}" dt="2022-01-14T14:39:28.258" v="834" actId="1076"/>
          <ac:grpSpMkLst>
            <pc:docMk/>
            <pc:sldMk cId="3686652396" sldId="269"/>
            <ac:grpSpMk id="51" creationId="{B33F6493-5930-4A4F-9E40-C41B8EDB2956}"/>
          </ac:grpSpMkLst>
        </pc:grpChg>
        <pc:grpChg chg="mod">
          <ac:chgData name="Leventhal, Brian C - leventbc" userId="3adb2060-2beb-4a7d-9680-0848e8f14df8" providerId="ADAL" clId="{357D1710-6A76-4556-8485-F00C8675E2D2}" dt="2022-01-14T14:39:28.258" v="834" actId="1076"/>
          <ac:grpSpMkLst>
            <pc:docMk/>
            <pc:sldMk cId="3686652396" sldId="269"/>
            <ac:grpSpMk id="52" creationId="{28C2CCD7-D9B7-477F-8DD4-1CED768491E0}"/>
          </ac:grpSpMkLst>
        </pc:grpChg>
        <pc:grpChg chg="mod">
          <ac:chgData name="Leventhal, Brian C - leventbc" userId="3adb2060-2beb-4a7d-9680-0848e8f14df8" providerId="ADAL" clId="{357D1710-6A76-4556-8485-F00C8675E2D2}" dt="2022-01-14T14:39:28.258" v="834" actId="1076"/>
          <ac:grpSpMkLst>
            <pc:docMk/>
            <pc:sldMk cId="3686652396" sldId="269"/>
            <ac:grpSpMk id="54" creationId="{375B0B05-8AA4-47C8-B0CB-B385E2CC4C1F}"/>
          </ac:grpSpMkLst>
        </pc:grpChg>
        <pc:grpChg chg="del">
          <ac:chgData name="Leventhal, Brian C - leventbc" userId="3adb2060-2beb-4a7d-9680-0848e8f14df8" providerId="ADAL" clId="{357D1710-6A76-4556-8485-F00C8675E2D2}" dt="2022-01-14T14:39:21.354" v="833" actId="478"/>
          <ac:grpSpMkLst>
            <pc:docMk/>
            <pc:sldMk cId="3686652396" sldId="269"/>
            <ac:grpSpMk id="55" creationId="{BD3B58CC-EC90-4D61-AF09-86731E175FC4}"/>
          </ac:grpSpMkLst>
        </pc:grpChg>
      </pc:sldChg>
      <pc:sldChg chg="addSp delSp modSp add mod modTransition">
        <pc:chgData name="Leventhal, Brian C - leventbc" userId="3adb2060-2beb-4a7d-9680-0848e8f14df8" providerId="ADAL" clId="{357D1710-6A76-4556-8485-F00C8675E2D2}" dt="2022-01-14T14:48:48.023" v="881" actId="478"/>
        <pc:sldMkLst>
          <pc:docMk/>
          <pc:sldMk cId="99808946" sldId="270"/>
        </pc:sldMkLst>
        <pc:spChg chg="mod">
          <ac:chgData name="Leventhal, Brian C - leventbc" userId="3adb2060-2beb-4a7d-9680-0848e8f14df8" providerId="ADAL" clId="{357D1710-6A76-4556-8485-F00C8675E2D2}" dt="2022-01-14T14:45:04.154" v="871" actId="962"/>
          <ac:spMkLst>
            <pc:docMk/>
            <pc:sldMk cId="99808946" sldId="270"/>
            <ac:spMk id="17" creationId="{4E54E86E-7836-4C72-98F8-F17202A7F02E}"/>
          </ac:spMkLst>
        </pc:spChg>
        <pc:spChg chg="add del mod">
          <ac:chgData name="Leventhal, Brian C - leventbc" userId="3adb2060-2beb-4a7d-9680-0848e8f14df8" providerId="ADAL" clId="{357D1710-6A76-4556-8485-F00C8675E2D2}" dt="2022-01-14T14:48:48.023" v="881" actId="478"/>
          <ac:spMkLst>
            <pc:docMk/>
            <pc:sldMk cId="99808946" sldId="270"/>
            <ac:spMk id="24" creationId="{1847D824-9163-477B-8139-6588BC4791DC}"/>
          </ac:spMkLst>
        </pc:spChg>
        <pc:grpChg chg="mod">
          <ac:chgData name="Leventhal, Brian C - leventbc" userId="3adb2060-2beb-4a7d-9680-0848e8f14df8" providerId="ADAL" clId="{357D1710-6A76-4556-8485-F00C8675E2D2}" dt="2022-01-14T14:46:14.518" v="875" actId="962"/>
          <ac:grpSpMkLst>
            <pc:docMk/>
            <pc:sldMk cId="99808946" sldId="270"/>
            <ac:grpSpMk id="50" creationId="{668DB86D-2A6B-4174-93BD-2E026200D7CA}"/>
          </ac:grpSpMkLst>
        </pc:grpChg>
        <pc:grpChg chg="del">
          <ac:chgData name="Leventhal, Brian C - leventbc" userId="3adb2060-2beb-4a7d-9680-0848e8f14df8" providerId="ADAL" clId="{357D1710-6A76-4556-8485-F00C8675E2D2}" dt="2022-01-14T14:42:35.345" v="846" actId="478"/>
          <ac:grpSpMkLst>
            <pc:docMk/>
            <pc:sldMk cId="99808946" sldId="270"/>
            <ac:grpSpMk id="51" creationId="{B33F6493-5930-4A4F-9E40-C41B8EDB2956}"/>
          </ac:grpSpMkLst>
        </pc:grpChg>
        <pc:grpChg chg="del">
          <ac:chgData name="Leventhal, Brian C - leventbc" userId="3adb2060-2beb-4a7d-9680-0848e8f14df8" providerId="ADAL" clId="{357D1710-6A76-4556-8485-F00C8675E2D2}" dt="2022-01-14T14:42:35.345" v="846" actId="478"/>
          <ac:grpSpMkLst>
            <pc:docMk/>
            <pc:sldMk cId="99808946" sldId="270"/>
            <ac:grpSpMk id="52" creationId="{28C2CCD7-D9B7-477F-8DD4-1CED768491E0}"/>
          </ac:grpSpMkLst>
        </pc:grpChg>
        <pc:grpChg chg="del">
          <ac:chgData name="Leventhal, Brian C - leventbc" userId="3adb2060-2beb-4a7d-9680-0848e8f14df8" providerId="ADAL" clId="{357D1710-6A76-4556-8485-F00C8675E2D2}" dt="2022-01-14T14:42:35.345" v="846" actId="478"/>
          <ac:grpSpMkLst>
            <pc:docMk/>
            <pc:sldMk cId="99808946" sldId="270"/>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39.505" v="876" actId="962"/>
        <pc:sldMkLst>
          <pc:docMk/>
          <pc:sldMk cId="3987835201" sldId="271"/>
        </pc:sldMkLst>
        <pc:spChg chg="mod">
          <ac:chgData name="Leventhal, Brian C - leventbc" userId="3adb2060-2beb-4a7d-9680-0848e8f14df8" providerId="ADAL" clId="{357D1710-6A76-4556-8485-F00C8675E2D2}" dt="2022-01-14T14:46:39.505" v="876" actId="962"/>
          <ac:spMkLst>
            <pc:docMk/>
            <pc:sldMk cId="3987835201" sldId="271"/>
            <ac:spMk id="17" creationId="{4E54E86E-7836-4C72-98F8-F17202A7F02E}"/>
          </ac:spMkLst>
        </pc:spChg>
        <pc:grpChg chg="del">
          <ac:chgData name="Leventhal, Brian C - leventbc" userId="3adb2060-2beb-4a7d-9680-0848e8f14df8" providerId="ADAL" clId="{357D1710-6A76-4556-8485-F00C8675E2D2}" dt="2022-01-14T14:42:44.883" v="847" actId="478"/>
          <ac:grpSpMkLst>
            <pc:docMk/>
            <pc:sldMk cId="3987835201" sldId="271"/>
            <ac:grpSpMk id="50" creationId="{668DB86D-2A6B-4174-93BD-2E026200D7CA}"/>
          </ac:grpSpMkLst>
        </pc:grpChg>
        <pc:grpChg chg="mod">
          <ac:chgData name="Leventhal, Brian C - leventbc" userId="3adb2060-2beb-4a7d-9680-0848e8f14df8" providerId="ADAL" clId="{357D1710-6A76-4556-8485-F00C8675E2D2}" dt="2022-01-14T14:43:23.405" v="854" actId="962"/>
          <ac:grpSpMkLst>
            <pc:docMk/>
            <pc:sldMk cId="3987835201" sldId="271"/>
            <ac:grpSpMk id="51" creationId="{B33F6493-5930-4A4F-9E40-C41B8EDB2956}"/>
          </ac:grpSpMkLst>
        </pc:grpChg>
        <pc:grpChg chg="del">
          <ac:chgData name="Leventhal, Brian C - leventbc" userId="3adb2060-2beb-4a7d-9680-0848e8f14df8" providerId="ADAL" clId="{357D1710-6A76-4556-8485-F00C8675E2D2}" dt="2022-01-14T14:42:48.545" v="848" actId="478"/>
          <ac:grpSpMkLst>
            <pc:docMk/>
            <pc:sldMk cId="3987835201" sldId="271"/>
            <ac:grpSpMk id="52" creationId="{28C2CCD7-D9B7-477F-8DD4-1CED768491E0}"/>
          </ac:grpSpMkLst>
        </pc:grpChg>
        <pc:grpChg chg="del">
          <ac:chgData name="Leventhal, Brian C - leventbc" userId="3adb2060-2beb-4a7d-9680-0848e8f14df8" providerId="ADAL" clId="{357D1710-6A76-4556-8485-F00C8675E2D2}" dt="2022-01-14T14:42:48.545" v="848" actId="478"/>
          <ac:grpSpMkLst>
            <pc:docMk/>
            <pc:sldMk cId="3987835201" sldId="271"/>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44.322" v="877" actId="962"/>
        <pc:sldMkLst>
          <pc:docMk/>
          <pc:sldMk cId="3061064832" sldId="272"/>
        </pc:sldMkLst>
        <pc:spChg chg="mod">
          <ac:chgData name="Leventhal, Brian C - leventbc" userId="3adb2060-2beb-4a7d-9680-0848e8f14df8" providerId="ADAL" clId="{357D1710-6A76-4556-8485-F00C8675E2D2}" dt="2022-01-14T14:46:44.322" v="877" actId="962"/>
          <ac:spMkLst>
            <pc:docMk/>
            <pc:sldMk cId="3061064832" sldId="272"/>
            <ac:spMk id="17" creationId="{4E54E86E-7836-4C72-98F8-F17202A7F02E}"/>
          </ac:spMkLst>
        </pc:spChg>
        <pc:grpChg chg="del">
          <ac:chgData name="Leventhal, Brian C - leventbc" userId="3adb2060-2beb-4a7d-9680-0848e8f14df8" providerId="ADAL" clId="{357D1710-6A76-4556-8485-F00C8675E2D2}" dt="2022-01-14T14:42:52.756" v="849" actId="478"/>
          <ac:grpSpMkLst>
            <pc:docMk/>
            <pc:sldMk cId="3061064832" sldId="272"/>
            <ac:grpSpMk id="50" creationId="{668DB86D-2A6B-4174-93BD-2E026200D7CA}"/>
          </ac:grpSpMkLst>
        </pc:grpChg>
        <pc:grpChg chg="del">
          <ac:chgData name="Leventhal, Brian C - leventbc" userId="3adb2060-2beb-4a7d-9680-0848e8f14df8" providerId="ADAL" clId="{357D1710-6A76-4556-8485-F00C8675E2D2}" dt="2022-01-14T14:42:52.756" v="849" actId="478"/>
          <ac:grpSpMkLst>
            <pc:docMk/>
            <pc:sldMk cId="3061064832" sldId="272"/>
            <ac:grpSpMk id="51" creationId="{B33F6493-5930-4A4F-9E40-C41B8EDB2956}"/>
          </ac:grpSpMkLst>
        </pc:grpChg>
        <pc:grpChg chg="mod">
          <ac:chgData name="Leventhal, Brian C - leventbc" userId="3adb2060-2beb-4a7d-9680-0848e8f14df8" providerId="ADAL" clId="{357D1710-6A76-4556-8485-F00C8675E2D2}" dt="2022-01-14T14:43:17.375" v="853" actId="962"/>
          <ac:grpSpMkLst>
            <pc:docMk/>
            <pc:sldMk cId="3061064832" sldId="272"/>
            <ac:grpSpMk id="52" creationId="{28C2CCD7-D9B7-477F-8DD4-1CED768491E0}"/>
          </ac:grpSpMkLst>
        </pc:grpChg>
        <pc:grpChg chg="del">
          <ac:chgData name="Leventhal, Brian C - leventbc" userId="3adb2060-2beb-4a7d-9680-0848e8f14df8" providerId="ADAL" clId="{357D1710-6A76-4556-8485-F00C8675E2D2}" dt="2022-01-14T14:42:56.395" v="850" actId="478"/>
          <ac:grpSpMkLst>
            <pc:docMk/>
            <pc:sldMk cId="3061064832" sldId="272"/>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51.475" v="878" actId="962"/>
        <pc:sldMkLst>
          <pc:docMk/>
          <pc:sldMk cId="924156362" sldId="273"/>
        </pc:sldMkLst>
        <pc:spChg chg="mod">
          <ac:chgData name="Leventhal, Brian C - leventbc" userId="3adb2060-2beb-4a7d-9680-0848e8f14df8" providerId="ADAL" clId="{357D1710-6A76-4556-8485-F00C8675E2D2}" dt="2022-01-14T14:46:51.475" v="878" actId="962"/>
          <ac:spMkLst>
            <pc:docMk/>
            <pc:sldMk cId="924156362" sldId="273"/>
            <ac:spMk id="17" creationId="{4E54E86E-7836-4C72-98F8-F17202A7F02E}"/>
          </ac:spMkLst>
        </pc:spChg>
        <pc:grpChg chg="del">
          <ac:chgData name="Leventhal, Brian C - leventbc" userId="3adb2060-2beb-4a7d-9680-0848e8f14df8" providerId="ADAL" clId="{357D1710-6A76-4556-8485-F00C8675E2D2}" dt="2022-01-14T14:43:01.157" v="851" actId="478"/>
          <ac:grpSpMkLst>
            <pc:docMk/>
            <pc:sldMk cId="924156362" sldId="273"/>
            <ac:grpSpMk id="50" creationId="{668DB86D-2A6B-4174-93BD-2E026200D7CA}"/>
          </ac:grpSpMkLst>
        </pc:grpChg>
        <pc:grpChg chg="del">
          <ac:chgData name="Leventhal, Brian C - leventbc" userId="3adb2060-2beb-4a7d-9680-0848e8f14df8" providerId="ADAL" clId="{357D1710-6A76-4556-8485-F00C8675E2D2}" dt="2022-01-14T14:43:01.157" v="851" actId="478"/>
          <ac:grpSpMkLst>
            <pc:docMk/>
            <pc:sldMk cId="924156362" sldId="273"/>
            <ac:grpSpMk id="51" creationId="{B33F6493-5930-4A4F-9E40-C41B8EDB2956}"/>
          </ac:grpSpMkLst>
        </pc:grpChg>
        <pc:grpChg chg="del">
          <ac:chgData name="Leventhal, Brian C - leventbc" userId="3adb2060-2beb-4a7d-9680-0848e8f14df8" providerId="ADAL" clId="{357D1710-6A76-4556-8485-F00C8675E2D2}" dt="2022-01-14T14:43:01.157" v="851" actId="478"/>
          <ac:grpSpMkLst>
            <pc:docMk/>
            <pc:sldMk cId="924156362" sldId="273"/>
            <ac:grpSpMk id="52" creationId="{28C2CCD7-D9B7-477F-8DD4-1CED768491E0}"/>
          </ac:grpSpMkLst>
        </pc:grpChg>
        <pc:grpChg chg="mod">
          <ac:chgData name="Leventhal, Brian C - leventbc" userId="3adb2060-2beb-4a7d-9680-0848e8f14df8" providerId="ADAL" clId="{357D1710-6A76-4556-8485-F00C8675E2D2}" dt="2022-01-14T14:43:10.508" v="852" actId="962"/>
          <ac:grpSpMkLst>
            <pc:docMk/>
            <pc:sldMk cId="924156362" sldId="273"/>
            <ac:grpSpMk id="54" creationId="{375B0B05-8AA4-47C8-B0CB-B385E2CC4C1F}"/>
          </ac:grpSpMkLst>
        </pc:grpChg>
      </pc:sldChg>
      <pc:sldChg chg="modSp add">
        <pc:chgData name="Leventhal, Brian C - leventbc" userId="3adb2060-2beb-4a7d-9680-0848e8f14df8" providerId="ADAL" clId="{357D1710-6A76-4556-8485-F00C8675E2D2}" dt="2022-01-14T14:46:58.014" v="879" actId="962"/>
        <pc:sldMkLst>
          <pc:docMk/>
          <pc:sldMk cId="2451656643" sldId="274"/>
        </pc:sldMkLst>
        <pc:spChg chg="mod">
          <ac:chgData name="Leventhal, Brian C - leventbc" userId="3adb2060-2beb-4a7d-9680-0848e8f14df8" providerId="ADAL" clId="{357D1710-6A76-4556-8485-F00C8675E2D2}" dt="2022-01-14T14:46:58.014" v="879" actId="962"/>
          <ac:spMkLst>
            <pc:docMk/>
            <pc:sldMk cId="2451656643" sldId="274"/>
            <ac:spMk id="17" creationId="{4E54E86E-7836-4C72-98F8-F17202A7F02E}"/>
          </ac:spMkLst>
        </pc:spChg>
      </pc:sldChg>
      <pc:sldChg chg="addSp delSp modSp add mod delAnim modAnim">
        <pc:chgData name="Leventhal, Brian C - leventbc" userId="3adb2060-2beb-4a7d-9680-0848e8f14df8" providerId="ADAL" clId="{357D1710-6A76-4556-8485-F00C8675E2D2}" dt="2022-01-14T14:58:20.580" v="985" actId="6549"/>
        <pc:sldMkLst>
          <pc:docMk/>
          <pc:sldMk cId="2322221250" sldId="275"/>
        </pc:sldMkLst>
        <pc:spChg chg="mod">
          <ac:chgData name="Leventhal, Brian C - leventbc" userId="3adb2060-2beb-4a7d-9680-0848e8f14df8" providerId="ADAL" clId="{357D1710-6A76-4556-8485-F00C8675E2D2}" dt="2022-01-14T14:55:59.394" v="957" actId="1076"/>
          <ac:spMkLst>
            <pc:docMk/>
            <pc:sldMk cId="2322221250" sldId="275"/>
            <ac:spMk id="4" creationId="{C33E6766-4A8B-4794-B25A-36D8F8AD8CD5}"/>
          </ac:spMkLst>
        </pc:spChg>
        <pc:spChg chg="mod">
          <ac:chgData name="Leventhal, Brian C - leventbc" userId="3adb2060-2beb-4a7d-9680-0848e8f14df8" providerId="ADAL" clId="{357D1710-6A76-4556-8485-F00C8675E2D2}" dt="2022-01-14T14:54:43.617" v="943" actId="20577"/>
          <ac:spMkLst>
            <pc:docMk/>
            <pc:sldMk cId="2322221250" sldId="275"/>
            <ac:spMk id="17" creationId="{4E54E86E-7836-4C72-98F8-F17202A7F02E}"/>
          </ac:spMkLst>
        </pc:spChg>
        <pc:spChg chg="del">
          <ac:chgData name="Leventhal, Brian C - leventbc" userId="3adb2060-2beb-4a7d-9680-0848e8f14df8" providerId="ADAL" clId="{357D1710-6A76-4556-8485-F00C8675E2D2}" dt="2022-01-14T14:52:15.243" v="894" actId="478"/>
          <ac:spMkLst>
            <pc:docMk/>
            <pc:sldMk cId="2322221250" sldId="275"/>
            <ac:spMk id="20" creationId="{26FFB5DD-06D5-438F-B4D8-E147FED2335F}"/>
          </ac:spMkLst>
        </pc:spChg>
        <pc:spChg chg="mod">
          <ac:chgData name="Leventhal, Brian C - leventbc" userId="3adb2060-2beb-4a7d-9680-0848e8f14df8" providerId="ADAL" clId="{357D1710-6A76-4556-8485-F00C8675E2D2}" dt="2022-01-14T14:54:27.642" v="922" actId="339"/>
          <ac:spMkLst>
            <pc:docMk/>
            <pc:sldMk cId="2322221250" sldId="275"/>
            <ac:spMk id="21" creationId="{ECC56A54-1E75-4586-B522-903F3B920BB5}"/>
          </ac:spMkLst>
        </pc:spChg>
        <pc:spChg chg="del">
          <ac:chgData name="Leventhal, Brian C - leventbc" userId="3adb2060-2beb-4a7d-9680-0848e8f14df8" providerId="ADAL" clId="{357D1710-6A76-4556-8485-F00C8675E2D2}" dt="2022-01-14T14:52:12.221" v="893" actId="478"/>
          <ac:spMkLst>
            <pc:docMk/>
            <pc:sldMk cId="2322221250" sldId="275"/>
            <ac:spMk id="23" creationId="{128B0D1A-6143-4C52-806D-25125BCB9924}"/>
          </ac:spMkLst>
        </pc:spChg>
        <pc:spChg chg="del">
          <ac:chgData name="Leventhal, Brian C - leventbc" userId="3adb2060-2beb-4a7d-9680-0848e8f14df8" providerId="ADAL" clId="{357D1710-6A76-4556-8485-F00C8675E2D2}" dt="2022-01-14T14:52:34.471" v="900" actId="478"/>
          <ac:spMkLst>
            <pc:docMk/>
            <pc:sldMk cId="2322221250" sldId="275"/>
            <ac:spMk id="27" creationId="{58C7AED4-FFDC-4C5B-B2A2-52EA7FC7CECE}"/>
          </ac:spMkLst>
        </pc:spChg>
        <pc:spChg chg="del">
          <ac:chgData name="Leventhal, Brian C - leventbc" userId="3adb2060-2beb-4a7d-9680-0848e8f14df8" providerId="ADAL" clId="{357D1710-6A76-4556-8485-F00C8675E2D2}" dt="2022-01-14T14:52:39.267" v="901" actId="478"/>
          <ac:spMkLst>
            <pc:docMk/>
            <pc:sldMk cId="2322221250" sldId="275"/>
            <ac:spMk id="29" creationId="{FD755927-8722-4A34-B1D6-F84B50D6ABAB}"/>
          </ac:spMkLst>
        </pc:spChg>
        <pc:spChg chg="mod">
          <ac:chgData name="Leventhal, Brian C - leventbc" userId="3adb2060-2beb-4a7d-9680-0848e8f14df8" providerId="ADAL" clId="{357D1710-6A76-4556-8485-F00C8675E2D2}" dt="2022-01-14T14:55:14.852" v="947"/>
          <ac:spMkLst>
            <pc:docMk/>
            <pc:sldMk cId="2322221250" sldId="275"/>
            <ac:spMk id="34" creationId="{161D360A-ACBF-42DC-A75E-92D68F448FA2}"/>
          </ac:spMkLst>
        </pc:spChg>
        <pc:spChg chg="mod">
          <ac:chgData name="Leventhal, Brian C - leventbc" userId="3adb2060-2beb-4a7d-9680-0848e8f14df8" providerId="ADAL" clId="{357D1710-6A76-4556-8485-F00C8675E2D2}" dt="2022-01-14T14:57:25.813" v="980" actId="1076"/>
          <ac:spMkLst>
            <pc:docMk/>
            <pc:sldMk cId="2322221250" sldId="275"/>
            <ac:spMk id="35" creationId="{F7C2CEA5-EC33-4944-8FFC-D6FACEA41C48}"/>
          </ac:spMkLst>
        </pc:spChg>
        <pc:spChg chg="mod">
          <ac:chgData name="Leventhal, Brian C - leventbc" userId="3adb2060-2beb-4a7d-9680-0848e8f14df8" providerId="ADAL" clId="{357D1710-6A76-4556-8485-F00C8675E2D2}" dt="2022-01-14T14:55:23.387" v="949"/>
          <ac:spMkLst>
            <pc:docMk/>
            <pc:sldMk cId="2322221250" sldId="275"/>
            <ac:spMk id="38" creationId="{96A919B4-423A-4A76-BB1F-7D95177BD4A4}"/>
          </ac:spMkLst>
        </pc:spChg>
        <pc:spChg chg="mod">
          <ac:chgData name="Leventhal, Brian C - leventbc" userId="3adb2060-2beb-4a7d-9680-0848e8f14df8" providerId="ADAL" clId="{357D1710-6A76-4556-8485-F00C8675E2D2}" dt="2022-01-14T14:57:17.589" v="978" actId="1076"/>
          <ac:spMkLst>
            <pc:docMk/>
            <pc:sldMk cId="2322221250" sldId="275"/>
            <ac:spMk id="39" creationId="{D9DCBEA4-F405-49E1-9701-0B6E48097856}"/>
          </ac:spMkLst>
        </pc:spChg>
        <pc:spChg chg="mod">
          <ac:chgData name="Leventhal, Brian C - leventbc" userId="3adb2060-2beb-4a7d-9680-0848e8f14df8" providerId="ADAL" clId="{357D1710-6A76-4556-8485-F00C8675E2D2}" dt="2022-01-14T14:57:21.798" v="979" actId="1076"/>
          <ac:spMkLst>
            <pc:docMk/>
            <pc:sldMk cId="2322221250" sldId="275"/>
            <ac:spMk id="40" creationId="{80E2787B-E170-46D6-97E4-B7AC2D4C53CC}"/>
          </ac:spMkLst>
        </pc:spChg>
        <pc:spChg chg="mod">
          <ac:chgData name="Leventhal, Brian C - leventbc" userId="3adb2060-2beb-4a7d-9680-0848e8f14df8" providerId="ADAL" clId="{357D1710-6A76-4556-8485-F00C8675E2D2}" dt="2022-01-14T14:55:29.122" v="951"/>
          <ac:spMkLst>
            <pc:docMk/>
            <pc:sldMk cId="2322221250" sldId="275"/>
            <ac:spMk id="44" creationId="{64E40D90-3A08-4B42-8735-BF8B7AF03152}"/>
          </ac:spMkLst>
        </pc:spChg>
        <pc:spChg chg="mod">
          <ac:chgData name="Leventhal, Brian C - leventbc" userId="3adb2060-2beb-4a7d-9680-0848e8f14df8" providerId="ADAL" clId="{357D1710-6A76-4556-8485-F00C8675E2D2}" dt="2022-01-14T14:58:20.580" v="985" actId="6549"/>
          <ac:spMkLst>
            <pc:docMk/>
            <pc:sldMk cId="2322221250" sldId="275"/>
            <ac:spMk id="46" creationId="{7EB913AC-5B2E-4EB8-992E-673CEA2A9273}"/>
          </ac:spMkLst>
        </pc:spChg>
        <pc:grpChg chg="add mod">
          <ac:chgData name="Leventhal, Brian C - leventbc" userId="3adb2060-2beb-4a7d-9680-0848e8f14df8" providerId="ADAL" clId="{357D1710-6A76-4556-8485-F00C8675E2D2}" dt="2022-01-14T14:56:07.476" v="958" actId="1076"/>
          <ac:grpSpMkLst>
            <pc:docMk/>
            <pc:sldMk cId="2322221250" sldId="275"/>
            <ac:grpSpMk id="32" creationId="{4B0568CF-DD96-45FE-A193-5A19D97F51EF}"/>
          </ac:grpSpMkLst>
        </pc:grpChg>
        <pc:grpChg chg="add mod">
          <ac:chgData name="Leventhal, Brian C - leventbc" userId="3adb2060-2beb-4a7d-9680-0848e8f14df8" providerId="ADAL" clId="{357D1710-6A76-4556-8485-F00C8675E2D2}" dt="2022-01-14T14:55:54.668" v="956" actId="1076"/>
          <ac:grpSpMkLst>
            <pc:docMk/>
            <pc:sldMk cId="2322221250" sldId="275"/>
            <ac:grpSpMk id="36" creationId="{BF59F198-9C27-4E0F-AB1E-D0BE8F61643A}"/>
          </ac:grpSpMkLst>
        </pc:grpChg>
        <pc:grpChg chg="add mod">
          <ac:chgData name="Leventhal, Brian C - leventbc" userId="3adb2060-2beb-4a7d-9680-0848e8f14df8" providerId="ADAL" clId="{357D1710-6A76-4556-8485-F00C8675E2D2}" dt="2022-01-14T14:55:59.394" v="957" actId="1076"/>
          <ac:grpSpMkLst>
            <pc:docMk/>
            <pc:sldMk cId="2322221250" sldId="275"/>
            <ac:grpSpMk id="42" creationId="{5F124FF3-4EE5-4A00-AAC4-F58DEFA29F18}"/>
          </ac:grpSpMkLst>
        </pc:grpChg>
        <pc:grpChg chg="mod">
          <ac:chgData name="Leventhal, Brian C - leventbc" userId="3adb2060-2beb-4a7d-9680-0848e8f14df8" providerId="ADAL" clId="{357D1710-6A76-4556-8485-F00C8675E2D2}" dt="2022-01-14T14:55:38.728" v="953" actId="1076"/>
          <ac:grpSpMkLst>
            <pc:docMk/>
            <pc:sldMk cId="2322221250" sldId="275"/>
            <ac:grpSpMk id="50" creationId="{668DB86D-2A6B-4174-93BD-2E026200D7CA}"/>
          </ac:grpSpMkLst>
        </pc:grpChg>
        <pc:grpChg chg="add del mod">
          <ac:chgData name="Leventhal, Brian C - leventbc" userId="3adb2060-2beb-4a7d-9680-0848e8f14df8" providerId="ADAL" clId="{357D1710-6A76-4556-8485-F00C8675E2D2}" dt="2022-01-14T14:56:10.783" v="959" actId="1076"/>
          <ac:grpSpMkLst>
            <pc:docMk/>
            <pc:sldMk cId="2322221250" sldId="275"/>
            <ac:grpSpMk id="51" creationId="{B33F6493-5930-4A4F-9E40-C41B8EDB2956}"/>
          </ac:grpSpMkLst>
        </pc:grpChg>
        <pc:grpChg chg="add del mod">
          <ac:chgData name="Leventhal, Brian C - leventbc" userId="3adb2060-2beb-4a7d-9680-0848e8f14df8" providerId="ADAL" clId="{357D1710-6A76-4556-8485-F00C8675E2D2}" dt="2022-01-14T14:53:02.820" v="908" actId="478"/>
          <ac:grpSpMkLst>
            <pc:docMk/>
            <pc:sldMk cId="2322221250" sldId="275"/>
            <ac:grpSpMk id="52" creationId="{28C2CCD7-D9B7-477F-8DD4-1CED768491E0}"/>
          </ac:grpSpMkLst>
        </pc:grpChg>
        <pc:grpChg chg="add del mod">
          <ac:chgData name="Leventhal, Brian C - leventbc" userId="3adb2060-2beb-4a7d-9680-0848e8f14df8" providerId="ADAL" clId="{357D1710-6A76-4556-8485-F00C8675E2D2}" dt="2022-01-14T14:53:07.684" v="910" actId="478"/>
          <ac:grpSpMkLst>
            <pc:docMk/>
            <pc:sldMk cId="2322221250" sldId="275"/>
            <ac:grpSpMk id="54" creationId="{375B0B05-8AA4-47C8-B0CB-B385E2CC4C1F}"/>
          </ac:grpSpMkLst>
        </pc:grpChg>
        <pc:grpChg chg="add del mod">
          <ac:chgData name="Leventhal, Brian C - leventbc" userId="3adb2060-2beb-4a7d-9680-0848e8f14df8" providerId="ADAL" clId="{357D1710-6A76-4556-8485-F00C8675E2D2}" dt="2022-01-14T14:53:05.496" v="909" actId="478"/>
          <ac:grpSpMkLst>
            <pc:docMk/>
            <pc:sldMk cId="2322221250" sldId="275"/>
            <ac:grpSpMk id="55" creationId="{BD3B58CC-EC90-4D61-AF09-86731E175FC4}"/>
          </ac:grpSpMkLst>
        </pc:grpChg>
        <pc:picChg chg="add del mod">
          <ac:chgData name="Leventhal, Brian C - leventbc" userId="3adb2060-2beb-4a7d-9680-0848e8f14df8" providerId="ADAL" clId="{357D1710-6A76-4556-8485-F00C8675E2D2}" dt="2022-01-14T14:50:20.730" v="884" actId="478"/>
          <ac:picMkLst>
            <pc:docMk/>
            <pc:sldMk cId="2322221250" sldId="275"/>
            <ac:picMk id="2" creationId="{C22BE115-5CF0-4244-8A2A-1C17F0018B0C}"/>
          </ac:picMkLst>
        </pc:picChg>
      </pc:sldChg>
    </pc:docChg>
  </pc:docChgLst>
  <pc:docChgLst>
    <pc:chgData name="Leventhal, Brian C - leventbc" userId="3adb2060-2beb-4a7d-9680-0848e8f14df8" providerId="ADAL" clId="{2DC90ED5-FDCD-4E54-ABBF-4A4090990DEA}"/>
    <pc:docChg chg="undo custSel addSld delSld modSld sldOrd">
      <pc:chgData name="Leventhal, Brian C - leventbc" userId="3adb2060-2beb-4a7d-9680-0848e8f14df8" providerId="ADAL" clId="{2DC90ED5-FDCD-4E54-ABBF-4A4090990DEA}" dt="2022-10-19T12:10:03.415" v="380" actId="478"/>
      <pc:docMkLst>
        <pc:docMk/>
      </pc:docMkLst>
      <pc:sldChg chg="modSp mod">
        <pc:chgData name="Leventhal, Brian C - leventbc" userId="3adb2060-2beb-4a7d-9680-0848e8f14df8" providerId="ADAL" clId="{2DC90ED5-FDCD-4E54-ABBF-4A4090990DEA}" dt="2022-10-19T11:40:08.773" v="1" actId="20577"/>
        <pc:sldMkLst>
          <pc:docMk/>
          <pc:sldMk cId="3532251258" sldId="256"/>
        </pc:sldMkLst>
        <pc:spChg chg="mod">
          <ac:chgData name="Leventhal, Brian C - leventbc" userId="3adb2060-2beb-4a7d-9680-0848e8f14df8" providerId="ADAL" clId="{2DC90ED5-FDCD-4E54-ABBF-4A4090990DEA}" dt="2022-10-19T11:40:08.773" v="1" actId="20577"/>
          <ac:spMkLst>
            <pc:docMk/>
            <pc:sldMk cId="3532251258" sldId="256"/>
            <ac:spMk id="4" creationId="{DB47CE4F-CA2E-40E2-8A42-6DD4522E5F83}"/>
          </ac:spMkLst>
        </pc:spChg>
      </pc:sldChg>
      <pc:sldChg chg="del">
        <pc:chgData name="Leventhal, Brian C - leventbc" userId="3adb2060-2beb-4a7d-9680-0848e8f14df8" providerId="ADAL" clId="{2DC90ED5-FDCD-4E54-ABBF-4A4090990DEA}" dt="2022-10-19T11:45:15.736" v="65" actId="47"/>
        <pc:sldMkLst>
          <pc:docMk/>
          <pc:sldMk cId="2322221250" sldId="275"/>
        </pc:sldMkLst>
      </pc:sldChg>
      <pc:sldChg chg="addSp delSp modSp mod delAnim">
        <pc:chgData name="Leventhal, Brian C - leventbc" userId="3adb2060-2beb-4a7d-9680-0848e8f14df8" providerId="ADAL" clId="{2DC90ED5-FDCD-4E54-ABBF-4A4090990DEA}" dt="2022-10-19T11:56:43.399" v="355"/>
        <pc:sldMkLst>
          <pc:docMk/>
          <pc:sldMk cId="2409825818" sldId="276"/>
        </pc:sldMkLst>
        <pc:spChg chg="mod">
          <ac:chgData name="Leventhal, Brian C - leventbc" userId="3adb2060-2beb-4a7d-9680-0848e8f14df8" providerId="ADAL" clId="{2DC90ED5-FDCD-4E54-ABBF-4A4090990DEA}" dt="2022-10-19T11:56:43.399" v="355"/>
          <ac:spMkLst>
            <pc:docMk/>
            <pc:sldMk cId="2409825818" sldId="276"/>
            <ac:spMk id="5" creationId="{23B23A8C-6F28-4EB8-91A9-74ECFF0BE0E1}"/>
          </ac:spMkLst>
        </pc:spChg>
        <pc:spChg chg="mod">
          <ac:chgData name="Leventhal, Brian C - leventbc" userId="3adb2060-2beb-4a7d-9680-0848e8f14df8" providerId="ADAL" clId="{2DC90ED5-FDCD-4E54-ABBF-4A4090990DEA}" dt="2022-10-19T11:40:57.888" v="20" actId="14100"/>
          <ac:spMkLst>
            <pc:docMk/>
            <pc:sldMk cId="2409825818" sldId="276"/>
            <ac:spMk id="30" creationId="{856B8AB2-93E8-4651-A912-379DE4945731}"/>
          </ac:spMkLst>
        </pc:spChg>
        <pc:spChg chg="mod">
          <ac:chgData name="Leventhal, Brian C - leventbc" userId="3adb2060-2beb-4a7d-9680-0848e8f14df8" providerId="ADAL" clId="{2DC90ED5-FDCD-4E54-ABBF-4A4090990DEA}" dt="2022-10-19T11:41:16.380" v="23" actId="20577"/>
          <ac:spMkLst>
            <pc:docMk/>
            <pc:sldMk cId="2409825818" sldId="276"/>
            <ac:spMk id="37" creationId="{E212F742-7841-497D-BA9C-22CBB64AA7A2}"/>
          </ac:spMkLst>
        </pc:spChg>
        <pc:spChg chg="mod">
          <ac:chgData name="Leventhal, Brian C - leventbc" userId="3adb2060-2beb-4a7d-9680-0848e8f14df8" providerId="ADAL" clId="{2DC90ED5-FDCD-4E54-ABBF-4A4090990DEA}" dt="2022-10-19T11:41:32.014" v="29" actId="20577"/>
          <ac:spMkLst>
            <pc:docMk/>
            <pc:sldMk cId="2409825818" sldId="276"/>
            <ac:spMk id="40" creationId="{80E2787B-E170-46D6-97E4-B7AC2D4C53CC}"/>
          </ac:spMkLst>
        </pc:spChg>
        <pc:spChg chg="mod">
          <ac:chgData name="Leventhal, Brian C - leventbc" userId="3adb2060-2beb-4a7d-9680-0848e8f14df8" providerId="ADAL" clId="{2DC90ED5-FDCD-4E54-ABBF-4A4090990DEA}" dt="2022-10-19T11:41:42.233" v="37" actId="20577"/>
          <ac:spMkLst>
            <pc:docMk/>
            <pc:sldMk cId="2409825818" sldId="276"/>
            <ac:spMk id="46" creationId="{9E47718D-69E7-FE61-563F-D2151096004D}"/>
          </ac:spMkLst>
        </pc:spChg>
        <pc:spChg chg="mod">
          <ac:chgData name="Leventhal, Brian C - leventbc" userId="3adb2060-2beb-4a7d-9680-0848e8f14df8" providerId="ADAL" clId="{2DC90ED5-FDCD-4E54-ABBF-4A4090990DEA}" dt="2022-10-19T11:45:02.519" v="61" actId="1076"/>
          <ac:spMkLst>
            <pc:docMk/>
            <pc:sldMk cId="2409825818" sldId="276"/>
            <ac:spMk id="47" creationId="{BF418CE6-E919-4233-B06B-AC43D5E7EEA1}"/>
          </ac:spMkLst>
        </pc:spChg>
        <pc:spChg chg="mod">
          <ac:chgData name="Leventhal, Brian C - leventbc" userId="3adb2060-2beb-4a7d-9680-0848e8f14df8" providerId="ADAL" clId="{2DC90ED5-FDCD-4E54-ABBF-4A4090990DEA}" dt="2022-10-19T11:44:58.024" v="59" actId="20577"/>
          <ac:spMkLst>
            <pc:docMk/>
            <pc:sldMk cId="2409825818" sldId="276"/>
            <ac:spMk id="48" creationId="{8729A9BD-7973-4549-A1BC-40613FE76521}"/>
          </ac:spMkLst>
        </pc:spChg>
        <pc:spChg chg="mod">
          <ac:chgData name="Leventhal, Brian C - leventbc" userId="3adb2060-2beb-4a7d-9680-0848e8f14df8" providerId="ADAL" clId="{2DC90ED5-FDCD-4E54-ABBF-4A4090990DEA}" dt="2022-10-19T11:42:12.777" v="48"/>
          <ac:spMkLst>
            <pc:docMk/>
            <pc:sldMk cId="2409825818" sldId="276"/>
            <ac:spMk id="52" creationId="{08016A90-AC8F-C13E-B551-9F9EC76381D3}"/>
          </ac:spMkLst>
        </pc:spChg>
        <pc:spChg chg="mod">
          <ac:chgData name="Leventhal, Brian C - leventbc" userId="3adb2060-2beb-4a7d-9680-0848e8f14df8" providerId="ADAL" clId="{2DC90ED5-FDCD-4E54-ABBF-4A4090990DEA}" dt="2022-10-19T11:42:12.777" v="48"/>
          <ac:spMkLst>
            <pc:docMk/>
            <pc:sldMk cId="2409825818" sldId="276"/>
            <ac:spMk id="53" creationId="{AE056908-0027-2E23-2597-92AF0EB1E1CC}"/>
          </ac:spMkLst>
        </pc:spChg>
        <pc:grpChg chg="del">
          <ac:chgData name="Leventhal, Brian C - leventbc" userId="3adb2060-2beb-4a7d-9680-0848e8f14df8" providerId="ADAL" clId="{2DC90ED5-FDCD-4E54-ABBF-4A4090990DEA}" dt="2022-10-19T11:41:26.822" v="24" actId="478"/>
          <ac:grpSpMkLst>
            <pc:docMk/>
            <pc:sldMk cId="2409825818" sldId="276"/>
            <ac:grpSpMk id="23" creationId="{1F27A348-AE73-4759-A176-DA02C2101BCC}"/>
          </ac:grpSpMkLst>
        </pc:grpChg>
        <pc:grpChg chg="del">
          <ac:chgData name="Leventhal, Brian C - leventbc" userId="3adb2060-2beb-4a7d-9680-0848e8f14df8" providerId="ADAL" clId="{2DC90ED5-FDCD-4E54-ABBF-4A4090990DEA}" dt="2022-10-19T11:41:26.822" v="24" actId="478"/>
          <ac:grpSpMkLst>
            <pc:docMk/>
            <pc:sldMk cId="2409825818" sldId="276"/>
            <ac:grpSpMk id="29" creationId="{937AB92C-56A0-4DAE-A0B4-19DA1F80DCB3}"/>
          </ac:grpSpMkLst>
        </pc:grpChg>
        <pc:grpChg chg="del">
          <ac:chgData name="Leventhal, Brian C - leventbc" userId="3adb2060-2beb-4a7d-9680-0848e8f14df8" providerId="ADAL" clId="{2DC90ED5-FDCD-4E54-ABBF-4A4090990DEA}" dt="2022-10-19T11:41:26.822" v="24" actId="478"/>
          <ac:grpSpMkLst>
            <pc:docMk/>
            <pc:sldMk cId="2409825818" sldId="276"/>
            <ac:grpSpMk id="32" creationId="{4B0568CF-DD96-45FE-A193-5A19D97F51EF}"/>
          </ac:grpSpMkLst>
        </pc:grpChg>
        <pc:grpChg chg="mod">
          <ac:chgData name="Leventhal, Brian C - leventbc" userId="3adb2060-2beb-4a7d-9680-0848e8f14df8" providerId="ADAL" clId="{2DC90ED5-FDCD-4E54-ABBF-4A4090990DEA}" dt="2022-10-19T11:45:13.916" v="64" actId="1076"/>
          <ac:grpSpMkLst>
            <pc:docMk/>
            <pc:sldMk cId="2409825818" sldId="276"/>
            <ac:grpSpMk id="36" creationId="{BF59F198-9C27-4E0F-AB1E-D0BE8F61643A}"/>
          </ac:grpSpMkLst>
        </pc:grpChg>
        <pc:grpChg chg="mod">
          <ac:chgData name="Leventhal, Brian C - leventbc" userId="3adb2060-2beb-4a7d-9680-0848e8f14df8" providerId="ADAL" clId="{2DC90ED5-FDCD-4E54-ABBF-4A4090990DEA}" dt="2022-10-19T11:45:13.916" v="64" actId="1076"/>
          <ac:grpSpMkLst>
            <pc:docMk/>
            <pc:sldMk cId="2409825818" sldId="276"/>
            <ac:grpSpMk id="42" creationId="{991D023F-28E6-6C1B-CF0C-9C3B73BD899A}"/>
          </ac:grpSpMkLst>
        </pc:grpChg>
        <pc:grpChg chg="mod">
          <ac:chgData name="Leventhal, Brian C - leventbc" userId="3adb2060-2beb-4a7d-9680-0848e8f14df8" providerId="ADAL" clId="{2DC90ED5-FDCD-4E54-ABBF-4A4090990DEA}" dt="2022-10-19T11:45:13.916" v="64" actId="1076"/>
          <ac:grpSpMkLst>
            <pc:docMk/>
            <pc:sldMk cId="2409825818" sldId="276"/>
            <ac:grpSpMk id="45" creationId="{DB2EEDD4-EF64-41F2-A575-A4724FFB364F}"/>
          </ac:grpSpMkLst>
        </pc:grpChg>
        <pc:grpChg chg="mod">
          <ac:chgData name="Leventhal, Brian C - leventbc" userId="3adb2060-2beb-4a7d-9680-0848e8f14df8" providerId="ADAL" clId="{2DC90ED5-FDCD-4E54-ABBF-4A4090990DEA}" dt="2022-10-19T11:45:13.916" v="64" actId="1076"/>
          <ac:grpSpMkLst>
            <pc:docMk/>
            <pc:sldMk cId="2409825818" sldId="276"/>
            <ac:grpSpMk id="49" creationId="{124D706F-B23C-78B1-661D-9853BA78A6BF}"/>
          </ac:grpSpMkLst>
        </pc:grpChg>
        <pc:grpChg chg="mod">
          <ac:chgData name="Leventhal, Brian C - leventbc" userId="3adb2060-2beb-4a7d-9680-0848e8f14df8" providerId="ADAL" clId="{2DC90ED5-FDCD-4E54-ABBF-4A4090990DEA}" dt="2022-10-19T11:40:48.452" v="17" actId="14100"/>
          <ac:grpSpMkLst>
            <pc:docMk/>
            <pc:sldMk cId="2409825818" sldId="276"/>
            <ac:grpSpMk id="50" creationId="{668DB86D-2A6B-4174-93BD-2E026200D7CA}"/>
          </ac:grpSpMkLst>
        </pc:grpChg>
        <pc:grpChg chg="del">
          <ac:chgData name="Leventhal, Brian C - leventbc" userId="3adb2060-2beb-4a7d-9680-0848e8f14df8" providerId="ADAL" clId="{2DC90ED5-FDCD-4E54-ABBF-4A4090990DEA}" dt="2022-10-19T11:41:26.822" v="24" actId="478"/>
          <ac:grpSpMkLst>
            <pc:docMk/>
            <pc:sldMk cId="2409825818" sldId="276"/>
            <ac:grpSpMk id="51" creationId="{B33F6493-5930-4A4F-9E40-C41B8EDB2956}"/>
          </ac:grpSpMkLst>
        </pc:grpChg>
        <pc:graphicFrameChg chg="add del mod">
          <ac:chgData name="Leventhal, Brian C - leventbc" userId="3adb2060-2beb-4a7d-9680-0848e8f14df8" providerId="ADAL" clId="{2DC90ED5-FDCD-4E54-ABBF-4A4090990DEA}" dt="2022-10-19T11:43:52.760" v="52"/>
          <ac:graphicFrameMkLst>
            <pc:docMk/>
            <pc:sldMk cId="2409825818" sldId="276"/>
            <ac:graphicFrameMk id="2" creationId="{60E5ACDA-F2D0-5978-AB19-1362FA4CCB47}"/>
          </ac:graphicFrameMkLst>
        </pc:graphicFrameChg>
        <pc:graphicFrameChg chg="add del mod">
          <ac:chgData name="Leventhal, Brian C - leventbc" userId="3adb2060-2beb-4a7d-9680-0848e8f14df8" providerId="ADAL" clId="{2DC90ED5-FDCD-4E54-ABBF-4A4090990DEA}" dt="2022-10-19T11:43:57.134" v="54"/>
          <ac:graphicFrameMkLst>
            <pc:docMk/>
            <pc:sldMk cId="2409825818" sldId="276"/>
            <ac:graphicFrameMk id="4" creationId="{E691C74E-9A38-C142-67C2-35C383236481}"/>
          </ac:graphicFrameMkLst>
        </pc:graphicFrameChg>
        <pc:graphicFrameChg chg="add del mod">
          <ac:chgData name="Leventhal, Brian C - leventbc" userId="3adb2060-2beb-4a7d-9680-0848e8f14df8" providerId="ADAL" clId="{2DC90ED5-FDCD-4E54-ABBF-4A4090990DEA}" dt="2022-10-19T11:44:03.305" v="56"/>
          <ac:graphicFrameMkLst>
            <pc:docMk/>
            <pc:sldMk cId="2409825818" sldId="276"/>
            <ac:graphicFrameMk id="6" creationId="{5F031B7F-5A58-7A48-D106-C38041EAFC39}"/>
          </ac:graphicFrameMkLst>
        </pc:graphicFrameChg>
      </pc:sldChg>
      <pc:sldChg chg="del">
        <pc:chgData name="Leventhal, Brian C - leventbc" userId="3adb2060-2beb-4a7d-9680-0848e8f14df8" providerId="ADAL" clId="{2DC90ED5-FDCD-4E54-ABBF-4A4090990DEA}" dt="2022-10-19T11:45:16.615" v="66" actId="47"/>
        <pc:sldMkLst>
          <pc:docMk/>
          <pc:sldMk cId="4153757410" sldId="277"/>
        </pc:sldMkLst>
      </pc:sldChg>
      <pc:sldChg chg="delSp modSp mod delAnim">
        <pc:chgData name="Leventhal, Brian C - leventbc" userId="3adb2060-2beb-4a7d-9680-0848e8f14df8" providerId="ADAL" clId="{2DC90ED5-FDCD-4E54-ABBF-4A4090990DEA}" dt="2022-10-19T12:10:03.415" v="380" actId="478"/>
        <pc:sldMkLst>
          <pc:docMk/>
          <pc:sldMk cId="1967798868" sldId="338"/>
        </pc:sldMkLst>
        <pc:spChg chg="mod">
          <ac:chgData name="Leventhal, Brian C - leventbc" userId="3adb2060-2beb-4a7d-9680-0848e8f14df8" providerId="ADAL" clId="{2DC90ED5-FDCD-4E54-ABBF-4A4090990DEA}" dt="2022-10-19T12:09:51.242" v="379" actId="6549"/>
          <ac:spMkLst>
            <pc:docMk/>
            <pc:sldMk cId="1967798868" sldId="338"/>
            <ac:spMk id="3" creationId="{07149D18-8AAB-CEBE-1B50-BAC385E67F0A}"/>
          </ac:spMkLst>
        </pc:spChg>
        <pc:picChg chg="del">
          <ac:chgData name="Leventhal, Brian C - leventbc" userId="3adb2060-2beb-4a7d-9680-0848e8f14df8" providerId="ADAL" clId="{2DC90ED5-FDCD-4E54-ABBF-4A4090990DEA}" dt="2022-10-19T12:10:03.415" v="380" actId="478"/>
          <ac:picMkLst>
            <pc:docMk/>
            <pc:sldMk cId="1967798868" sldId="338"/>
            <ac:picMk id="4" creationId="{3607A7C0-746C-70AE-33F7-5D329664DABC}"/>
          </ac:picMkLst>
        </pc:picChg>
      </pc:sldChg>
      <pc:sldChg chg="addSp delSp modSp add mod">
        <pc:chgData name="Leventhal, Brian C - leventbc" userId="3adb2060-2beb-4a7d-9680-0848e8f14df8" providerId="ADAL" clId="{2DC90ED5-FDCD-4E54-ABBF-4A4090990DEA}" dt="2022-10-19T11:57:02.548" v="357"/>
        <pc:sldMkLst>
          <pc:docMk/>
          <pc:sldMk cId="803778279" sldId="339"/>
        </pc:sldMkLst>
        <pc:spChg chg="add del">
          <ac:chgData name="Leventhal, Brian C - leventbc" userId="3adb2060-2beb-4a7d-9680-0848e8f14df8" providerId="ADAL" clId="{2DC90ED5-FDCD-4E54-ABBF-4A4090990DEA}" dt="2022-10-19T11:45:57.842" v="83" actId="22"/>
          <ac:spMkLst>
            <pc:docMk/>
            <pc:sldMk cId="803778279" sldId="339"/>
            <ac:spMk id="4" creationId="{7340EE40-F885-1422-3193-7722E28D9074}"/>
          </ac:spMkLst>
        </pc:spChg>
        <pc:spChg chg="mod">
          <ac:chgData name="Leventhal, Brian C - leventbc" userId="3adb2060-2beb-4a7d-9680-0848e8f14df8" providerId="ADAL" clId="{2DC90ED5-FDCD-4E54-ABBF-4A4090990DEA}" dt="2022-10-19T11:57:02.548" v="357"/>
          <ac:spMkLst>
            <pc:docMk/>
            <pc:sldMk cId="803778279" sldId="339"/>
            <ac:spMk id="5" creationId="{23B23A8C-6F28-4EB8-91A9-74ECFF0BE0E1}"/>
          </ac:spMkLst>
        </pc:spChg>
        <pc:spChg chg="add mod">
          <ac:chgData name="Leventhal, Brian C - leventbc" userId="3adb2060-2beb-4a7d-9680-0848e8f14df8" providerId="ADAL" clId="{2DC90ED5-FDCD-4E54-ABBF-4A4090990DEA}" dt="2022-10-19T11:56:56.448" v="356"/>
          <ac:spMkLst>
            <pc:docMk/>
            <pc:sldMk cId="803778279" sldId="339"/>
            <ac:spMk id="6" creationId="{B90786C7-ACF9-2E32-8E8E-E60E564BF4B6}"/>
          </ac:spMkLst>
        </pc:spChg>
        <pc:spChg chg="mod">
          <ac:chgData name="Leventhal, Brian C - leventbc" userId="3adb2060-2beb-4a7d-9680-0848e8f14df8" providerId="ADAL" clId="{2DC90ED5-FDCD-4E54-ABBF-4A4090990DEA}" dt="2022-10-19T11:45:44.082" v="71" actId="14100"/>
          <ac:spMkLst>
            <pc:docMk/>
            <pc:sldMk cId="803778279" sldId="339"/>
            <ac:spMk id="30" creationId="{856B8AB2-93E8-4651-A912-379DE4945731}"/>
          </ac:spMkLst>
        </pc:spChg>
        <pc:spChg chg="mod">
          <ac:chgData name="Leventhal, Brian C - leventbc" userId="3adb2060-2beb-4a7d-9680-0848e8f14df8" providerId="ADAL" clId="{2DC90ED5-FDCD-4E54-ABBF-4A4090990DEA}" dt="2022-10-19T11:45:22.508" v="69" actId="20577"/>
          <ac:spMkLst>
            <pc:docMk/>
            <pc:sldMk cId="803778279" sldId="339"/>
            <ac:spMk id="31" creationId="{AD0B19EE-DA59-4741-983F-61243645B3F4}"/>
          </ac:spMkLst>
        </pc:spChg>
        <pc:spChg chg="mod">
          <ac:chgData name="Leventhal, Brian C - leventbc" userId="3adb2060-2beb-4a7d-9680-0848e8f14df8" providerId="ADAL" clId="{2DC90ED5-FDCD-4E54-ABBF-4A4090990DEA}" dt="2022-10-19T11:45:31.493" v="70"/>
          <ac:spMkLst>
            <pc:docMk/>
            <pc:sldMk cId="803778279" sldId="339"/>
            <ac:spMk id="37" creationId="{E212F742-7841-497D-BA9C-22CBB64AA7A2}"/>
          </ac:spMkLst>
        </pc:spChg>
        <pc:spChg chg="mod">
          <ac:chgData name="Leventhal, Brian C - leventbc" userId="3adb2060-2beb-4a7d-9680-0848e8f14df8" providerId="ADAL" clId="{2DC90ED5-FDCD-4E54-ABBF-4A4090990DEA}" dt="2022-10-19T11:46:00.719" v="85"/>
          <ac:spMkLst>
            <pc:docMk/>
            <pc:sldMk cId="803778279" sldId="339"/>
            <ac:spMk id="47" creationId="{BF418CE6-E919-4233-B06B-AC43D5E7EEA1}"/>
          </ac:spMkLst>
        </pc:spChg>
        <pc:spChg chg="mod">
          <ac:chgData name="Leventhal, Brian C - leventbc" userId="3adb2060-2beb-4a7d-9680-0848e8f14df8" providerId="ADAL" clId="{2DC90ED5-FDCD-4E54-ABBF-4A4090990DEA}" dt="2022-10-19T11:46:00.719" v="85"/>
          <ac:spMkLst>
            <pc:docMk/>
            <pc:sldMk cId="803778279" sldId="339"/>
            <ac:spMk id="48" creationId="{8729A9BD-7973-4549-A1BC-40613FE76521}"/>
          </ac:spMkLst>
        </pc:spChg>
        <pc:spChg chg="mod">
          <ac:chgData name="Leventhal, Brian C - leventbc" userId="3adb2060-2beb-4a7d-9680-0848e8f14df8" providerId="ADAL" clId="{2DC90ED5-FDCD-4E54-ABBF-4A4090990DEA}" dt="2022-10-19T11:46:08.470" v="88" actId="20577"/>
          <ac:spMkLst>
            <pc:docMk/>
            <pc:sldMk cId="803778279" sldId="339"/>
            <ac:spMk id="53" creationId="{AE056908-0027-2E23-2597-92AF0EB1E1CC}"/>
          </ac:spMkLst>
        </pc:spChg>
        <pc:spChg chg="del">
          <ac:chgData name="Leventhal, Brian C - leventbc" userId="3adb2060-2beb-4a7d-9680-0848e8f14df8" providerId="ADAL" clId="{2DC90ED5-FDCD-4E54-ABBF-4A4090990DEA}" dt="2022-10-19T11:56:32.442" v="353" actId="478"/>
          <ac:spMkLst>
            <pc:docMk/>
            <pc:sldMk cId="803778279" sldId="339"/>
            <ac:spMk id="56" creationId="{E93DD055-3449-BB2E-B2D9-59B224840CF3}"/>
          </ac:spMkLst>
        </pc:spChg>
        <pc:grpChg chg="mod">
          <ac:chgData name="Leventhal, Brian C - leventbc" userId="3adb2060-2beb-4a7d-9680-0848e8f14df8" providerId="ADAL" clId="{2DC90ED5-FDCD-4E54-ABBF-4A4090990DEA}" dt="2022-10-19T11:46:00.719" v="85"/>
          <ac:grpSpMkLst>
            <pc:docMk/>
            <pc:sldMk cId="803778279" sldId="339"/>
            <ac:grpSpMk id="45" creationId="{DB2EEDD4-EF64-41F2-A575-A4724FFB364F}"/>
          </ac:grpSpMkLst>
        </pc:grpChg>
      </pc:sldChg>
      <pc:sldChg chg="addSp delSp modSp add mod">
        <pc:chgData name="Leventhal, Brian C - leventbc" userId="3adb2060-2beb-4a7d-9680-0848e8f14df8" providerId="ADAL" clId="{2DC90ED5-FDCD-4E54-ABBF-4A4090990DEA}" dt="2022-10-19T11:57:24.434" v="360"/>
        <pc:sldMkLst>
          <pc:docMk/>
          <pc:sldMk cId="552758946" sldId="340"/>
        </pc:sldMkLst>
        <pc:spChg chg="add mod">
          <ac:chgData name="Leventhal, Brian C - leventbc" userId="3adb2060-2beb-4a7d-9680-0848e8f14df8" providerId="ADAL" clId="{2DC90ED5-FDCD-4E54-ABBF-4A4090990DEA}" dt="2022-10-19T11:57:09.320" v="358"/>
          <ac:spMkLst>
            <pc:docMk/>
            <pc:sldMk cId="552758946" sldId="340"/>
            <ac:spMk id="2" creationId="{B1457148-7F16-4685-80D5-9D7D69EF8896}"/>
          </ac:spMkLst>
        </pc:spChg>
        <pc:spChg chg="mod">
          <ac:chgData name="Leventhal, Brian C - leventbc" userId="3adb2060-2beb-4a7d-9680-0848e8f14df8" providerId="ADAL" clId="{2DC90ED5-FDCD-4E54-ABBF-4A4090990DEA}" dt="2022-10-19T11:57:24.434" v="360"/>
          <ac:spMkLst>
            <pc:docMk/>
            <pc:sldMk cId="552758946" sldId="340"/>
            <ac:spMk id="5" creationId="{23B23A8C-6F28-4EB8-91A9-74ECFF0BE0E1}"/>
          </ac:spMkLst>
        </pc:spChg>
        <pc:spChg chg="mod">
          <ac:chgData name="Leventhal, Brian C - leventbc" userId="3adb2060-2beb-4a7d-9680-0848e8f14df8" providerId="ADAL" clId="{2DC90ED5-FDCD-4E54-ABBF-4A4090990DEA}" dt="2022-10-19T11:46:33.237" v="94" actId="14100"/>
          <ac:spMkLst>
            <pc:docMk/>
            <pc:sldMk cId="552758946" sldId="340"/>
            <ac:spMk id="30" creationId="{856B8AB2-93E8-4651-A912-379DE4945731}"/>
          </ac:spMkLst>
        </pc:spChg>
        <pc:spChg chg="mod">
          <ac:chgData name="Leventhal, Brian C - leventbc" userId="3adb2060-2beb-4a7d-9680-0848e8f14df8" providerId="ADAL" clId="{2DC90ED5-FDCD-4E54-ABBF-4A4090990DEA}" dt="2022-10-19T11:46:20.973" v="91" actId="20577"/>
          <ac:spMkLst>
            <pc:docMk/>
            <pc:sldMk cId="552758946" sldId="340"/>
            <ac:spMk id="31" creationId="{AD0B19EE-DA59-4741-983F-61243645B3F4}"/>
          </ac:spMkLst>
        </pc:spChg>
        <pc:spChg chg="mod">
          <ac:chgData name="Leventhal, Brian C - leventbc" userId="3adb2060-2beb-4a7d-9680-0848e8f14df8" providerId="ADAL" clId="{2DC90ED5-FDCD-4E54-ABBF-4A4090990DEA}" dt="2022-10-19T11:46:26.355" v="92"/>
          <ac:spMkLst>
            <pc:docMk/>
            <pc:sldMk cId="552758946" sldId="340"/>
            <ac:spMk id="37" creationId="{E212F742-7841-497D-BA9C-22CBB64AA7A2}"/>
          </ac:spMkLst>
        </pc:spChg>
        <pc:spChg chg="mod">
          <ac:chgData name="Leventhal, Brian C - leventbc" userId="3adb2060-2beb-4a7d-9680-0848e8f14df8" providerId="ADAL" clId="{2DC90ED5-FDCD-4E54-ABBF-4A4090990DEA}" dt="2022-10-19T11:46:42.485" v="96"/>
          <ac:spMkLst>
            <pc:docMk/>
            <pc:sldMk cId="552758946" sldId="340"/>
            <ac:spMk id="48" creationId="{8729A9BD-7973-4549-A1BC-40613FE76521}"/>
          </ac:spMkLst>
        </pc:spChg>
        <pc:spChg chg="mod">
          <ac:chgData name="Leventhal, Brian C - leventbc" userId="3adb2060-2beb-4a7d-9680-0848e8f14df8" providerId="ADAL" clId="{2DC90ED5-FDCD-4E54-ABBF-4A4090990DEA}" dt="2022-10-19T11:46:50.561" v="99" actId="403"/>
          <ac:spMkLst>
            <pc:docMk/>
            <pc:sldMk cId="552758946" sldId="340"/>
            <ac:spMk id="53" creationId="{AE056908-0027-2E23-2597-92AF0EB1E1CC}"/>
          </ac:spMkLst>
        </pc:spChg>
        <pc:spChg chg="del">
          <ac:chgData name="Leventhal, Brian C - leventbc" userId="3adb2060-2beb-4a7d-9680-0848e8f14df8" providerId="ADAL" clId="{2DC90ED5-FDCD-4E54-ABBF-4A4090990DEA}" dt="2022-10-19T11:56:28.447" v="351" actId="478"/>
          <ac:spMkLst>
            <pc:docMk/>
            <pc:sldMk cId="552758946" sldId="340"/>
            <ac:spMk id="56" creationId="{E93DD055-3449-BB2E-B2D9-59B224840CF3}"/>
          </ac:spMkLst>
        </pc:spChg>
      </pc:sldChg>
      <pc:sldChg chg="addSp delSp modSp add mod">
        <pc:chgData name="Leventhal, Brian C - leventbc" userId="3adb2060-2beb-4a7d-9680-0848e8f14df8" providerId="ADAL" clId="{2DC90ED5-FDCD-4E54-ABBF-4A4090990DEA}" dt="2022-10-19T11:57:49.467" v="362"/>
        <pc:sldMkLst>
          <pc:docMk/>
          <pc:sldMk cId="1748810783" sldId="341"/>
        </pc:sldMkLst>
        <pc:spChg chg="add mod">
          <ac:chgData name="Leventhal, Brian C - leventbc" userId="3adb2060-2beb-4a7d-9680-0848e8f14df8" providerId="ADAL" clId="{2DC90ED5-FDCD-4E54-ABBF-4A4090990DEA}" dt="2022-10-19T11:57:44.021" v="361"/>
          <ac:spMkLst>
            <pc:docMk/>
            <pc:sldMk cId="1748810783" sldId="341"/>
            <ac:spMk id="2" creationId="{FE4E4049-F8EA-FA4A-9ABA-02CD22BFA985}"/>
          </ac:spMkLst>
        </pc:spChg>
        <pc:spChg chg="mod">
          <ac:chgData name="Leventhal, Brian C - leventbc" userId="3adb2060-2beb-4a7d-9680-0848e8f14df8" providerId="ADAL" clId="{2DC90ED5-FDCD-4E54-ABBF-4A4090990DEA}" dt="2022-10-19T11:57:49.467" v="362"/>
          <ac:spMkLst>
            <pc:docMk/>
            <pc:sldMk cId="1748810783" sldId="341"/>
            <ac:spMk id="5" creationId="{23B23A8C-6F28-4EB8-91A9-74ECFF0BE0E1}"/>
          </ac:spMkLst>
        </pc:spChg>
        <pc:spChg chg="mod">
          <ac:chgData name="Leventhal, Brian C - leventbc" userId="3adb2060-2beb-4a7d-9680-0848e8f14df8" providerId="ADAL" clId="{2DC90ED5-FDCD-4E54-ABBF-4A4090990DEA}" dt="2022-10-19T11:47:41.264" v="102" actId="20577"/>
          <ac:spMkLst>
            <pc:docMk/>
            <pc:sldMk cId="1748810783" sldId="341"/>
            <ac:spMk id="31" creationId="{AD0B19EE-DA59-4741-983F-61243645B3F4}"/>
          </ac:spMkLst>
        </pc:spChg>
        <pc:spChg chg="mod">
          <ac:chgData name="Leventhal, Brian C - leventbc" userId="3adb2060-2beb-4a7d-9680-0848e8f14df8" providerId="ADAL" clId="{2DC90ED5-FDCD-4E54-ABBF-4A4090990DEA}" dt="2022-10-19T11:47:49.530" v="103"/>
          <ac:spMkLst>
            <pc:docMk/>
            <pc:sldMk cId="1748810783" sldId="341"/>
            <ac:spMk id="37" creationId="{E212F742-7841-497D-BA9C-22CBB64AA7A2}"/>
          </ac:spMkLst>
        </pc:spChg>
        <pc:spChg chg="mod">
          <ac:chgData name="Leventhal, Brian C - leventbc" userId="3adb2060-2beb-4a7d-9680-0848e8f14df8" providerId="ADAL" clId="{2DC90ED5-FDCD-4E54-ABBF-4A4090990DEA}" dt="2022-10-19T11:48:42.385" v="123" actId="1076"/>
          <ac:spMkLst>
            <pc:docMk/>
            <pc:sldMk cId="1748810783" sldId="341"/>
            <ac:spMk id="48" creationId="{8729A9BD-7973-4549-A1BC-40613FE76521}"/>
          </ac:spMkLst>
        </pc:spChg>
        <pc:spChg chg="mod">
          <ac:chgData name="Leventhal, Brian C - leventbc" userId="3adb2060-2beb-4a7d-9680-0848e8f14df8" providerId="ADAL" clId="{2DC90ED5-FDCD-4E54-ABBF-4A4090990DEA}" dt="2022-10-19T11:48:19.733" v="118" actId="1076"/>
          <ac:spMkLst>
            <pc:docMk/>
            <pc:sldMk cId="1748810783" sldId="341"/>
            <ac:spMk id="53" creationId="{AE056908-0027-2E23-2597-92AF0EB1E1CC}"/>
          </ac:spMkLst>
        </pc:spChg>
        <pc:spChg chg="del">
          <ac:chgData name="Leventhal, Brian C - leventbc" userId="3adb2060-2beb-4a7d-9680-0848e8f14df8" providerId="ADAL" clId="{2DC90ED5-FDCD-4E54-ABBF-4A4090990DEA}" dt="2022-10-19T11:56:25.224" v="349" actId="478"/>
          <ac:spMkLst>
            <pc:docMk/>
            <pc:sldMk cId="1748810783" sldId="341"/>
            <ac:spMk id="56" creationId="{E93DD055-3449-BB2E-B2D9-59B224840CF3}"/>
          </ac:spMkLst>
        </pc:spChg>
      </pc:sldChg>
      <pc:sldChg chg="addSp delSp modSp add mod">
        <pc:chgData name="Leventhal, Brian C - leventbc" userId="3adb2060-2beb-4a7d-9680-0848e8f14df8" providerId="ADAL" clId="{2DC90ED5-FDCD-4E54-ABBF-4A4090990DEA}" dt="2022-10-19T11:58:02.552" v="364"/>
        <pc:sldMkLst>
          <pc:docMk/>
          <pc:sldMk cId="3940467765" sldId="342"/>
        </pc:sldMkLst>
        <pc:spChg chg="add mod">
          <ac:chgData name="Leventhal, Brian C - leventbc" userId="3adb2060-2beb-4a7d-9680-0848e8f14df8" providerId="ADAL" clId="{2DC90ED5-FDCD-4E54-ABBF-4A4090990DEA}" dt="2022-10-19T11:57:56.230" v="363"/>
          <ac:spMkLst>
            <pc:docMk/>
            <pc:sldMk cId="3940467765" sldId="342"/>
            <ac:spMk id="2" creationId="{06E09F55-6056-E6DB-208A-9B554D0AE5E6}"/>
          </ac:spMkLst>
        </pc:spChg>
        <pc:spChg chg="mod">
          <ac:chgData name="Leventhal, Brian C - leventbc" userId="3adb2060-2beb-4a7d-9680-0848e8f14df8" providerId="ADAL" clId="{2DC90ED5-FDCD-4E54-ABBF-4A4090990DEA}" dt="2022-10-19T11:58:02.552" v="364"/>
          <ac:spMkLst>
            <pc:docMk/>
            <pc:sldMk cId="3940467765" sldId="342"/>
            <ac:spMk id="5" creationId="{23B23A8C-6F28-4EB8-91A9-74ECFF0BE0E1}"/>
          </ac:spMkLst>
        </pc:spChg>
        <pc:spChg chg="mod">
          <ac:chgData name="Leventhal, Brian C - leventbc" userId="3adb2060-2beb-4a7d-9680-0848e8f14df8" providerId="ADAL" clId="{2DC90ED5-FDCD-4E54-ABBF-4A4090990DEA}" dt="2022-10-19T11:48:48.886" v="126" actId="20577"/>
          <ac:spMkLst>
            <pc:docMk/>
            <pc:sldMk cId="3940467765" sldId="342"/>
            <ac:spMk id="31" creationId="{AD0B19EE-DA59-4741-983F-61243645B3F4}"/>
          </ac:spMkLst>
        </pc:spChg>
        <pc:spChg chg="mod">
          <ac:chgData name="Leventhal, Brian C - leventbc" userId="3adb2060-2beb-4a7d-9680-0848e8f14df8" providerId="ADAL" clId="{2DC90ED5-FDCD-4E54-ABBF-4A4090990DEA}" dt="2022-10-19T11:49:05.744" v="127"/>
          <ac:spMkLst>
            <pc:docMk/>
            <pc:sldMk cId="3940467765" sldId="342"/>
            <ac:spMk id="37" creationId="{E212F742-7841-497D-BA9C-22CBB64AA7A2}"/>
          </ac:spMkLst>
        </pc:spChg>
        <pc:spChg chg="mod">
          <ac:chgData name="Leventhal, Brian C - leventbc" userId="3adb2060-2beb-4a7d-9680-0848e8f14df8" providerId="ADAL" clId="{2DC90ED5-FDCD-4E54-ABBF-4A4090990DEA}" dt="2022-10-19T11:49:20.769" v="146"/>
          <ac:spMkLst>
            <pc:docMk/>
            <pc:sldMk cId="3940467765" sldId="342"/>
            <ac:spMk id="47" creationId="{BF418CE6-E919-4233-B06B-AC43D5E7EEA1}"/>
          </ac:spMkLst>
        </pc:spChg>
        <pc:spChg chg="mod">
          <ac:chgData name="Leventhal, Brian C - leventbc" userId="3adb2060-2beb-4a7d-9680-0848e8f14df8" providerId="ADAL" clId="{2DC90ED5-FDCD-4E54-ABBF-4A4090990DEA}" dt="2022-10-19T11:49:25.338" v="147" actId="1076"/>
          <ac:spMkLst>
            <pc:docMk/>
            <pc:sldMk cId="3940467765" sldId="342"/>
            <ac:spMk id="48" creationId="{8729A9BD-7973-4549-A1BC-40613FE76521}"/>
          </ac:spMkLst>
        </pc:spChg>
        <pc:spChg chg="mod">
          <ac:chgData name="Leventhal, Brian C - leventbc" userId="3adb2060-2beb-4a7d-9680-0848e8f14df8" providerId="ADAL" clId="{2DC90ED5-FDCD-4E54-ABBF-4A4090990DEA}" dt="2022-10-19T11:49:37.289" v="170"/>
          <ac:spMkLst>
            <pc:docMk/>
            <pc:sldMk cId="3940467765" sldId="342"/>
            <ac:spMk id="52" creationId="{08016A90-AC8F-C13E-B551-9F9EC76381D3}"/>
          </ac:spMkLst>
        </pc:spChg>
        <pc:spChg chg="mod">
          <ac:chgData name="Leventhal, Brian C - leventbc" userId="3adb2060-2beb-4a7d-9680-0848e8f14df8" providerId="ADAL" clId="{2DC90ED5-FDCD-4E54-ABBF-4A4090990DEA}" dt="2022-10-19T11:49:40.747" v="171" actId="1076"/>
          <ac:spMkLst>
            <pc:docMk/>
            <pc:sldMk cId="3940467765" sldId="342"/>
            <ac:spMk id="53" creationId="{AE056908-0027-2E23-2597-92AF0EB1E1CC}"/>
          </ac:spMkLst>
        </pc:spChg>
        <pc:spChg chg="del">
          <ac:chgData name="Leventhal, Brian C - leventbc" userId="3adb2060-2beb-4a7d-9680-0848e8f14df8" providerId="ADAL" clId="{2DC90ED5-FDCD-4E54-ABBF-4A4090990DEA}" dt="2022-10-19T11:56:22.232" v="347" actId="478"/>
          <ac:spMkLst>
            <pc:docMk/>
            <pc:sldMk cId="3940467765" sldId="342"/>
            <ac:spMk id="56" creationId="{E93DD055-3449-BB2E-B2D9-59B224840CF3}"/>
          </ac:spMkLst>
        </pc:spChg>
        <pc:grpChg chg="mod">
          <ac:chgData name="Leventhal, Brian C - leventbc" userId="3adb2060-2beb-4a7d-9680-0848e8f14df8" providerId="ADAL" clId="{2DC90ED5-FDCD-4E54-ABBF-4A4090990DEA}" dt="2022-10-19T11:49:20.769" v="146"/>
          <ac:grpSpMkLst>
            <pc:docMk/>
            <pc:sldMk cId="3940467765" sldId="342"/>
            <ac:grpSpMk id="45" creationId="{DB2EEDD4-EF64-41F2-A575-A4724FFB364F}"/>
          </ac:grpSpMkLst>
        </pc:grpChg>
        <pc:grpChg chg="mod">
          <ac:chgData name="Leventhal, Brian C - leventbc" userId="3adb2060-2beb-4a7d-9680-0848e8f14df8" providerId="ADAL" clId="{2DC90ED5-FDCD-4E54-ABBF-4A4090990DEA}" dt="2022-10-19T11:49:37.289" v="170"/>
          <ac:grpSpMkLst>
            <pc:docMk/>
            <pc:sldMk cId="3940467765" sldId="342"/>
            <ac:grpSpMk id="49" creationId="{124D706F-B23C-78B1-661D-9853BA78A6BF}"/>
          </ac:grpSpMkLst>
        </pc:grpChg>
      </pc:sldChg>
      <pc:sldChg chg="addSp delSp modSp add mod">
        <pc:chgData name="Leventhal, Brian C - leventbc" userId="3adb2060-2beb-4a7d-9680-0848e8f14df8" providerId="ADAL" clId="{2DC90ED5-FDCD-4E54-ABBF-4A4090990DEA}" dt="2022-10-19T11:58:16.566" v="366"/>
        <pc:sldMkLst>
          <pc:docMk/>
          <pc:sldMk cId="1071320815" sldId="343"/>
        </pc:sldMkLst>
        <pc:spChg chg="add mod">
          <ac:chgData name="Leventhal, Brian C - leventbc" userId="3adb2060-2beb-4a7d-9680-0848e8f14df8" providerId="ADAL" clId="{2DC90ED5-FDCD-4E54-ABBF-4A4090990DEA}" dt="2022-10-19T11:58:10.072" v="365"/>
          <ac:spMkLst>
            <pc:docMk/>
            <pc:sldMk cId="1071320815" sldId="343"/>
            <ac:spMk id="2" creationId="{B3BFBF5B-1DAC-A2B8-4CCA-39934932A031}"/>
          </ac:spMkLst>
        </pc:spChg>
        <pc:spChg chg="mod">
          <ac:chgData name="Leventhal, Brian C - leventbc" userId="3adb2060-2beb-4a7d-9680-0848e8f14df8" providerId="ADAL" clId="{2DC90ED5-FDCD-4E54-ABBF-4A4090990DEA}" dt="2022-10-19T11:58:16.566" v="366"/>
          <ac:spMkLst>
            <pc:docMk/>
            <pc:sldMk cId="1071320815" sldId="343"/>
            <ac:spMk id="5" creationId="{23B23A8C-6F28-4EB8-91A9-74ECFF0BE0E1}"/>
          </ac:spMkLst>
        </pc:spChg>
        <pc:spChg chg="mod">
          <ac:chgData name="Leventhal, Brian C - leventbc" userId="3adb2060-2beb-4a7d-9680-0848e8f14df8" providerId="ADAL" clId="{2DC90ED5-FDCD-4E54-ABBF-4A4090990DEA}" dt="2022-10-19T11:49:50.423" v="174" actId="20577"/>
          <ac:spMkLst>
            <pc:docMk/>
            <pc:sldMk cId="1071320815" sldId="343"/>
            <ac:spMk id="31" creationId="{AD0B19EE-DA59-4741-983F-61243645B3F4}"/>
          </ac:spMkLst>
        </pc:spChg>
        <pc:spChg chg="mod">
          <ac:chgData name="Leventhal, Brian C - leventbc" userId="3adb2060-2beb-4a7d-9680-0848e8f14df8" providerId="ADAL" clId="{2DC90ED5-FDCD-4E54-ABBF-4A4090990DEA}" dt="2022-10-19T11:50:11.717" v="175"/>
          <ac:spMkLst>
            <pc:docMk/>
            <pc:sldMk cId="1071320815" sldId="343"/>
            <ac:spMk id="37" creationId="{E212F742-7841-497D-BA9C-22CBB64AA7A2}"/>
          </ac:spMkLst>
        </pc:spChg>
        <pc:spChg chg="mod">
          <ac:chgData name="Leventhal, Brian C - leventbc" userId="3adb2060-2beb-4a7d-9680-0848e8f14df8" providerId="ADAL" clId="{2DC90ED5-FDCD-4E54-ABBF-4A4090990DEA}" dt="2022-10-19T11:50:28.226" v="188"/>
          <ac:spMkLst>
            <pc:docMk/>
            <pc:sldMk cId="1071320815" sldId="343"/>
            <ac:spMk id="47" creationId="{BF418CE6-E919-4233-B06B-AC43D5E7EEA1}"/>
          </ac:spMkLst>
        </pc:spChg>
        <pc:spChg chg="mod">
          <ac:chgData name="Leventhal, Brian C - leventbc" userId="3adb2060-2beb-4a7d-9680-0848e8f14df8" providerId="ADAL" clId="{2DC90ED5-FDCD-4E54-ABBF-4A4090990DEA}" dt="2022-10-19T11:50:54.334" v="194" actId="1076"/>
          <ac:spMkLst>
            <pc:docMk/>
            <pc:sldMk cId="1071320815" sldId="343"/>
            <ac:spMk id="48" creationId="{8729A9BD-7973-4549-A1BC-40613FE76521}"/>
          </ac:spMkLst>
        </pc:spChg>
        <pc:spChg chg="mod">
          <ac:chgData name="Leventhal, Brian C - leventbc" userId="3adb2060-2beb-4a7d-9680-0848e8f14df8" providerId="ADAL" clId="{2DC90ED5-FDCD-4E54-ABBF-4A4090990DEA}" dt="2022-10-19T11:51:13.061" v="199" actId="404"/>
          <ac:spMkLst>
            <pc:docMk/>
            <pc:sldMk cId="1071320815" sldId="343"/>
            <ac:spMk id="53" creationId="{AE056908-0027-2E23-2597-92AF0EB1E1CC}"/>
          </ac:spMkLst>
        </pc:spChg>
        <pc:spChg chg="del">
          <ac:chgData name="Leventhal, Brian C - leventbc" userId="3adb2060-2beb-4a7d-9680-0848e8f14df8" providerId="ADAL" clId="{2DC90ED5-FDCD-4E54-ABBF-4A4090990DEA}" dt="2022-10-19T11:56:19.340" v="345" actId="478"/>
          <ac:spMkLst>
            <pc:docMk/>
            <pc:sldMk cId="1071320815" sldId="343"/>
            <ac:spMk id="56" creationId="{E93DD055-3449-BB2E-B2D9-59B224840CF3}"/>
          </ac:spMkLst>
        </pc:spChg>
        <pc:grpChg chg="mod">
          <ac:chgData name="Leventhal, Brian C - leventbc" userId="3adb2060-2beb-4a7d-9680-0848e8f14df8" providerId="ADAL" clId="{2DC90ED5-FDCD-4E54-ABBF-4A4090990DEA}" dt="2022-10-19T11:50:49.622" v="193" actId="1076"/>
          <ac:grpSpMkLst>
            <pc:docMk/>
            <pc:sldMk cId="1071320815" sldId="343"/>
            <ac:grpSpMk id="45" creationId="{DB2EEDD4-EF64-41F2-A575-A4724FFB364F}"/>
          </ac:grpSpMkLst>
        </pc:grpChg>
      </pc:sldChg>
      <pc:sldChg chg="addSp delSp modSp add mod ord">
        <pc:chgData name="Leventhal, Brian C - leventbc" userId="3adb2060-2beb-4a7d-9680-0848e8f14df8" providerId="ADAL" clId="{2DC90ED5-FDCD-4E54-ABBF-4A4090990DEA}" dt="2022-10-19T11:58:32.057" v="368"/>
        <pc:sldMkLst>
          <pc:docMk/>
          <pc:sldMk cId="91944274" sldId="344"/>
        </pc:sldMkLst>
        <pc:spChg chg="add del mod">
          <ac:chgData name="Leventhal, Brian C - leventbc" userId="3adb2060-2beb-4a7d-9680-0848e8f14df8" providerId="ADAL" clId="{2DC90ED5-FDCD-4E54-ABBF-4A4090990DEA}" dt="2022-10-19T11:52:43.665" v="242"/>
          <ac:spMkLst>
            <pc:docMk/>
            <pc:sldMk cId="91944274" sldId="344"/>
            <ac:spMk id="2" creationId="{6FB6D0CA-CDC2-562C-5371-790E926DD0BB}"/>
          </ac:spMkLst>
        </pc:spChg>
        <pc:spChg chg="add mod">
          <ac:chgData name="Leventhal, Brian C - leventbc" userId="3adb2060-2beb-4a7d-9680-0848e8f14df8" providerId="ADAL" clId="{2DC90ED5-FDCD-4E54-ABBF-4A4090990DEA}" dt="2022-10-19T11:58:25.326" v="367"/>
          <ac:spMkLst>
            <pc:docMk/>
            <pc:sldMk cId="91944274" sldId="344"/>
            <ac:spMk id="4" creationId="{94539564-9A4F-40E4-7207-A8F1431E3258}"/>
          </ac:spMkLst>
        </pc:spChg>
        <pc:spChg chg="mod">
          <ac:chgData name="Leventhal, Brian C - leventbc" userId="3adb2060-2beb-4a7d-9680-0848e8f14df8" providerId="ADAL" clId="{2DC90ED5-FDCD-4E54-ABBF-4A4090990DEA}" dt="2022-10-19T11:58:32.057" v="368"/>
          <ac:spMkLst>
            <pc:docMk/>
            <pc:sldMk cId="91944274" sldId="344"/>
            <ac:spMk id="5" creationId="{23B23A8C-6F28-4EB8-91A9-74ECFF0BE0E1}"/>
          </ac:spMkLst>
        </pc:spChg>
        <pc:spChg chg="mod">
          <ac:chgData name="Leventhal, Brian C - leventbc" userId="3adb2060-2beb-4a7d-9680-0848e8f14df8" providerId="ADAL" clId="{2DC90ED5-FDCD-4E54-ABBF-4A4090990DEA}" dt="2022-10-19T11:51:24.721" v="204" actId="20577"/>
          <ac:spMkLst>
            <pc:docMk/>
            <pc:sldMk cId="91944274" sldId="344"/>
            <ac:spMk id="31" creationId="{AD0B19EE-DA59-4741-983F-61243645B3F4}"/>
          </ac:spMkLst>
        </pc:spChg>
        <pc:spChg chg="mod">
          <ac:chgData name="Leventhal, Brian C - leventbc" userId="3adb2060-2beb-4a7d-9680-0848e8f14df8" providerId="ADAL" clId="{2DC90ED5-FDCD-4E54-ABBF-4A4090990DEA}" dt="2022-10-19T11:51:34.393" v="205"/>
          <ac:spMkLst>
            <pc:docMk/>
            <pc:sldMk cId="91944274" sldId="344"/>
            <ac:spMk id="37" creationId="{E212F742-7841-497D-BA9C-22CBB64AA7A2}"/>
          </ac:spMkLst>
        </pc:spChg>
        <pc:spChg chg="mod">
          <ac:chgData name="Leventhal, Brian C - leventbc" userId="3adb2060-2beb-4a7d-9680-0848e8f14df8" providerId="ADAL" clId="{2DC90ED5-FDCD-4E54-ABBF-4A4090990DEA}" dt="2022-10-19T11:52:01.095" v="220" actId="1076"/>
          <ac:spMkLst>
            <pc:docMk/>
            <pc:sldMk cId="91944274" sldId="344"/>
            <ac:spMk id="48" creationId="{8729A9BD-7973-4549-A1BC-40613FE76521}"/>
          </ac:spMkLst>
        </pc:spChg>
        <pc:spChg chg="mod">
          <ac:chgData name="Leventhal, Brian C - leventbc" userId="3adb2060-2beb-4a7d-9680-0848e8f14df8" providerId="ADAL" clId="{2DC90ED5-FDCD-4E54-ABBF-4A4090990DEA}" dt="2022-10-19T11:52:18.310" v="240" actId="1076"/>
          <ac:spMkLst>
            <pc:docMk/>
            <pc:sldMk cId="91944274" sldId="344"/>
            <ac:spMk id="53" creationId="{AE056908-0027-2E23-2597-92AF0EB1E1CC}"/>
          </ac:spMkLst>
        </pc:spChg>
        <pc:spChg chg="del">
          <ac:chgData name="Leventhal, Brian C - leventbc" userId="3adb2060-2beb-4a7d-9680-0848e8f14df8" providerId="ADAL" clId="{2DC90ED5-FDCD-4E54-ABBF-4A4090990DEA}" dt="2022-10-19T11:56:16.202" v="343" actId="478"/>
          <ac:spMkLst>
            <pc:docMk/>
            <pc:sldMk cId="91944274" sldId="344"/>
            <ac:spMk id="56" creationId="{E93DD055-3449-BB2E-B2D9-59B224840CF3}"/>
          </ac:spMkLst>
        </pc:spChg>
      </pc:sldChg>
      <pc:sldChg chg="addSp delSp modSp add mod">
        <pc:chgData name="Leventhal, Brian C - leventbc" userId="3adb2060-2beb-4a7d-9680-0848e8f14df8" providerId="ADAL" clId="{2DC90ED5-FDCD-4E54-ABBF-4A4090990DEA}" dt="2022-10-19T11:58:45.990" v="370"/>
        <pc:sldMkLst>
          <pc:docMk/>
          <pc:sldMk cId="3049817410" sldId="345"/>
        </pc:sldMkLst>
        <pc:spChg chg="add mod">
          <ac:chgData name="Leventhal, Brian C - leventbc" userId="3adb2060-2beb-4a7d-9680-0848e8f14df8" providerId="ADAL" clId="{2DC90ED5-FDCD-4E54-ABBF-4A4090990DEA}" dt="2022-10-19T11:58:39.490" v="369"/>
          <ac:spMkLst>
            <pc:docMk/>
            <pc:sldMk cId="3049817410" sldId="345"/>
            <ac:spMk id="2" creationId="{E5ADB655-80B7-0FEA-B856-1B0B44518AD8}"/>
          </ac:spMkLst>
        </pc:spChg>
        <pc:spChg chg="mod">
          <ac:chgData name="Leventhal, Brian C - leventbc" userId="3adb2060-2beb-4a7d-9680-0848e8f14df8" providerId="ADAL" clId="{2DC90ED5-FDCD-4E54-ABBF-4A4090990DEA}" dt="2022-10-19T11:58:45.990" v="370"/>
          <ac:spMkLst>
            <pc:docMk/>
            <pc:sldMk cId="3049817410" sldId="345"/>
            <ac:spMk id="5" creationId="{23B23A8C-6F28-4EB8-91A9-74ECFF0BE0E1}"/>
          </ac:spMkLst>
        </pc:spChg>
        <pc:spChg chg="mod">
          <ac:chgData name="Leventhal, Brian C - leventbc" userId="3adb2060-2beb-4a7d-9680-0848e8f14df8" providerId="ADAL" clId="{2DC90ED5-FDCD-4E54-ABBF-4A4090990DEA}" dt="2022-10-19T11:52:49.216" v="245" actId="20577"/>
          <ac:spMkLst>
            <pc:docMk/>
            <pc:sldMk cId="3049817410" sldId="345"/>
            <ac:spMk id="31" creationId="{AD0B19EE-DA59-4741-983F-61243645B3F4}"/>
          </ac:spMkLst>
        </pc:spChg>
        <pc:spChg chg="mod">
          <ac:chgData name="Leventhal, Brian C - leventbc" userId="3adb2060-2beb-4a7d-9680-0848e8f14df8" providerId="ADAL" clId="{2DC90ED5-FDCD-4E54-ABBF-4A4090990DEA}" dt="2022-10-19T11:53:01.879" v="247"/>
          <ac:spMkLst>
            <pc:docMk/>
            <pc:sldMk cId="3049817410" sldId="345"/>
            <ac:spMk id="37" creationId="{E212F742-7841-497D-BA9C-22CBB64AA7A2}"/>
          </ac:spMkLst>
        </pc:spChg>
        <pc:spChg chg="mod">
          <ac:chgData name="Leventhal, Brian C - leventbc" userId="3adb2060-2beb-4a7d-9680-0848e8f14df8" providerId="ADAL" clId="{2DC90ED5-FDCD-4E54-ABBF-4A4090990DEA}" dt="2022-10-19T11:53:24.750" v="259" actId="403"/>
          <ac:spMkLst>
            <pc:docMk/>
            <pc:sldMk cId="3049817410" sldId="345"/>
            <ac:spMk id="48" creationId="{8729A9BD-7973-4549-A1BC-40613FE76521}"/>
          </ac:spMkLst>
        </pc:spChg>
        <pc:spChg chg="mod">
          <ac:chgData name="Leventhal, Brian C - leventbc" userId="3adb2060-2beb-4a7d-9680-0848e8f14df8" providerId="ADAL" clId="{2DC90ED5-FDCD-4E54-ABBF-4A4090990DEA}" dt="2022-10-19T11:53:43.562" v="266" actId="20577"/>
          <ac:spMkLst>
            <pc:docMk/>
            <pc:sldMk cId="3049817410" sldId="345"/>
            <ac:spMk id="53" creationId="{AE056908-0027-2E23-2597-92AF0EB1E1CC}"/>
          </ac:spMkLst>
        </pc:spChg>
        <pc:spChg chg="del">
          <ac:chgData name="Leventhal, Brian C - leventbc" userId="3adb2060-2beb-4a7d-9680-0848e8f14df8" providerId="ADAL" clId="{2DC90ED5-FDCD-4E54-ABBF-4A4090990DEA}" dt="2022-10-19T11:56:12.075" v="341" actId="478"/>
          <ac:spMkLst>
            <pc:docMk/>
            <pc:sldMk cId="3049817410" sldId="345"/>
            <ac:spMk id="56" creationId="{E93DD055-3449-BB2E-B2D9-59B224840CF3}"/>
          </ac:spMkLst>
        </pc:spChg>
      </pc:sldChg>
      <pc:sldChg chg="addSp delSp modSp add mod">
        <pc:chgData name="Leventhal, Brian C - leventbc" userId="3adb2060-2beb-4a7d-9680-0848e8f14df8" providerId="ADAL" clId="{2DC90ED5-FDCD-4E54-ABBF-4A4090990DEA}" dt="2022-10-19T11:59:00.460" v="372"/>
        <pc:sldMkLst>
          <pc:docMk/>
          <pc:sldMk cId="3935611290" sldId="346"/>
        </pc:sldMkLst>
        <pc:spChg chg="add mod">
          <ac:chgData name="Leventhal, Brian C - leventbc" userId="3adb2060-2beb-4a7d-9680-0848e8f14df8" providerId="ADAL" clId="{2DC90ED5-FDCD-4E54-ABBF-4A4090990DEA}" dt="2022-10-19T11:58:54.160" v="371"/>
          <ac:spMkLst>
            <pc:docMk/>
            <pc:sldMk cId="3935611290" sldId="346"/>
            <ac:spMk id="2" creationId="{5608251C-B35E-B2BA-280F-2AD8D0B579E0}"/>
          </ac:spMkLst>
        </pc:spChg>
        <pc:spChg chg="mod">
          <ac:chgData name="Leventhal, Brian C - leventbc" userId="3adb2060-2beb-4a7d-9680-0848e8f14df8" providerId="ADAL" clId="{2DC90ED5-FDCD-4E54-ABBF-4A4090990DEA}" dt="2022-10-19T11:59:00.460" v="372"/>
          <ac:spMkLst>
            <pc:docMk/>
            <pc:sldMk cId="3935611290" sldId="346"/>
            <ac:spMk id="5" creationId="{23B23A8C-6F28-4EB8-91A9-74ECFF0BE0E1}"/>
          </ac:spMkLst>
        </pc:spChg>
        <pc:spChg chg="mod">
          <ac:chgData name="Leventhal, Brian C - leventbc" userId="3adb2060-2beb-4a7d-9680-0848e8f14df8" providerId="ADAL" clId="{2DC90ED5-FDCD-4E54-ABBF-4A4090990DEA}" dt="2022-10-19T11:55:45.290" v="318" actId="20577"/>
          <ac:spMkLst>
            <pc:docMk/>
            <pc:sldMk cId="3935611290" sldId="346"/>
            <ac:spMk id="31" creationId="{AD0B19EE-DA59-4741-983F-61243645B3F4}"/>
          </ac:spMkLst>
        </pc:spChg>
        <pc:spChg chg="mod">
          <ac:chgData name="Leventhal, Brian C - leventbc" userId="3adb2060-2beb-4a7d-9680-0848e8f14df8" providerId="ADAL" clId="{2DC90ED5-FDCD-4E54-ABBF-4A4090990DEA}" dt="2022-10-19T11:54:22.104" v="273" actId="1076"/>
          <ac:spMkLst>
            <pc:docMk/>
            <pc:sldMk cId="3935611290" sldId="346"/>
            <ac:spMk id="37" creationId="{E212F742-7841-497D-BA9C-22CBB64AA7A2}"/>
          </ac:spMkLst>
        </pc:spChg>
        <pc:spChg chg="mod">
          <ac:chgData name="Leventhal, Brian C - leventbc" userId="3adb2060-2beb-4a7d-9680-0848e8f14df8" providerId="ADAL" clId="{2DC90ED5-FDCD-4E54-ABBF-4A4090990DEA}" dt="2022-10-19T11:54:30.078" v="275"/>
          <ac:spMkLst>
            <pc:docMk/>
            <pc:sldMk cId="3935611290" sldId="346"/>
            <ac:spMk id="47" creationId="{BF418CE6-E919-4233-B06B-AC43D5E7EEA1}"/>
          </ac:spMkLst>
        </pc:spChg>
        <pc:spChg chg="mod">
          <ac:chgData name="Leventhal, Brian C - leventbc" userId="3adb2060-2beb-4a7d-9680-0848e8f14df8" providerId="ADAL" clId="{2DC90ED5-FDCD-4E54-ABBF-4A4090990DEA}" dt="2022-10-19T11:54:30.078" v="275"/>
          <ac:spMkLst>
            <pc:docMk/>
            <pc:sldMk cId="3935611290" sldId="346"/>
            <ac:spMk id="48" creationId="{8729A9BD-7973-4549-A1BC-40613FE76521}"/>
          </ac:spMkLst>
        </pc:spChg>
        <pc:spChg chg="mod">
          <ac:chgData name="Leventhal, Brian C - leventbc" userId="3adb2060-2beb-4a7d-9680-0848e8f14df8" providerId="ADAL" clId="{2DC90ED5-FDCD-4E54-ABBF-4A4090990DEA}" dt="2022-10-19T11:54:34.580" v="277"/>
          <ac:spMkLst>
            <pc:docMk/>
            <pc:sldMk cId="3935611290" sldId="346"/>
            <ac:spMk id="52" creationId="{08016A90-AC8F-C13E-B551-9F9EC76381D3}"/>
          </ac:spMkLst>
        </pc:spChg>
        <pc:spChg chg="mod">
          <ac:chgData name="Leventhal, Brian C - leventbc" userId="3adb2060-2beb-4a7d-9680-0848e8f14df8" providerId="ADAL" clId="{2DC90ED5-FDCD-4E54-ABBF-4A4090990DEA}" dt="2022-10-19T11:54:34.580" v="277"/>
          <ac:spMkLst>
            <pc:docMk/>
            <pc:sldMk cId="3935611290" sldId="346"/>
            <ac:spMk id="53" creationId="{AE056908-0027-2E23-2597-92AF0EB1E1CC}"/>
          </ac:spMkLst>
        </pc:spChg>
        <pc:spChg chg="del">
          <ac:chgData name="Leventhal, Brian C - leventbc" userId="3adb2060-2beb-4a7d-9680-0848e8f14df8" providerId="ADAL" clId="{2DC90ED5-FDCD-4E54-ABBF-4A4090990DEA}" dt="2022-10-19T11:56:08.170" v="339" actId="478"/>
          <ac:spMkLst>
            <pc:docMk/>
            <pc:sldMk cId="3935611290" sldId="346"/>
            <ac:spMk id="56" creationId="{E93DD055-3449-BB2E-B2D9-59B224840CF3}"/>
          </ac:spMkLst>
        </pc:spChg>
        <pc:grpChg chg="mod">
          <ac:chgData name="Leventhal, Brian C - leventbc" userId="3adb2060-2beb-4a7d-9680-0848e8f14df8" providerId="ADAL" clId="{2DC90ED5-FDCD-4E54-ABBF-4A4090990DEA}" dt="2022-10-19T11:54:30.078" v="275"/>
          <ac:grpSpMkLst>
            <pc:docMk/>
            <pc:sldMk cId="3935611290" sldId="346"/>
            <ac:grpSpMk id="45" creationId="{DB2EEDD4-EF64-41F2-A575-A4724FFB364F}"/>
          </ac:grpSpMkLst>
        </pc:grpChg>
        <pc:grpChg chg="mod">
          <ac:chgData name="Leventhal, Brian C - leventbc" userId="3adb2060-2beb-4a7d-9680-0848e8f14df8" providerId="ADAL" clId="{2DC90ED5-FDCD-4E54-ABBF-4A4090990DEA}" dt="2022-10-19T11:54:34.580" v="277"/>
          <ac:grpSpMkLst>
            <pc:docMk/>
            <pc:sldMk cId="3935611290" sldId="346"/>
            <ac:grpSpMk id="49" creationId="{124D706F-B23C-78B1-661D-9853BA78A6BF}"/>
          </ac:grpSpMkLst>
        </pc:grpChg>
      </pc:sldChg>
      <pc:sldChg chg="addSp delSp modSp add mod">
        <pc:chgData name="Leventhal, Brian C - leventbc" userId="3adb2060-2beb-4a7d-9680-0848e8f14df8" providerId="ADAL" clId="{2DC90ED5-FDCD-4E54-ABBF-4A4090990DEA}" dt="2022-10-19T11:59:20.783" v="374"/>
        <pc:sldMkLst>
          <pc:docMk/>
          <pc:sldMk cId="850435453" sldId="347"/>
        </pc:sldMkLst>
        <pc:spChg chg="mod">
          <ac:chgData name="Leventhal, Brian C - leventbc" userId="3adb2060-2beb-4a7d-9680-0848e8f14df8" providerId="ADAL" clId="{2DC90ED5-FDCD-4E54-ABBF-4A4090990DEA}" dt="2022-10-19T11:59:20.783" v="374"/>
          <ac:spMkLst>
            <pc:docMk/>
            <pc:sldMk cId="850435453" sldId="347"/>
            <ac:spMk id="5" creationId="{23B23A8C-6F28-4EB8-91A9-74ECFF0BE0E1}"/>
          </ac:spMkLst>
        </pc:spChg>
        <pc:spChg chg="mod">
          <ac:chgData name="Leventhal, Brian C - leventbc" userId="3adb2060-2beb-4a7d-9680-0848e8f14df8" providerId="ADAL" clId="{2DC90ED5-FDCD-4E54-ABBF-4A4090990DEA}" dt="2022-10-19T11:55:48.768" v="321" actId="20577"/>
          <ac:spMkLst>
            <pc:docMk/>
            <pc:sldMk cId="850435453" sldId="347"/>
            <ac:spMk id="31" creationId="{AD0B19EE-DA59-4741-983F-61243645B3F4}"/>
          </ac:spMkLst>
        </pc:spChg>
        <pc:spChg chg="mod">
          <ac:chgData name="Leventhal, Brian C - leventbc" userId="3adb2060-2beb-4a7d-9680-0848e8f14df8" providerId="ADAL" clId="{2DC90ED5-FDCD-4E54-ABBF-4A4090990DEA}" dt="2022-10-19T11:54:47.410" v="279"/>
          <ac:spMkLst>
            <pc:docMk/>
            <pc:sldMk cId="850435453" sldId="347"/>
            <ac:spMk id="37" creationId="{E212F742-7841-497D-BA9C-22CBB64AA7A2}"/>
          </ac:spMkLst>
        </pc:spChg>
        <pc:spChg chg="mod">
          <ac:chgData name="Leventhal, Brian C - leventbc" userId="3adb2060-2beb-4a7d-9680-0848e8f14df8" providerId="ADAL" clId="{2DC90ED5-FDCD-4E54-ABBF-4A4090990DEA}" dt="2022-10-19T11:55:01.293" v="281"/>
          <ac:spMkLst>
            <pc:docMk/>
            <pc:sldMk cId="850435453" sldId="347"/>
            <ac:spMk id="47" creationId="{BF418CE6-E919-4233-B06B-AC43D5E7EEA1}"/>
          </ac:spMkLst>
        </pc:spChg>
        <pc:spChg chg="mod">
          <ac:chgData name="Leventhal, Brian C - leventbc" userId="3adb2060-2beb-4a7d-9680-0848e8f14df8" providerId="ADAL" clId="{2DC90ED5-FDCD-4E54-ABBF-4A4090990DEA}" dt="2022-10-19T11:55:05.074" v="283" actId="404"/>
          <ac:spMkLst>
            <pc:docMk/>
            <pc:sldMk cId="850435453" sldId="347"/>
            <ac:spMk id="48" creationId="{8729A9BD-7973-4549-A1BC-40613FE76521}"/>
          </ac:spMkLst>
        </pc:spChg>
        <pc:spChg chg="mod">
          <ac:chgData name="Leventhal, Brian C - leventbc" userId="3adb2060-2beb-4a7d-9680-0848e8f14df8" providerId="ADAL" clId="{2DC90ED5-FDCD-4E54-ABBF-4A4090990DEA}" dt="2022-10-19T11:55:36.368" v="315" actId="1076"/>
          <ac:spMkLst>
            <pc:docMk/>
            <pc:sldMk cId="850435453" sldId="347"/>
            <ac:spMk id="52" creationId="{08016A90-AC8F-C13E-B551-9F9EC76381D3}"/>
          </ac:spMkLst>
        </pc:spChg>
        <pc:spChg chg="mod">
          <ac:chgData name="Leventhal, Brian C - leventbc" userId="3adb2060-2beb-4a7d-9680-0848e8f14df8" providerId="ADAL" clId="{2DC90ED5-FDCD-4E54-ABBF-4A4090990DEA}" dt="2022-10-19T11:55:40.309" v="316" actId="1076"/>
          <ac:spMkLst>
            <pc:docMk/>
            <pc:sldMk cId="850435453" sldId="347"/>
            <ac:spMk id="53" creationId="{AE056908-0027-2E23-2597-92AF0EB1E1CC}"/>
          </ac:spMkLst>
        </pc:spChg>
        <pc:spChg chg="mod">
          <ac:chgData name="Leventhal, Brian C - leventbc" userId="3adb2060-2beb-4a7d-9680-0848e8f14df8" providerId="ADAL" clId="{2DC90ED5-FDCD-4E54-ABBF-4A4090990DEA}" dt="2022-10-19T11:59:11.997" v="373"/>
          <ac:spMkLst>
            <pc:docMk/>
            <pc:sldMk cId="850435453" sldId="347"/>
            <ac:spMk id="56" creationId="{E93DD055-3449-BB2E-B2D9-59B224840CF3}"/>
          </ac:spMkLst>
        </pc:spChg>
        <pc:grpChg chg="mod">
          <ac:chgData name="Leventhal, Brian C - leventbc" userId="3adb2060-2beb-4a7d-9680-0848e8f14df8" providerId="ADAL" clId="{2DC90ED5-FDCD-4E54-ABBF-4A4090990DEA}" dt="2022-10-19T11:55:01.293" v="281"/>
          <ac:grpSpMkLst>
            <pc:docMk/>
            <pc:sldMk cId="850435453" sldId="347"/>
            <ac:grpSpMk id="45" creationId="{DB2EEDD4-EF64-41F2-A575-A4724FFB364F}"/>
          </ac:grpSpMkLst>
        </pc:grpChg>
        <pc:grpChg chg="mod">
          <ac:chgData name="Leventhal, Brian C - leventbc" userId="3adb2060-2beb-4a7d-9680-0848e8f14df8" providerId="ADAL" clId="{2DC90ED5-FDCD-4E54-ABBF-4A4090990DEA}" dt="2022-10-19T11:55:12.241" v="287"/>
          <ac:grpSpMkLst>
            <pc:docMk/>
            <pc:sldMk cId="850435453" sldId="347"/>
            <ac:grpSpMk id="49" creationId="{124D706F-B23C-78B1-661D-9853BA78A6BF}"/>
          </ac:grpSpMkLst>
        </pc:grpChg>
        <pc:graphicFrameChg chg="add del mod">
          <ac:chgData name="Leventhal, Brian C - leventbc" userId="3adb2060-2beb-4a7d-9680-0848e8f14df8" providerId="ADAL" clId="{2DC90ED5-FDCD-4E54-ABBF-4A4090990DEA}" dt="2022-10-19T11:55:09.681" v="285"/>
          <ac:graphicFrameMkLst>
            <pc:docMk/>
            <pc:sldMk cId="850435453" sldId="347"/>
            <ac:graphicFrameMk id="2" creationId="{8144E903-3D1E-0841-47F2-21EBDF6C2A63}"/>
          </ac:graphicFrameMkLst>
        </pc:graphicFrameChg>
      </pc:sldChg>
    </pc:docChg>
  </pc:docChgLst>
  <pc:docChgLst>
    <pc:chgData name="Leventhal, Brian C - leventbc" userId="3adb2060-2beb-4a7d-9680-0848e8f14df8" providerId="ADAL" clId="{1479C05A-069F-45AC-AB53-0B45C6D3B6C5}"/>
    <pc:docChg chg="modSld">
      <pc:chgData name="Leventhal, Brian C - leventbc" userId="3adb2060-2beb-4a7d-9680-0848e8f14df8" providerId="ADAL" clId="{1479C05A-069F-45AC-AB53-0B45C6D3B6C5}" dt="2022-12-06T10:43:34.319" v="0"/>
      <pc:docMkLst>
        <pc:docMk/>
      </pc:docMkLst>
      <pc:sldChg chg="modSp mod">
        <pc:chgData name="Leventhal, Brian C - leventbc" userId="3adb2060-2beb-4a7d-9680-0848e8f14df8" providerId="ADAL" clId="{1479C05A-069F-45AC-AB53-0B45C6D3B6C5}" dt="2022-12-06T10:43:34.319" v="0"/>
        <pc:sldMkLst>
          <pc:docMk/>
          <pc:sldMk cId="1967798868" sldId="338"/>
        </pc:sldMkLst>
        <pc:spChg chg="mod">
          <ac:chgData name="Leventhal, Brian C - leventbc" userId="3adb2060-2beb-4a7d-9680-0848e8f14df8" providerId="ADAL" clId="{1479C05A-069F-45AC-AB53-0B45C6D3B6C5}" dt="2022-12-06T10:43:34.319" v="0"/>
          <ac:spMkLst>
            <pc:docMk/>
            <pc:sldMk cId="1967798868" sldId="338"/>
            <ac:spMk id="3" creationId="{07149D18-8AAB-CEBE-1B50-BAC385E67F0A}"/>
          </ac:spMkLst>
        </pc:spChg>
      </pc:sldChg>
    </pc:docChg>
  </pc:docChgLst>
  <pc:docChgLst>
    <pc:chgData name="Leventhal, Brian C - leventbc" userId="3adb2060-2beb-4a7d-9680-0848e8f14df8" providerId="ADAL" clId="{9E070347-6C27-49C5-9C35-20151C9DEEAC}"/>
    <pc:docChg chg="undo custSel addSld delSld modSld sldOrd">
      <pc:chgData name="Leventhal, Brian C - leventbc" userId="3adb2060-2beb-4a7d-9680-0848e8f14df8" providerId="ADAL" clId="{9E070347-6C27-49C5-9C35-20151C9DEEAC}" dt="2022-01-14T20:13:39.526" v="240"/>
      <pc:docMkLst>
        <pc:docMk/>
      </pc:docMkLst>
      <pc:sldChg chg="addSp delSp modSp mod modTransition modAnim">
        <pc:chgData name="Leventhal, Brian C - leventbc" userId="3adb2060-2beb-4a7d-9680-0848e8f14df8" providerId="ADAL" clId="{9E070347-6C27-49C5-9C35-20151C9DEEAC}" dt="2022-01-14T15:22:31.654" v="91"/>
        <pc:sldMkLst>
          <pc:docMk/>
          <pc:sldMk cId="2268757999" sldId="258"/>
        </pc:sldMkLst>
        <pc:spChg chg="mod">
          <ac:chgData name="Leventhal, Brian C - leventbc" userId="3adb2060-2beb-4a7d-9680-0848e8f14df8" providerId="ADAL" clId="{9E070347-6C27-49C5-9C35-20151C9DEEAC}" dt="2022-01-14T15:13:24.364" v="44" actId="404"/>
          <ac:spMkLst>
            <pc:docMk/>
            <pc:sldMk cId="2268757999" sldId="258"/>
            <ac:spMk id="2" creationId="{E9B139D8-0E12-429B-B80B-90C6F4368A94}"/>
          </ac:spMkLst>
        </pc:spChg>
        <pc:spChg chg="del">
          <ac:chgData name="Leventhal, Brian C - leventbc" userId="3adb2060-2beb-4a7d-9680-0848e8f14df8" providerId="ADAL" clId="{9E070347-6C27-49C5-9C35-20151C9DEEAC}" dt="2022-01-14T15:13:56.393" v="45"/>
          <ac:spMkLst>
            <pc:docMk/>
            <pc:sldMk cId="2268757999" sldId="258"/>
            <ac:spMk id="3" creationId="{34200692-E290-40F2-8F95-48366CDF5C2F}"/>
          </ac:spMkLst>
        </pc:spChg>
        <pc:spChg chg="add mod">
          <ac:chgData name="Leventhal, Brian C - leventbc" userId="3adb2060-2beb-4a7d-9680-0848e8f14df8" providerId="ADAL" clId="{9E070347-6C27-49C5-9C35-20151C9DEEAC}" dt="2022-01-14T15:13:56.393" v="45"/>
          <ac:spMkLst>
            <pc:docMk/>
            <pc:sldMk cId="2268757999" sldId="258"/>
            <ac:spMk id="5" creationId="{A7A28E9C-F351-4DEE-97B7-56372C579FD2}"/>
          </ac:spMkLst>
        </pc:spChg>
        <pc:picChg chg="add mod">
          <ac:chgData name="Leventhal, Brian C - leventbc" userId="3adb2060-2beb-4a7d-9680-0848e8f14df8" providerId="ADAL" clId="{9E070347-6C27-49C5-9C35-20151C9DEEAC}" dt="2022-01-14T15:14:26.238" v="48" actId="1076"/>
          <ac:picMkLst>
            <pc:docMk/>
            <pc:sldMk cId="2268757999" sldId="258"/>
            <ac:picMk id="6" creationId="{6927E876-2DD7-4086-A5F2-32701350E032}"/>
          </ac:picMkLst>
        </pc:picChg>
      </pc:sldChg>
      <pc:sldChg chg="del">
        <pc:chgData name="Leventhal, Brian C - leventbc" userId="3adb2060-2beb-4a7d-9680-0848e8f14df8" providerId="ADAL" clId="{9E070347-6C27-49C5-9C35-20151C9DEEAC}" dt="2022-01-14T19:57:37.511" v="149" actId="47"/>
        <pc:sldMkLst>
          <pc:docMk/>
          <pc:sldMk cId="395232081" sldId="259"/>
        </pc:sldMkLst>
      </pc:sldChg>
      <pc:sldChg chg="addSp delSp modSp mod modTransition delAnim modAnim">
        <pc:chgData name="Leventhal, Brian C - leventbc" userId="3adb2060-2beb-4a7d-9680-0848e8f14df8" providerId="ADAL" clId="{9E070347-6C27-49C5-9C35-20151C9DEEAC}" dt="2022-01-14T15:34:12.348" v="118"/>
        <pc:sldMkLst>
          <pc:docMk/>
          <pc:sldMk cId="99808946" sldId="270"/>
        </pc:sldMkLst>
        <pc:picChg chg="add del mod">
          <ac:chgData name="Leventhal, Brian C - leventbc" userId="3adb2060-2beb-4a7d-9680-0848e8f14df8" providerId="ADAL" clId="{9E070347-6C27-49C5-9C35-20151C9DEEAC}" dt="2022-01-14T15:30:52.272" v="105" actId="478"/>
          <ac:picMkLst>
            <pc:docMk/>
            <pc:sldMk cId="99808946" sldId="270"/>
            <ac:picMk id="2" creationId="{4587A776-C3C5-4231-A8C2-FA6B6D18F22D}"/>
          </ac:picMkLst>
        </pc:picChg>
        <pc:picChg chg="add mod">
          <ac:chgData name="Leventhal, Brian C - leventbc" userId="3adb2060-2beb-4a7d-9680-0848e8f14df8" providerId="ADAL" clId="{9E070347-6C27-49C5-9C35-20151C9DEEAC}" dt="2022-01-14T15:32:37.598" v="108" actId="1076"/>
          <ac:picMkLst>
            <pc:docMk/>
            <pc:sldMk cId="99808946" sldId="270"/>
            <ac:picMk id="2" creationId="{6F7CA90B-00F3-4E6C-B10A-AD1673C9329A}"/>
          </ac:picMkLst>
        </pc:picChg>
      </pc:sldChg>
      <pc:sldChg chg="modTransition">
        <pc:chgData name="Leventhal, Brian C - leventbc" userId="3adb2060-2beb-4a7d-9680-0848e8f14df8" providerId="ADAL" clId="{9E070347-6C27-49C5-9C35-20151C9DEEAC}" dt="2022-01-14T15:39:19.253" v="135"/>
        <pc:sldMkLst>
          <pc:docMk/>
          <pc:sldMk cId="3987835201" sldId="271"/>
        </pc:sldMkLst>
      </pc:sldChg>
      <pc:sldChg chg="modTransition">
        <pc:chgData name="Leventhal, Brian C - leventbc" userId="3adb2060-2beb-4a7d-9680-0848e8f14df8" providerId="ADAL" clId="{9E070347-6C27-49C5-9C35-20151C9DEEAC}" dt="2022-01-14T15:40:04.901" v="136"/>
        <pc:sldMkLst>
          <pc:docMk/>
          <pc:sldMk cId="3061064832" sldId="272"/>
        </pc:sldMkLst>
      </pc:sldChg>
      <pc:sldChg chg="modTransition">
        <pc:chgData name="Leventhal, Brian C - leventbc" userId="3adb2060-2beb-4a7d-9680-0848e8f14df8" providerId="ADAL" clId="{9E070347-6C27-49C5-9C35-20151C9DEEAC}" dt="2022-01-14T15:40:42.846" v="145"/>
        <pc:sldMkLst>
          <pc:docMk/>
          <pc:sldMk cId="924156362" sldId="273"/>
        </pc:sldMkLst>
      </pc:sldChg>
      <pc:sldChg chg="addSp delSp modSp mod modTransition addAnim delAnim modAnim">
        <pc:chgData name="Leventhal, Brian C - leventbc" userId="3adb2060-2beb-4a7d-9680-0848e8f14df8" providerId="ADAL" clId="{9E070347-6C27-49C5-9C35-20151C9DEEAC}" dt="2022-01-14T20:11:22.499" v="229"/>
        <pc:sldMkLst>
          <pc:docMk/>
          <pc:sldMk cId="2322221250" sldId="275"/>
        </pc:sldMkLst>
        <pc:spChg chg="mod">
          <ac:chgData name="Leventhal, Brian C - leventbc" userId="3adb2060-2beb-4a7d-9680-0848e8f14df8" providerId="ADAL" clId="{9E070347-6C27-49C5-9C35-20151C9DEEAC}" dt="2022-01-14T15:18:48.732" v="77" actId="962"/>
          <ac:spMkLst>
            <pc:docMk/>
            <pc:sldMk cId="2322221250" sldId="275"/>
            <ac:spMk id="17" creationId="{4E54E86E-7836-4C72-98F8-F17202A7F02E}"/>
          </ac:spMkLst>
        </pc:spChg>
        <pc:spChg chg="mod">
          <ac:chgData name="Leventhal, Brian C - leventbc" userId="3adb2060-2beb-4a7d-9680-0848e8f14df8" providerId="ADAL" clId="{9E070347-6C27-49C5-9C35-20151C9DEEAC}" dt="2022-01-14T20:04:50.948" v="196" actId="1076"/>
          <ac:spMkLst>
            <pc:docMk/>
            <pc:sldMk cId="2322221250" sldId="275"/>
            <ac:spMk id="30" creationId="{856B8AB2-93E8-4651-A912-379DE4945731}"/>
          </ac:spMkLst>
        </pc:spChg>
        <pc:spChg chg="mod">
          <ac:chgData name="Leventhal, Brian C - leventbc" userId="3adb2060-2beb-4a7d-9680-0848e8f14df8" providerId="ADAL" clId="{9E070347-6C27-49C5-9C35-20151C9DEEAC}" dt="2022-01-14T14:59:40.826" v="2" actId="962"/>
          <ac:spMkLst>
            <pc:docMk/>
            <pc:sldMk cId="2322221250" sldId="275"/>
            <ac:spMk id="34" creationId="{161D360A-ACBF-42DC-A75E-92D68F448FA2}"/>
          </ac:spMkLst>
        </pc:spChg>
        <pc:spChg chg="mod">
          <ac:chgData name="Leventhal, Brian C - leventbc" userId="3adb2060-2beb-4a7d-9680-0848e8f14df8" providerId="ADAL" clId="{9E070347-6C27-49C5-9C35-20151C9DEEAC}" dt="2022-01-14T14:59:37.842" v="1" actId="962"/>
          <ac:spMkLst>
            <pc:docMk/>
            <pc:sldMk cId="2322221250" sldId="275"/>
            <ac:spMk id="35" creationId="{F7C2CEA5-EC33-4944-8FFC-D6FACEA41C48}"/>
          </ac:spMkLst>
        </pc:spChg>
        <pc:spChg chg="mod">
          <ac:chgData name="Leventhal, Brian C - leventbc" userId="3adb2060-2beb-4a7d-9680-0848e8f14df8" providerId="ADAL" clId="{9E070347-6C27-49C5-9C35-20151C9DEEAC}" dt="2022-01-14T20:03:56.240" v="192" actId="962"/>
          <ac:spMkLst>
            <pc:docMk/>
            <pc:sldMk cId="2322221250" sldId="275"/>
            <ac:spMk id="37" creationId="{E212F742-7841-497D-BA9C-22CBB64AA7A2}"/>
          </ac:spMkLst>
        </pc:spChg>
        <pc:spChg chg="mod">
          <ac:chgData name="Leventhal, Brian C - leventbc" userId="3adb2060-2beb-4a7d-9680-0848e8f14df8" providerId="ADAL" clId="{9E070347-6C27-49C5-9C35-20151C9DEEAC}" dt="2022-01-14T15:00:09.517" v="8" actId="962"/>
          <ac:spMkLst>
            <pc:docMk/>
            <pc:sldMk cId="2322221250" sldId="275"/>
            <ac:spMk id="38" creationId="{96A919B4-423A-4A76-BB1F-7D95177BD4A4}"/>
          </ac:spMkLst>
        </pc:spChg>
        <pc:spChg chg="mod">
          <ac:chgData name="Leventhal, Brian C - leventbc" userId="3adb2060-2beb-4a7d-9680-0848e8f14df8" providerId="ADAL" clId="{9E070347-6C27-49C5-9C35-20151C9DEEAC}" dt="2022-01-14T15:00:07.089" v="7" actId="962"/>
          <ac:spMkLst>
            <pc:docMk/>
            <pc:sldMk cId="2322221250" sldId="275"/>
            <ac:spMk id="40" creationId="{80E2787B-E170-46D6-97E4-B7AC2D4C53CC}"/>
          </ac:spMkLst>
        </pc:spChg>
        <pc:spChg chg="mod">
          <ac:chgData name="Leventhal, Brian C - leventbc" userId="3adb2060-2beb-4a7d-9680-0848e8f14df8" providerId="ADAL" clId="{9E070347-6C27-49C5-9C35-20151C9DEEAC}" dt="2022-01-14T14:59:49.747" v="4" actId="962"/>
          <ac:spMkLst>
            <pc:docMk/>
            <pc:sldMk cId="2322221250" sldId="275"/>
            <ac:spMk id="44" creationId="{64E40D90-3A08-4B42-8735-BF8B7AF03152}"/>
          </ac:spMkLst>
        </pc:spChg>
        <pc:spChg chg="mod">
          <ac:chgData name="Leventhal, Brian C - leventbc" userId="3adb2060-2beb-4a7d-9680-0848e8f14df8" providerId="ADAL" clId="{9E070347-6C27-49C5-9C35-20151C9DEEAC}" dt="2022-01-14T14:59:46.894" v="3" actId="962"/>
          <ac:spMkLst>
            <pc:docMk/>
            <pc:sldMk cId="2322221250" sldId="275"/>
            <ac:spMk id="46" creationId="{7EB913AC-5B2E-4EB8-992E-673CEA2A9273}"/>
          </ac:spMkLst>
        </pc:spChg>
        <pc:grpChg chg="mod">
          <ac:chgData name="Leventhal, Brian C - leventbc" userId="3adb2060-2beb-4a7d-9680-0848e8f14df8" providerId="ADAL" clId="{9E070347-6C27-49C5-9C35-20151C9DEEAC}" dt="2022-01-14T14:59:04.680" v="0" actId="962"/>
          <ac:grpSpMkLst>
            <pc:docMk/>
            <pc:sldMk cId="2322221250" sldId="275"/>
            <ac:grpSpMk id="32" creationId="{4B0568CF-DD96-45FE-A193-5A19D97F51EF}"/>
          </ac:grpSpMkLst>
        </pc:grpChg>
        <pc:grpChg chg="mod">
          <ac:chgData name="Leventhal, Brian C - leventbc" userId="3adb2060-2beb-4a7d-9680-0848e8f14df8" providerId="ADAL" clId="{9E070347-6C27-49C5-9C35-20151C9DEEAC}" dt="2022-01-14T15:00:02.217" v="6" actId="962"/>
          <ac:grpSpMkLst>
            <pc:docMk/>
            <pc:sldMk cId="2322221250" sldId="275"/>
            <ac:grpSpMk id="36" creationId="{BF59F198-9C27-4E0F-AB1E-D0BE8F61643A}"/>
          </ac:grpSpMkLst>
        </pc:grpChg>
        <pc:grpChg chg="mod">
          <ac:chgData name="Leventhal, Brian C - leventbc" userId="3adb2060-2beb-4a7d-9680-0848e8f14df8" providerId="ADAL" clId="{9E070347-6C27-49C5-9C35-20151C9DEEAC}" dt="2022-01-14T14:59:55.531" v="5" actId="962"/>
          <ac:grpSpMkLst>
            <pc:docMk/>
            <pc:sldMk cId="2322221250" sldId="275"/>
            <ac:grpSpMk id="42" creationId="{5F124FF3-4EE5-4A00-AAC4-F58DEFA29F18}"/>
          </ac:grpSpMkLst>
        </pc:grpChg>
        <pc:grpChg chg="mod">
          <ac:chgData name="Leventhal, Brian C - leventbc" userId="3adb2060-2beb-4a7d-9680-0848e8f14df8" providerId="ADAL" clId="{9E070347-6C27-49C5-9C35-20151C9DEEAC}" dt="2022-01-14T20:04:14.891" v="193" actId="962"/>
          <ac:grpSpMkLst>
            <pc:docMk/>
            <pc:sldMk cId="2322221250" sldId="275"/>
            <ac:grpSpMk id="50" creationId="{668DB86D-2A6B-4174-93BD-2E026200D7CA}"/>
          </ac:grpSpMkLst>
        </pc:grpChg>
        <pc:picChg chg="add del mod">
          <ac:chgData name="Leventhal, Brian C - leventbc" userId="3adb2060-2beb-4a7d-9680-0848e8f14df8" providerId="ADAL" clId="{9E070347-6C27-49C5-9C35-20151C9DEEAC}" dt="2022-01-14T15:11:10.981" v="40" actId="1076"/>
          <ac:picMkLst>
            <pc:docMk/>
            <pc:sldMk cId="2322221250" sldId="275"/>
            <ac:picMk id="2" creationId="{F9CE24F6-FA8C-4A2A-ACEA-DF0975668A35}"/>
          </ac:picMkLst>
        </pc:picChg>
      </pc:sldChg>
      <pc:sldChg chg="addSp delSp modSp new mod modTransition modAnim">
        <pc:chgData name="Leventhal, Brian C - leventbc" userId="3adb2060-2beb-4a7d-9680-0848e8f14df8" providerId="ADAL" clId="{9E070347-6C27-49C5-9C35-20151C9DEEAC}" dt="2022-01-14T20:13:21.273" v="239" actId="1076"/>
        <pc:sldMkLst>
          <pc:docMk/>
          <pc:sldMk cId="1302348048" sldId="276"/>
        </pc:sldMkLst>
        <pc:spChg chg="mod">
          <ac:chgData name="Leventhal, Brian C - leventbc" userId="3adb2060-2beb-4a7d-9680-0848e8f14df8" providerId="ADAL" clId="{9E070347-6C27-49C5-9C35-20151C9DEEAC}" dt="2022-01-14T15:18:28.124" v="75" actId="962"/>
          <ac:spMkLst>
            <pc:docMk/>
            <pc:sldMk cId="1302348048" sldId="276"/>
            <ac:spMk id="2" creationId="{79B7D787-0BDF-4EFF-846D-733FD7E73181}"/>
          </ac:spMkLst>
        </pc:spChg>
        <pc:spChg chg="add del mod">
          <ac:chgData name="Leventhal, Brian C - leventbc" userId="3adb2060-2beb-4a7d-9680-0848e8f14df8" providerId="ADAL" clId="{9E070347-6C27-49C5-9C35-20151C9DEEAC}" dt="2022-01-14T15:15:13.169" v="61" actId="478"/>
          <ac:spMkLst>
            <pc:docMk/>
            <pc:sldMk cId="1302348048" sldId="276"/>
            <ac:spMk id="3" creationId="{701AD8A9-E357-4F27-BF32-83AFE5ADB4CC}"/>
          </ac:spMkLst>
        </pc:spChg>
        <pc:spChg chg="add mod">
          <ac:chgData name="Leventhal, Brian C - leventbc" userId="3adb2060-2beb-4a7d-9680-0848e8f14df8" providerId="ADAL" clId="{9E070347-6C27-49C5-9C35-20151C9DEEAC}" dt="2022-01-14T20:13:11.566" v="236" actId="14100"/>
          <ac:spMkLst>
            <pc:docMk/>
            <pc:sldMk cId="1302348048" sldId="276"/>
            <ac:spMk id="3" creationId="{7F75BAC8-EEA6-48DD-935F-C3B32E4CC024}"/>
          </ac:spMkLst>
        </pc:spChg>
        <pc:spChg chg="add mod">
          <ac:chgData name="Leventhal, Brian C - leventbc" userId="3adb2060-2beb-4a7d-9680-0848e8f14df8" providerId="ADAL" clId="{9E070347-6C27-49C5-9C35-20151C9DEEAC}" dt="2022-01-14T15:15:13.387" v="62"/>
          <ac:spMkLst>
            <pc:docMk/>
            <pc:sldMk cId="1302348048" sldId="276"/>
            <ac:spMk id="9" creationId="{507AEFC5-3DAD-490F-A344-A492EFE7E635}"/>
          </ac:spMkLst>
        </pc:spChg>
        <pc:spChg chg="add mod">
          <ac:chgData name="Leventhal, Brian C - leventbc" userId="3adb2060-2beb-4a7d-9680-0848e8f14df8" providerId="ADAL" clId="{9E070347-6C27-49C5-9C35-20151C9DEEAC}" dt="2022-01-14T15:15:13.387" v="62"/>
          <ac:spMkLst>
            <pc:docMk/>
            <pc:sldMk cId="1302348048" sldId="276"/>
            <ac:spMk id="10" creationId="{6D2B0B53-0033-43F2-857D-AAC58C40892C}"/>
          </ac:spMkLst>
        </pc:spChg>
        <pc:spChg chg="add mod">
          <ac:chgData name="Leventhal, Brian C - leventbc" userId="3adb2060-2beb-4a7d-9680-0848e8f14df8" providerId="ADAL" clId="{9E070347-6C27-49C5-9C35-20151C9DEEAC}" dt="2022-01-14T20:13:21.273" v="239" actId="1076"/>
          <ac:spMkLst>
            <pc:docMk/>
            <pc:sldMk cId="1302348048" sldId="276"/>
            <ac:spMk id="12" creationId="{63349B27-6B11-4C21-8377-D8AF281433FE}"/>
          </ac:spMkLst>
        </pc:spChg>
        <pc:picChg chg="add del mod">
          <ac:chgData name="Leventhal, Brian C - leventbc" userId="3adb2060-2beb-4a7d-9680-0848e8f14df8" providerId="ADAL" clId="{9E070347-6C27-49C5-9C35-20151C9DEEAC}" dt="2022-01-14T15:15:02.675" v="59"/>
          <ac:picMkLst>
            <pc:docMk/>
            <pc:sldMk cId="1302348048" sldId="276"/>
            <ac:picMk id="6" creationId="{5E8E6C7F-5E58-42BF-A4E4-B7C60DBC3684}"/>
          </ac:picMkLst>
        </pc:picChg>
        <pc:picChg chg="add mod">
          <ac:chgData name="Leventhal, Brian C - leventbc" userId="3adb2060-2beb-4a7d-9680-0848e8f14df8" providerId="ADAL" clId="{9E070347-6C27-49C5-9C35-20151C9DEEAC}" dt="2022-01-14T15:15:13.387" v="62"/>
          <ac:picMkLst>
            <pc:docMk/>
            <pc:sldMk cId="1302348048" sldId="276"/>
            <ac:picMk id="7" creationId="{695B0018-5C41-442A-9763-FFEEDC38901F}"/>
          </ac:picMkLst>
        </pc:picChg>
        <pc:picChg chg="add mod">
          <ac:chgData name="Leventhal, Brian C - leventbc" userId="3adb2060-2beb-4a7d-9680-0848e8f14df8" providerId="ADAL" clId="{9E070347-6C27-49C5-9C35-20151C9DEEAC}" dt="2022-01-14T15:15:13.387" v="62"/>
          <ac:picMkLst>
            <pc:docMk/>
            <pc:sldMk cId="1302348048" sldId="276"/>
            <ac:picMk id="8" creationId="{64F0063F-CD3D-4BF6-9041-C243D17B8563}"/>
          </ac:picMkLst>
        </pc:picChg>
        <pc:picChg chg="add mod">
          <ac:chgData name="Leventhal, Brian C - leventbc" userId="3adb2060-2beb-4a7d-9680-0848e8f14df8" providerId="ADAL" clId="{9E070347-6C27-49C5-9C35-20151C9DEEAC}" dt="2022-01-14T15:23:12.564" v="93" actId="1076"/>
          <ac:picMkLst>
            <pc:docMk/>
            <pc:sldMk cId="1302348048" sldId="276"/>
            <ac:picMk id="11" creationId="{1CF5AAA7-B651-4917-ADDD-4E17CD2CE689}"/>
          </ac:picMkLst>
        </pc:picChg>
      </pc:sldChg>
      <pc:sldChg chg="addSp delSp modSp new mod modTransition modAnim">
        <pc:chgData name="Leventhal, Brian C - leventbc" userId="3adb2060-2beb-4a7d-9680-0848e8f14df8" providerId="ADAL" clId="{9E070347-6C27-49C5-9C35-20151C9DEEAC}" dt="2022-01-14T20:13:39.526" v="240"/>
        <pc:sldMkLst>
          <pc:docMk/>
          <pc:sldMk cId="1232998093" sldId="277"/>
        </pc:sldMkLst>
        <pc:spChg chg="mod">
          <ac:chgData name="Leventhal, Brian C - leventbc" userId="3adb2060-2beb-4a7d-9680-0848e8f14df8" providerId="ADAL" clId="{9E070347-6C27-49C5-9C35-20151C9DEEAC}" dt="2022-01-14T15:18:38.023" v="76" actId="962"/>
          <ac:spMkLst>
            <pc:docMk/>
            <pc:sldMk cId="1232998093" sldId="277"/>
            <ac:spMk id="2" creationId="{06B0D7D4-1203-4DF6-94AF-4CE3DF1C1738}"/>
          </ac:spMkLst>
        </pc:spChg>
        <pc:spChg chg="del">
          <ac:chgData name="Leventhal, Brian C - leventbc" userId="3adb2060-2beb-4a7d-9680-0848e8f14df8" providerId="ADAL" clId="{9E070347-6C27-49C5-9C35-20151C9DEEAC}" dt="2022-01-14T15:16:01.124" v="66" actId="478"/>
          <ac:spMkLst>
            <pc:docMk/>
            <pc:sldMk cId="1232998093" sldId="277"/>
            <ac:spMk id="3" creationId="{0DA8DD88-A7E0-4939-8C9E-762F419C9B1C}"/>
          </ac:spMkLst>
        </pc:spChg>
        <pc:spChg chg="del">
          <ac:chgData name="Leventhal, Brian C - leventbc" userId="3adb2060-2beb-4a7d-9680-0848e8f14df8" providerId="ADAL" clId="{9E070347-6C27-49C5-9C35-20151C9DEEAC}" dt="2022-01-14T15:16:04.235" v="68" actId="478"/>
          <ac:spMkLst>
            <pc:docMk/>
            <pc:sldMk cId="1232998093" sldId="277"/>
            <ac:spMk id="4" creationId="{1D75FD8E-849E-4389-B82A-6D98EF3E173E}"/>
          </ac:spMkLst>
        </pc:spChg>
        <pc:spChg chg="add mod">
          <ac:chgData name="Leventhal, Brian C - leventbc" userId="3adb2060-2beb-4a7d-9680-0848e8f14df8" providerId="ADAL" clId="{9E070347-6C27-49C5-9C35-20151C9DEEAC}" dt="2022-01-14T15:16:01.407" v="67"/>
          <ac:spMkLst>
            <pc:docMk/>
            <pc:sldMk cId="1232998093" sldId="277"/>
            <ac:spMk id="7" creationId="{8C87A024-1A7F-4D2A-91E4-2BC18D5DB63A}"/>
          </ac:spMkLst>
        </pc:spChg>
        <pc:spChg chg="add mod">
          <ac:chgData name="Leventhal, Brian C - leventbc" userId="3adb2060-2beb-4a7d-9680-0848e8f14df8" providerId="ADAL" clId="{9E070347-6C27-49C5-9C35-20151C9DEEAC}" dt="2022-01-14T15:16:01.407" v="67"/>
          <ac:spMkLst>
            <pc:docMk/>
            <pc:sldMk cId="1232998093" sldId="277"/>
            <ac:spMk id="8" creationId="{2C861A12-0FE4-44D7-84F6-F306BE6339BA}"/>
          </ac:spMkLst>
        </pc:spChg>
        <pc:spChg chg="add mod">
          <ac:chgData name="Leventhal, Brian C - leventbc" userId="3adb2060-2beb-4a7d-9680-0848e8f14df8" providerId="ADAL" clId="{9E070347-6C27-49C5-9C35-20151C9DEEAC}" dt="2022-01-14T20:13:39.526" v="240"/>
          <ac:spMkLst>
            <pc:docMk/>
            <pc:sldMk cId="1232998093" sldId="277"/>
            <ac:spMk id="10" creationId="{46E4E152-FA90-46C1-ADBA-B84F12102DB4}"/>
          </ac:spMkLst>
        </pc:spChg>
        <pc:spChg chg="add mod">
          <ac:chgData name="Leventhal, Brian C - leventbc" userId="3adb2060-2beb-4a7d-9680-0848e8f14df8" providerId="ADAL" clId="{9E070347-6C27-49C5-9C35-20151C9DEEAC}" dt="2022-01-14T20:13:39.526" v="240"/>
          <ac:spMkLst>
            <pc:docMk/>
            <pc:sldMk cId="1232998093" sldId="277"/>
            <ac:spMk id="11" creationId="{AC62060A-A7A5-4A7C-9565-8E5A7DAF012F}"/>
          </ac:spMkLst>
        </pc:spChg>
        <pc:picChg chg="add mod">
          <ac:chgData name="Leventhal, Brian C - leventbc" userId="3adb2060-2beb-4a7d-9680-0848e8f14df8" providerId="ADAL" clId="{9E070347-6C27-49C5-9C35-20151C9DEEAC}" dt="2022-01-14T15:16:01.407" v="67"/>
          <ac:picMkLst>
            <pc:docMk/>
            <pc:sldMk cId="1232998093" sldId="277"/>
            <ac:picMk id="5" creationId="{E0C4754E-0CCC-4C7F-B2C4-4EF3DA7463DF}"/>
          </ac:picMkLst>
        </pc:picChg>
        <pc:picChg chg="add mod">
          <ac:chgData name="Leventhal, Brian C - leventbc" userId="3adb2060-2beb-4a7d-9680-0848e8f14df8" providerId="ADAL" clId="{9E070347-6C27-49C5-9C35-20151C9DEEAC}" dt="2022-01-14T15:16:01.407" v="67"/>
          <ac:picMkLst>
            <pc:docMk/>
            <pc:sldMk cId="1232998093" sldId="277"/>
            <ac:picMk id="6" creationId="{1CAD27B5-CE05-4CDD-88E5-D1C34945DEAB}"/>
          </ac:picMkLst>
        </pc:picChg>
        <pc:picChg chg="add mod">
          <ac:chgData name="Leventhal, Brian C - leventbc" userId="3adb2060-2beb-4a7d-9680-0848e8f14df8" providerId="ADAL" clId="{9E070347-6C27-49C5-9C35-20151C9DEEAC}" dt="2022-01-14T15:16:22.386" v="70" actId="1076"/>
          <ac:picMkLst>
            <pc:docMk/>
            <pc:sldMk cId="1232998093" sldId="277"/>
            <ac:picMk id="9" creationId="{EECFFEE6-C968-4A8C-A0CD-DACA1DFE6C19}"/>
          </ac:picMkLst>
        </pc:picChg>
      </pc:sldChg>
      <pc:sldChg chg="addSp delSp modSp add mod ord modTransition delAnim">
        <pc:chgData name="Leventhal, Brian C - leventbc" userId="3adb2060-2beb-4a7d-9680-0848e8f14df8" providerId="ADAL" clId="{9E070347-6C27-49C5-9C35-20151C9DEEAC}" dt="2022-01-14T20:07:40.766" v="210" actId="1076"/>
        <pc:sldMkLst>
          <pc:docMk/>
          <pc:sldMk cId="860536581" sldId="278"/>
        </pc:sldMkLst>
        <pc:spChg chg="del">
          <ac:chgData name="Leventhal, Brian C - leventbc" userId="3adb2060-2beb-4a7d-9680-0848e8f14df8" providerId="ADAL" clId="{9E070347-6C27-49C5-9C35-20151C9DEEAC}" dt="2022-01-14T19:57:51.164" v="151" actId="478"/>
          <ac:spMkLst>
            <pc:docMk/>
            <pc:sldMk cId="860536581" sldId="278"/>
            <ac:spMk id="15" creationId="{432F5CC0-28D6-41F3-967A-43034C0E99EE}"/>
          </ac:spMkLst>
        </pc:spChg>
        <pc:spChg chg="del">
          <ac:chgData name="Leventhal, Brian C - leventbc" userId="3adb2060-2beb-4a7d-9680-0848e8f14df8" providerId="ADAL" clId="{9E070347-6C27-49C5-9C35-20151C9DEEAC}" dt="2022-01-14T19:57:54.052" v="152" actId="478"/>
          <ac:spMkLst>
            <pc:docMk/>
            <pc:sldMk cId="860536581" sldId="278"/>
            <ac:spMk id="17" creationId="{4E54E86E-7836-4C72-98F8-F17202A7F02E}"/>
          </ac:spMkLst>
        </pc:spChg>
        <pc:spChg chg="mod topLvl">
          <ac:chgData name="Leventhal, Brian C - leventbc" userId="3adb2060-2beb-4a7d-9680-0848e8f14df8" providerId="ADAL" clId="{9E070347-6C27-49C5-9C35-20151C9DEEAC}" dt="2022-01-14T20:06:00.195" v="206" actId="1076"/>
          <ac:spMkLst>
            <pc:docMk/>
            <pc:sldMk cId="860536581" sldId="278"/>
            <ac:spMk id="30" creationId="{856B8AB2-93E8-4651-A912-379DE4945731}"/>
          </ac:spMkLst>
        </pc:spChg>
        <pc:spChg chg="mod topLvl">
          <ac:chgData name="Leventhal, Brian C - leventbc" userId="3adb2060-2beb-4a7d-9680-0848e8f14df8" providerId="ADAL" clId="{9E070347-6C27-49C5-9C35-20151C9DEEAC}" dt="2022-01-14T20:07:40.766" v="210" actId="1076"/>
          <ac:spMkLst>
            <pc:docMk/>
            <pc:sldMk cId="860536581" sldId="278"/>
            <ac:spMk id="31" creationId="{AD0B19EE-DA59-4741-983F-61243645B3F4}"/>
          </ac:spMkLst>
        </pc:spChg>
        <pc:spChg chg="mod topLvl">
          <ac:chgData name="Leventhal, Brian C - leventbc" userId="3adb2060-2beb-4a7d-9680-0848e8f14df8" providerId="ADAL" clId="{9E070347-6C27-49C5-9C35-20151C9DEEAC}" dt="2022-01-14T20:06:03.287" v="207" actId="1076"/>
          <ac:spMkLst>
            <pc:docMk/>
            <pc:sldMk cId="860536581" sldId="278"/>
            <ac:spMk id="37" creationId="{E212F742-7841-497D-BA9C-22CBB64AA7A2}"/>
          </ac:spMkLst>
        </pc:spChg>
        <pc:grpChg chg="add del mod">
          <ac:chgData name="Leventhal, Brian C - leventbc" userId="3adb2060-2beb-4a7d-9680-0848e8f14df8" providerId="ADAL" clId="{9E070347-6C27-49C5-9C35-20151C9DEEAC}" dt="2022-01-14T20:00:33.493" v="162" actId="165"/>
          <ac:grpSpMkLst>
            <pc:docMk/>
            <pc:sldMk cId="860536581" sldId="278"/>
            <ac:grpSpMk id="3" creationId="{72F970AA-737C-4A60-A3F9-AD2A1DAA6134}"/>
          </ac:grpSpMkLst>
        </pc:grpChg>
        <pc:grpChg chg="add mod">
          <ac:chgData name="Leventhal, Brian C - leventbc" userId="3adb2060-2beb-4a7d-9680-0848e8f14df8" providerId="ADAL" clId="{9E070347-6C27-49C5-9C35-20151C9DEEAC}" dt="2022-01-14T20:07:36.274" v="209" actId="1076"/>
          <ac:grpSpMkLst>
            <pc:docMk/>
            <pc:sldMk cId="860536581" sldId="278"/>
            <ac:grpSpMk id="4" creationId="{28393C89-D1DF-4439-AEA5-8592E33BCDA9}"/>
          </ac:grpSpMkLst>
        </pc:grpChg>
        <pc:grpChg chg="del">
          <ac:chgData name="Leventhal, Brian C - leventbc" userId="3adb2060-2beb-4a7d-9680-0848e8f14df8" providerId="ADAL" clId="{9E070347-6C27-49C5-9C35-20151C9DEEAC}" dt="2022-01-14T19:57:45.634" v="150" actId="478"/>
          <ac:grpSpMkLst>
            <pc:docMk/>
            <pc:sldMk cId="860536581" sldId="278"/>
            <ac:grpSpMk id="32" creationId="{4B0568CF-DD96-45FE-A193-5A19D97F51EF}"/>
          </ac:grpSpMkLst>
        </pc:grpChg>
        <pc:grpChg chg="del">
          <ac:chgData name="Leventhal, Brian C - leventbc" userId="3adb2060-2beb-4a7d-9680-0848e8f14df8" providerId="ADAL" clId="{9E070347-6C27-49C5-9C35-20151C9DEEAC}" dt="2022-01-14T19:57:45.634" v="150" actId="478"/>
          <ac:grpSpMkLst>
            <pc:docMk/>
            <pc:sldMk cId="860536581" sldId="278"/>
            <ac:grpSpMk id="36" creationId="{BF59F198-9C27-4E0F-AB1E-D0BE8F61643A}"/>
          </ac:grpSpMkLst>
        </pc:grpChg>
        <pc:grpChg chg="del">
          <ac:chgData name="Leventhal, Brian C - leventbc" userId="3adb2060-2beb-4a7d-9680-0848e8f14df8" providerId="ADAL" clId="{9E070347-6C27-49C5-9C35-20151C9DEEAC}" dt="2022-01-14T19:57:45.634" v="150" actId="478"/>
          <ac:grpSpMkLst>
            <pc:docMk/>
            <pc:sldMk cId="860536581" sldId="278"/>
            <ac:grpSpMk id="42" creationId="{5F124FF3-4EE5-4A00-AAC4-F58DEFA29F18}"/>
          </ac:grpSpMkLst>
        </pc:grpChg>
        <pc:grpChg chg="del mod">
          <ac:chgData name="Leventhal, Brian C - leventbc" userId="3adb2060-2beb-4a7d-9680-0848e8f14df8" providerId="ADAL" clId="{9E070347-6C27-49C5-9C35-20151C9DEEAC}" dt="2022-01-14T19:58:03.245" v="154" actId="165"/>
          <ac:grpSpMkLst>
            <pc:docMk/>
            <pc:sldMk cId="860536581" sldId="278"/>
            <ac:grpSpMk id="50" creationId="{668DB86D-2A6B-4174-93BD-2E026200D7CA}"/>
          </ac:grpSpMkLst>
        </pc:grpChg>
        <pc:grpChg chg="del">
          <ac:chgData name="Leventhal, Brian C - leventbc" userId="3adb2060-2beb-4a7d-9680-0848e8f14df8" providerId="ADAL" clId="{9E070347-6C27-49C5-9C35-20151C9DEEAC}" dt="2022-01-14T19:57:45.634" v="150" actId="478"/>
          <ac:grpSpMkLst>
            <pc:docMk/>
            <pc:sldMk cId="860536581" sldId="278"/>
            <ac:grpSpMk id="51" creationId="{B33F6493-5930-4A4F-9E40-C41B8EDB2956}"/>
          </ac:grpSpMkLst>
        </pc:grpChg>
        <pc:picChg chg="del">
          <ac:chgData name="Leventhal, Brian C - leventbc" userId="3adb2060-2beb-4a7d-9680-0848e8f14df8" providerId="ADAL" clId="{9E070347-6C27-49C5-9C35-20151C9DEEAC}" dt="2022-01-14T19:58:38.544" v="156" actId="478"/>
          <ac:picMkLst>
            <pc:docMk/>
            <pc:sldMk cId="860536581" sldId="278"/>
            <ac:picMk id="2" creationId="{F9CE24F6-FA8C-4A2A-ACEA-DF0975668A35}"/>
          </ac:picMkLst>
        </pc:picChg>
      </pc:sldChg>
      <pc:sldChg chg="add del">
        <pc:chgData name="Leventhal, Brian C - leventbc" userId="3adb2060-2beb-4a7d-9680-0848e8f14df8" providerId="ADAL" clId="{9E070347-6C27-49C5-9C35-20151C9DEEAC}" dt="2022-01-14T15:26:36.330" v="102" actId="47"/>
        <pc:sldMkLst>
          <pc:docMk/>
          <pc:sldMk cId="1244573629" sldId="278"/>
        </pc:sldMkLst>
      </pc:sldChg>
    </pc:docChg>
  </pc:docChgLst>
  <pc:docChgLst>
    <pc:chgData name="Leventhal, Brian C - leventbc" userId="3adb2060-2beb-4a7d-9680-0848e8f14df8" providerId="ADAL" clId="{F1487AA8-04F9-4333-8CF1-170D28BFEF39}"/>
    <pc:docChg chg="undo custSel addSld modSld">
      <pc:chgData name="Leventhal, Brian C - leventbc" userId="3adb2060-2beb-4a7d-9680-0848e8f14df8" providerId="ADAL" clId="{F1487AA8-04F9-4333-8CF1-170D28BFEF39}" dt="2022-10-19T11:29:22.284" v="111" actId="20577"/>
      <pc:docMkLst>
        <pc:docMk/>
      </pc:docMkLst>
      <pc:sldChg chg="modSp mod">
        <pc:chgData name="Leventhal, Brian C - leventbc" userId="3adb2060-2beb-4a7d-9680-0848e8f14df8" providerId="ADAL" clId="{F1487AA8-04F9-4333-8CF1-170D28BFEF39}" dt="2022-10-19T11:20:46.586" v="61" actId="1076"/>
        <pc:sldMkLst>
          <pc:docMk/>
          <pc:sldMk cId="2322221250" sldId="275"/>
        </pc:sldMkLst>
        <pc:spChg chg="mod">
          <ac:chgData name="Leventhal, Brian C - leventbc" userId="3adb2060-2beb-4a7d-9680-0848e8f14df8" providerId="ADAL" clId="{F1487AA8-04F9-4333-8CF1-170D28BFEF39}" dt="2022-10-19T11:18:42.591" v="46"/>
          <ac:spMkLst>
            <pc:docMk/>
            <pc:sldMk cId="2322221250" sldId="275"/>
            <ac:spMk id="21" creationId="{ECC56A54-1E75-4586-B522-903F3B920BB5}"/>
          </ac:spMkLst>
        </pc:spChg>
        <pc:spChg chg="mod">
          <ac:chgData name="Leventhal, Brian C - leventbc" userId="3adb2060-2beb-4a7d-9680-0848e8f14df8" providerId="ADAL" clId="{F1487AA8-04F9-4333-8CF1-170D28BFEF39}" dt="2022-10-19T11:19:01.763" v="50" actId="1076"/>
          <ac:spMkLst>
            <pc:docMk/>
            <pc:sldMk cId="2322221250" sldId="275"/>
            <ac:spMk id="24" creationId="{2C685A67-02B5-4FAD-A067-72EF7E4454E9}"/>
          </ac:spMkLst>
        </pc:spChg>
        <pc:spChg chg="mod">
          <ac:chgData name="Leventhal, Brian C - leventbc" userId="3adb2060-2beb-4a7d-9680-0848e8f14df8" providerId="ADAL" clId="{F1487AA8-04F9-4333-8CF1-170D28BFEF39}" dt="2022-10-19T11:19:58.074" v="52"/>
          <ac:spMkLst>
            <pc:docMk/>
            <pc:sldMk cId="2322221250" sldId="275"/>
            <ac:spMk id="34" creationId="{161D360A-ACBF-42DC-A75E-92D68F448FA2}"/>
          </ac:spMkLst>
        </pc:spChg>
        <pc:spChg chg="mod">
          <ac:chgData name="Leventhal, Brian C - leventbc" userId="3adb2060-2beb-4a7d-9680-0848e8f14df8" providerId="ADAL" clId="{F1487AA8-04F9-4333-8CF1-170D28BFEF39}" dt="2022-10-19T11:17:47.688" v="34"/>
          <ac:spMkLst>
            <pc:docMk/>
            <pc:sldMk cId="2322221250" sldId="275"/>
            <ac:spMk id="37" creationId="{E212F742-7841-497D-BA9C-22CBB64AA7A2}"/>
          </ac:spMkLst>
        </pc:spChg>
        <pc:spChg chg="mod">
          <ac:chgData name="Leventhal, Brian C - leventbc" userId="3adb2060-2beb-4a7d-9680-0848e8f14df8" providerId="ADAL" clId="{F1487AA8-04F9-4333-8CF1-170D28BFEF39}" dt="2022-10-19T11:18:01.639" v="36"/>
          <ac:spMkLst>
            <pc:docMk/>
            <pc:sldMk cId="2322221250" sldId="275"/>
            <ac:spMk id="38" creationId="{96A919B4-423A-4A76-BB1F-7D95177BD4A4}"/>
          </ac:spMkLst>
        </pc:spChg>
        <pc:spChg chg="mod">
          <ac:chgData name="Leventhal, Brian C - leventbc" userId="3adb2060-2beb-4a7d-9680-0848e8f14df8" providerId="ADAL" clId="{F1487AA8-04F9-4333-8CF1-170D28BFEF39}" dt="2022-10-19T11:20:13.666" v="54" actId="1076"/>
          <ac:spMkLst>
            <pc:docMk/>
            <pc:sldMk cId="2322221250" sldId="275"/>
            <ac:spMk id="41" creationId="{D54A8CFB-368A-409E-8E36-9FE08EDD2C61}"/>
          </ac:spMkLst>
        </pc:spChg>
        <pc:spChg chg="mod">
          <ac:chgData name="Leventhal, Brian C - leventbc" userId="3adb2060-2beb-4a7d-9680-0848e8f14df8" providerId="ADAL" clId="{F1487AA8-04F9-4333-8CF1-170D28BFEF39}" dt="2022-10-19T11:20:31.648" v="58"/>
          <ac:spMkLst>
            <pc:docMk/>
            <pc:sldMk cId="2322221250" sldId="275"/>
            <ac:spMk id="44" creationId="{58EC63F8-1706-2AC2-F807-4D17825C46A7}"/>
          </ac:spMkLst>
        </pc:spChg>
        <pc:spChg chg="mod">
          <ac:chgData name="Leventhal, Brian C - leventbc" userId="3adb2060-2beb-4a7d-9680-0848e8f14df8" providerId="ADAL" clId="{F1487AA8-04F9-4333-8CF1-170D28BFEF39}" dt="2022-10-19T11:18:30.073" v="43" actId="1076"/>
          <ac:spMkLst>
            <pc:docMk/>
            <pc:sldMk cId="2322221250" sldId="275"/>
            <ac:spMk id="47" creationId="{BF418CE6-E919-4233-B06B-AC43D5E7EEA1}"/>
          </ac:spMkLst>
        </pc:spChg>
        <pc:spChg chg="mod">
          <ac:chgData name="Leventhal, Brian C - leventbc" userId="3adb2060-2beb-4a7d-9680-0848e8f14df8" providerId="ADAL" clId="{F1487AA8-04F9-4333-8CF1-170D28BFEF39}" dt="2022-10-19T11:20:46.586" v="61" actId="1076"/>
          <ac:spMkLst>
            <pc:docMk/>
            <pc:sldMk cId="2322221250" sldId="275"/>
            <ac:spMk id="52" creationId="{08016A90-AC8F-C13E-B551-9F9EC76381D3}"/>
          </ac:spMkLst>
        </pc:spChg>
      </pc:sldChg>
      <pc:sldChg chg="modSp mod">
        <pc:chgData name="Leventhal, Brian C - leventbc" userId="3adb2060-2beb-4a7d-9680-0848e8f14df8" providerId="ADAL" clId="{F1487AA8-04F9-4333-8CF1-170D28BFEF39}" dt="2022-10-19T11:17:24.239" v="32" actId="1076"/>
        <pc:sldMkLst>
          <pc:docMk/>
          <pc:sldMk cId="2409825818" sldId="276"/>
        </pc:sldMkLst>
        <pc:spChg chg="mod">
          <ac:chgData name="Leventhal, Brian C - leventbc" userId="3adb2060-2beb-4a7d-9680-0848e8f14df8" providerId="ADAL" clId="{F1487AA8-04F9-4333-8CF1-170D28BFEF39}" dt="2022-10-19T11:15:17.989" v="11" actId="1076"/>
          <ac:spMkLst>
            <pc:docMk/>
            <pc:sldMk cId="2409825818" sldId="276"/>
            <ac:spMk id="24" creationId="{2C685A67-02B5-4FAD-A067-72EF7E4454E9}"/>
          </ac:spMkLst>
        </pc:spChg>
        <pc:spChg chg="mod">
          <ac:chgData name="Leventhal, Brian C - leventbc" userId="3adb2060-2beb-4a7d-9680-0848e8f14df8" providerId="ADAL" clId="{F1487AA8-04F9-4333-8CF1-170D28BFEF39}" dt="2022-10-19T11:15:12.173" v="9"/>
          <ac:spMkLst>
            <pc:docMk/>
            <pc:sldMk cId="2409825818" sldId="276"/>
            <ac:spMk id="25" creationId="{C7D1DCEF-DC27-44B1-93BD-0964D82E7504}"/>
          </ac:spMkLst>
        </pc:spChg>
        <pc:spChg chg="mod">
          <ac:chgData name="Leventhal, Brian C - leventbc" userId="3adb2060-2beb-4a7d-9680-0848e8f14df8" providerId="ADAL" clId="{F1487AA8-04F9-4333-8CF1-170D28BFEF39}" dt="2022-10-18T17:32:50.681" v="1"/>
          <ac:spMkLst>
            <pc:docMk/>
            <pc:sldMk cId="2409825818" sldId="276"/>
            <ac:spMk id="30" creationId="{856B8AB2-93E8-4651-A912-379DE4945731}"/>
          </ac:spMkLst>
        </pc:spChg>
        <pc:spChg chg="mod">
          <ac:chgData name="Leventhal, Brian C - leventbc" userId="3adb2060-2beb-4a7d-9680-0848e8f14df8" providerId="ADAL" clId="{F1487AA8-04F9-4333-8CF1-170D28BFEF39}" dt="2022-10-18T17:32:50.681" v="1"/>
          <ac:spMkLst>
            <pc:docMk/>
            <pc:sldMk cId="2409825818" sldId="276"/>
            <ac:spMk id="31" creationId="{AD0B19EE-DA59-4741-983F-61243645B3F4}"/>
          </ac:spMkLst>
        </pc:spChg>
        <pc:spChg chg="mod">
          <ac:chgData name="Leventhal, Brian C - leventbc" userId="3adb2060-2beb-4a7d-9680-0848e8f14df8" providerId="ADAL" clId="{F1487AA8-04F9-4333-8CF1-170D28BFEF39}" dt="2022-10-19T11:15:46.861" v="14"/>
          <ac:spMkLst>
            <pc:docMk/>
            <pc:sldMk cId="2409825818" sldId="276"/>
            <ac:spMk id="35" creationId="{F7C2CEA5-EC33-4944-8FFC-D6FACEA41C48}"/>
          </ac:spMkLst>
        </pc:spChg>
        <pc:spChg chg="mod">
          <ac:chgData name="Leventhal, Brian C - leventbc" userId="3adb2060-2beb-4a7d-9680-0848e8f14df8" providerId="ADAL" clId="{F1487AA8-04F9-4333-8CF1-170D28BFEF39}" dt="2022-10-18T17:32:50.681" v="1"/>
          <ac:spMkLst>
            <pc:docMk/>
            <pc:sldMk cId="2409825818" sldId="276"/>
            <ac:spMk id="37" creationId="{E212F742-7841-497D-BA9C-22CBB64AA7A2}"/>
          </ac:spMkLst>
        </pc:spChg>
        <pc:spChg chg="mod">
          <ac:chgData name="Leventhal, Brian C - leventbc" userId="3adb2060-2beb-4a7d-9680-0848e8f14df8" providerId="ADAL" clId="{F1487AA8-04F9-4333-8CF1-170D28BFEF39}" dt="2022-10-18T17:33:09.831" v="5" actId="114"/>
          <ac:spMkLst>
            <pc:docMk/>
            <pc:sldMk cId="2409825818" sldId="276"/>
            <ac:spMk id="39" creationId="{D9DCBEA4-F405-49E1-9701-0B6E48097856}"/>
          </ac:spMkLst>
        </pc:spChg>
        <pc:spChg chg="mod">
          <ac:chgData name="Leventhal, Brian C - leventbc" userId="3adb2060-2beb-4a7d-9680-0848e8f14df8" providerId="ADAL" clId="{F1487AA8-04F9-4333-8CF1-170D28BFEF39}" dt="2022-10-19T11:16:25.676" v="24"/>
          <ac:spMkLst>
            <pc:docMk/>
            <pc:sldMk cId="2409825818" sldId="276"/>
            <ac:spMk id="40" creationId="{80E2787B-E170-46D6-97E4-B7AC2D4C53CC}"/>
          </ac:spMkLst>
        </pc:spChg>
        <pc:spChg chg="mod">
          <ac:chgData name="Leventhal, Brian C - leventbc" userId="3adb2060-2beb-4a7d-9680-0848e8f14df8" providerId="ADAL" clId="{F1487AA8-04F9-4333-8CF1-170D28BFEF39}" dt="2022-10-19T11:16:01.287" v="16"/>
          <ac:spMkLst>
            <pc:docMk/>
            <pc:sldMk cId="2409825818" sldId="276"/>
            <ac:spMk id="41" creationId="{D54A8CFB-368A-409E-8E36-9FE08EDD2C61}"/>
          </ac:spMkLst>
        </pc:spChg>
        <pc:spChg chg="mod">
          <ac:chgData name="Leventhal, Brian C - leventbc" userId="3adb2060-2beb-4a7d-9680-0848e8f14df8" providerId="ADAL" clId="{F1487AA8-04F9-4333-8CF1-170D28BFEF39}" dt="2022-10-19T11:16:02.243" v="17" actId="20577"/>
          <ac:spMkLst>
            <pc:docMk/>
            <pc:sldMk cId="2409825818" sldId="276"/>
            <ac:spMk id="43" creationId="{69771B9C-1C75-46C3-888F-7D981A68D0C7}"/>
          </ac:spMkLst>
        </pc:spChg>
        <pc:spChg chg="mod">
          <ac:chgData name="Leventhal, Brian C - leventbc" userId="3adb2060-2beb-4a7d-9680-0848e8f14df8" providerId="ADAL" clId="{F1487AA8-04F9-4333-8CF1-170D28BFEF39}" dt="2022-10-19T11:16:57.202" v="30"/>
          <ac:spMkLst>
            <pc:docMk/>
            <pc:sldMk cId="2409825818" sldId="276"/>
            <ac:spMk id="46" creationId="{9E47718D-69E7-FE61-563F-D2151096004D}"/>
          </ac:spMkLst>
        </pc:spChg>
        <pc:spChg chg="mod">
          <ac:chgData name="Leventhal, Brian C - leventbc" userId="3adb2060-2beb-4a7d-9680-0848e8f14df8" providerId="ADAL" clId="{F1487AA8-04F9-4333-8CF1-170D28BFEF39}" dt="2022-10-19T11:16:35.852" v="26"/>
          <ac:spMkLst>
            <pc:docMk/>
            <pc:sldMk cId="2409825818" sldId="276"/>
            <ac:spMk id="47" creationId="{BF418CE6-E919-4233-B06B-AC43D5E7EEA1}"/>
          </ac:spMkLst>
        </pc:spChg>
        <pc:spChg chg="mod">
          <ac:chgData name="Leventhal, Brian C - leventbc" userId="3adb2060-2beb-4a7d-9680-0848e8f14df8" providerId="ADAL" clId="{F1487AA8-04F9-4333-8CF1-170D28BFEF39}" dt="2022-10-19T11:16:36.739" v="27" actId="20577"/>
          <ac:spMkLst>
            <pc:docMk/>
            <pc:sldMk cId="2409825818" sldId="276"/>
            <ac:spMk id="48" creationId="{8729A9BD-7973-4549-A1BC-40613FE76521}"/>
          </ac:spMkLst>
        </pc:spChg>
        <pc:spChg chg="mod">
          <ac:chgData name="Leventhal, Brian C - leventbc" userId="3adb2060-2beb-4a7d-9680-0848e8f14df8" providerId="ADAL" clId="{F1487AA8-04F9-4333-8CF1-170D28BFEF39}" dt="2022-10-19T11:17:15.578" v="31"/>
          <ac:spMkLst>
            <pc:docMk/>
            <pc:sldMk cId="2409825818" sldId="276"/>
            <ac:spMk id="53" creationId="{AE056908-0027-2E23-2597-92AF0EB1E1CC}"/>
          </ac:spMkLst>
        </pc:spChg>
        <pc:grpChg chg="mod">
          <ac:chgData name="Leventhal, Brian C - leventbc" userId="3adb2060-2beb-4a7d-9680-0848e8f14df8" providerId="ADAL" clId="{F1487AA8-04F9-4333-8CF1-170D28BFEF39}" dt="2022-10-19T11:15:26.164" v="12" actId="1076"/>
          <ac:grpSpMkLst>
            <pc:docMk/>
            <pc:sldMk cId="2409825818" sldId="276"/>
            <ac:grpSpMk id="23" creationId="{1F27A348-AE73-4759-A176-DA02C2101BCC}"/>
          </ac:grpSpMkLst>
        </pc:grpChg>
        <pc:grpChg chg="mod">
          <ac:chgData name="Leventhal, Brian C - leventbc" userId="3adb2060-2beb-4a7d-9680-0848e8f14df8" providerId="ADAL" clId="{F1487AA8-04F9-4333-8CF1-170D28BFEF39}" dt="2022-10-19T11:16:09.353" v="18" actId="1076"/>
          <ac:grpSpMkLst>
            <pc:docMk/>
            <pc:sldMk cId="2409825818" sldId="276"/>
            <ac:grpSpMk id="29" creationId="{937AB92C-56A0-4DAE-A0B4-19DA1F80DCB3}"/>
          </ac:grpSpMkLst>
        </pc:grpChg>
        <pc:grpChg chg="mod">
          <ac:chgData name="Leventhal, Brian C - leventbc" userId="3adb2060-2beb-4a7d-9680-0848e8f14df8" providerId="ADAL" clId="{F1487AA8-04F9-4333-8CF1-170D28BFEF39}" dt="2022-10-19T11:16:42.802" v="28" actId="1076"/>
          <ac:grpSpMkLst>
            <pc:docMk/>
            <pc:sldMk cId="2409825818" sldId="276"/>
            <ac:grpSpMk id="45" creationId="{DB2EEDD4-EF64-41F2-A575-A4724FFB364F}"/>
          </ac:grpSpMkLst>
        </pc:grpChg>
        <pc:grpChg chg="mod">
          <ac:chgData name="Leventhal, Brian C - leventbc" userId="3adb2060-2beb-4a7d-9680-0848e8f14df8" providerId="ADAL" clId="{F1487AA8-04F9-4333-8CF1-170D28BFEF39}" dt="2022-10-19T11:17:24.239" v="32" actId="1076"/>
          <ac:grpSpMkLst>
            <pc:docMk/>
            <pc:sldMk cId="2409825818" sldId="276"/>
            <ac:grpSpMk id="49" creationId="{124D706F-B23C-78B1-661D-9853BA78A6BF}"/>
          </ac:grpSpMkLst>
        </pc:grpChg>
        <pc:grpChg chg="mod">
          <ac:chgData name="Leventhal, Brian C - leventbc" userId="3adb2060-2beb-4a7d-9680-0848e8f14df8" providerId="ADAL" clId="{F1487AA8-04F9-4333-8CF1-170D28BFEF39}" dt="2022-10-18T17:32:50.681" v="1"/>
          <ac:grpSpMkLst>
            <pc:docMk/>
            <pc:sldMk cId="2409825818" sldId="276"/>
            <ac:grpSpMk id="50" creationId="{668DB86D-2A6B-4174-93BD-2E026200D7CA}"/>
          </ac:grpSpMkLst>
        </pc:grpChg>
      </pc:sldChg>
      <pc:sldChg chg="modSp mod">
        <pc:chgData name="Leventhal, Brian C - leventbc" userId="3adb2060-2beb-4a7d-9680-0848e8f14df8" providerId="ADAL" clId="{F1487AA8-04F9-4333-8CF1-170D28BFEF39}" dt="2022-10-19T11:29:18.290" v="109"/>
        <pc:sldMkLst>
          <pc:docMk/>
          <pc:sldMk cId="4153757410" sldId="277"/>
        </pc:sldMkLst>
        <pc:spChg chg="mod">
          <ac:chgData name="Leventhal, Brian C - leventbc" userId="3adb2060-2beb-4a7d-9680-0848e8f14df8" providerId="ADAL" clId="{F1487AA8-04F9-4333-8CF1-170D28BFEF39}" dt="2022-10-19T11:29:18.290" v="109"/>
          <ac:spMkLst>
            <pc:docMk/>
            <pc:sldMk cId="4153757410" sldId="277"/>
            <ac:spMk id="5" creationId="{23B23A8C-6F28-4EB8-91A9-74ECFF0BE0E1}"/>
          </ac:spMkLst>
        </pc:spChg>
        <pc:spChg chg="mod">
          <ac:chgData name="Leventhal, Brian C - leventbc" userId="3adb2060-2beb-4a7d-9680-0848e8f14df8" providerId="ADAL" clId="{F1487AA8-04F9-4333-8CF1-170D28BFEF39}" dt="2022-10-19T11:24:04.711" v="69"/>
          <ac:spMkLst>
            <pc:docMk/>
            <pc:sldMk cId="4153757410" sldId="277"/>
            <ac:spMk id="21" creationId="{ECC56A54-1E75-4586-B522-903F3B920BB5}"/>
          </ac:spMkLst>
        </pc:spChg>
        <pc:spChg chg="mod">
          <ac:chgData name="Leventhal, Brian C - leventbc" userId="3adb2060-2beb-4a7d-9680-0848e8f14df8" providerId="ADAL" clId="{F1487AA8-04F9-4333-8CF1-170D28BFEF39}" dt="2022-10-19T11:24:24.623" v="72" actId="1076"/>
          <ac:spMkLst>
            <pc:docMk/>
            <pc:sldMk cId="4153757410" sldId="277"/>
            <ac:spMk id="24" creationId="{2C685A67-02B5-4FAD-A067-72EF7E4454E9}"/>
          </ac:spMkLst>
        </pc:spChg>
        <pc:spChg chg="mod">
          <ac:chgData name="Leventhal, Brian C - leventbc" userId="3adb2060-2beb-4a7d-9680-0848e8f14df8" providerId="ADAL" clId="{F1487AA8-04F9-4333-8CF1-170D28BFEF39}" dt="2022-10-19T11:24:34.297" v="74"/>
          <ac:spMkLst>
            <pc:docMk/>
            <pc:sldMk cId="4153757410" sldId="277"/>
            <ac:spMk id="34" creationId="{161D360A-ACBF-42DC-A75E-92D68F448FA2}"/>
          </ac:spMkLst>
        </pc:spChg>
        <pc:spChg chg="mod">
          <ac:chgData name="Leventhal, Brian C - leventbc" userId="3adb2060-2beb-4a7d-9680-0848e8f14df8" providerId="ADAL" clId="{F1487AA8-04F9-4333-8CF1-170D28BFEF39}" dt="2022-10-19T11:21:06.429" v="63"/>
          <ac:spMkLst>
            <pc:docMk/>
            <pc:sldMk cId="4153757410" sldId="277"/>
            <ac:spMk id="37" creationId="{E212F742-7841-497D-BA9C-22CBB64AA7A2}"/>
          </ac:spMkLst>
        </pc:spChg>
        <pc:spChg chg="mod">
          <ac:chgData name="Leventhal, Brian C - leventbc" userId="3adb2060-2beb-4a7d-9680-0848e8f14df8" providerId="ADAL" clId="{F1487AA8-04F9-4333-8CF1-170D28BFEF39}" dt="2022-10-19T11:25:03.025" v="79"/>
          <ac:spMkLst>
            <pc:docMk/>
            <pc:sldMk cId="4153757410" sldId="277"/>
            <ac:spMk id="38" creationId="{96A919B4-423A-4A76-BB1F-7D95177BD4A4}"/>
          </ac:spMkLst>
        </pc:spChg>
        <pc:spChg chg="mod">
          <ac:chgData name="Leventhal, Brian C - leventbc" userId="3adb2060-2beb-4a7d-9680-0848e8f14df8" providerId="ADAL" clId="{F1487AA8-04F9-4333-8CF1-170D28BFEF39}" dt="2022-10-19T11:25:59.489" v="83" actId="403"/>
          <ac:spMkLst>
            <pc:docMk/>
            <pc:sldMk cId="4153757410" sldId="277"/>
            <ac:spMk id="41" creationId="{D54A8CFB-368A-409E-8E36-9FE08EDD2C61}"/>
          </ac:spMkLst>
        </pc:spChg>
        <pc:spChg chg="mod">
          <ac:chgData name="Leventhal, Brian C - leventbc" userId="3adb2060-2beb-4a7d-9680-0848e8f14df8" providerId="ADAL" clId="{F1487AA8-04F9-4333-8CF1-170D28BFEF39}" dt="2022-10-19T11:22:38.222" v="65"/>
          <ac:spMkLst>
            <pc:docMk/>
            <pc:sldMk cId="4153757410" sldId="277"/>
            <ac:spMk id="44" creationId="{58EC63F8-1706-2AC2-F807-4D17825C46A7}"/>
          </ac:spMkLst>
        </pc:spChg>
        <pc:spChg chg="mod">
          <ac:chgData name="Leventhal, Brian C - leventbc" userId="3adb2060-2beb-4a7d-9680-0848e8f14df8" providerId="ADAL" clId="{F1487AA8-04F9-4333-8CF1-170D28BFEF39}" dt="2022-10-19T11:25:52.757" v="82" actId="1076"/>
          <ac:spMkLst>
            <pc:docMk/>
            <pc:sldMk cId="4153757410" sldId="277"/>
            <ac:spMk id="47" creationId="{BF418CE6-E919-4233-B06B-AC43D5E7EEA1}"/>
          </ac:spMkLst>
        </pc:spChg>
        <pc:spChg chg="mod">
          <ac:chgData name="Leventhal, Brian C - leventbc" userId="3adb2060-2beb-4a7d-9680-0848e8f14df8" providerId="ADAL" clId="{F1487AA8-04F9-4333-8CF1-170D28BFEF39}" dt="2022-10-19T11:23:22.253" v="67" actId="1076"/>
          <ac:spMkLst>
            <pc:docMk/>
            <pc:sldMk cId="4153757410" sldId="277"/>
            <ac:spMk id="52" creationId="{08016A90-AC8F-C13E-B551-9F9EC76381D3}"/>
          </ac:spMkLst>
        </pc:spChg>
      </pc:sldChg>
      <pc:sldChg chg="modSp add mod">
        <pc:chgData name="Leventhal, Brian C - leventbc" userId="3adb2060-2beb-4a7d-9680-0848e8f14df8" providerId="ADAL" clId="{F1487AA8-04F9-4333-8CF1-170D28BFEF39}" dt="2022-10-19T11:29:22.284" v="111" actId="20577"/>
        <pc:sldMkLst>
          <pc:docMk/>
          <pc:sldMk cId="41910609" sldId="339"/>
        </pc:sldMkLst>
        <pc:spChg chg="mod">
          <ac:chgData name="Leventhal, Brian C - leventbc" userId="3adb2060-2beb-4a7d-9680-0848e8f14df8" providerId="ADAL" clId="{F1487AA8-04F9-4333-8CF1-170D28BFEF39}" dt="2022-10-19T11:29:06.683" v="108"/>
          <ac:spMkLst>
            <pc:docMk/>
            <pc:sldMk cId="41910609" sldId="339"/>
            <ac:spMk id="5" creationId="{23B23A8C-6F28-4EB8-91A9-74ECFF0BE0E1}"/>
          </ac:spMkLst>
        </pc:spChg>
        <pc:spChg chg="mod">
          <ac:chgData name="Leventhal, Brian C - leventbc" userId="3adb2060-2beb-4a7d-9680-0848e8f14df8" providerId="ADAL" clId="{F1487AA8-04F9-4333-8CF1-170D28BFEF39}" dt="2022-10-19T11:28:59.486" v="107"/>
          <ac:spMkLst>
            <pc:docMk/>
            <pc:sldMk cId="41910609" sldId="339"/>
            <ac:spMk id="19" creationId="{A6C258C3-FD31-2E5D-94B9-4B8531C41E43}"/>
          </ac:spMkLst>
        </pc:spChg>
        <pc:spChg chg="mod">
          <ac:chgData name="Leventhal, Brian C - leventbc" userId="3adb2060-2beb-4a7d-9680-0848e8f14df8" providerId="ADAL" clId="{F1487AA8-04F9-4333-8CF1-170D28BFEF39}" dt="2022-10-19T11:27:29.062" v="93"/>
          <ac:spMkLst>
            <pc:docMk/>
            <pc:sldMk cId="41910609" sldId="339"/>
            <ac:spMk id="21" creationId="{ECC56A54-1E75-4586-B522-903F3B920BB5}"/>
          </ac:spMkLst>
        </pc:spChg>
        <pc:spChg chg="mod">
          <ac:chgData name="Leventhal, Brian C - leventbc" userId="3adb2060-2beb-4a7d-9680-0848e8f14df8" providerId="ADAL" clId="{F1487AA8-04F9-4333-8CF1-170D28BFEF39}" dt="2022-10-19T11:27:54.482" v="96" actId="1076"/>
          <ac:spMkLst>
            <pc:docMk/>
            <pc:sldMk cId="41910609" sldId="339"/>
            <ac:spMk id="24" creationId="{2C685A67-02B5-4FAD-A067-72EF7E4454E9}"/>
          </ac:spMkLst>
        </pc:spChg>
        <pc:spChg chg="mod">
          <ac:chgData name="Leventhal, Brian C - leventbc" userId="3adb2060-2beb-4a7d-9680-0848e8f14df8" providerId="ADAL" clId="{F1487AA8-04F9-4333-8CF1-170D28BFEF39}" dt="2022-10-19T11:29:22.284" v="111" actId="20577"/>
          <ac:spMkLst>
            <pc:docMk/>
            <pc:sldMk cId="41910609" sldId="339"/>
            <ac:spMk id="31" creationId="{AD0B19EE-DA59-4741-983F-61243645B3F4}"/>
          </ac:spMkLst>
        </pc:spChg>
        <pc:spChg chg="mod">
          <ac:chgData name="Leventhal, Brian C - leventbc" userId="3adb2060-2beb-4a7d-9680-0848e8f14df8" providerId="ADAL" clId="{F1487AA8-04F9-4333-8CF1-170D28BFEF39}" dt="2022-10-19T11:28:06.644" v="98"/>
          <ac:spMkLst>
            <pc:docMk/>
            <pc:sldMk cId="41910609" sldId="339"/>
            <ac:spMk id="34" creationId="{161D360A-ACBF-42DC-A75E-92D68F448FA2}"/>
          </ac:spMkLst>
        </pc:spChg>
        <pc:spChg chg="mod">
          <ac:chgData name="Leventhal, Brian C - leventbc" userId="3adb2060-2beb-4a7d-9680-0848e8f14df8" providerId="ADAL" clId="{F1487AA8-04F9-4333-8CF1-170D28BFEF39}" dt="2022-10-19T11:26:31.541" v="86"/>
          <ac:spMkLst>
            <pc:docMk/>
            <pc:sldMk cId="41910609" sldId="339"/>
            <ac:spMk id="37" creationId="{E212F742-7841-497D-BA9C-22CBB64AA7A2}"/>
          </ac:spMkLst>
        </pc:spChg>
        <pc:spChg chg="mod">
          <ac:chgData name="Leventhal, Brian C - leventbc" userId="3adb2060-2beb-4a7d-9680-0848e8f14df8" providerId="ADAL" clId="{F1487AA8-04F9-4333-8CF1-170D28BFEF39}" dt="2022-10-19T11:28:32.928" v="103"/>
          <ac:spMkLst>
            <pc:docMk/>
            <pc:sldMk cId="41910609" sldId="339"/>
            <ac:spMk id="38" creationId="{96A919B4-423A-4A76-BB1F-7D95177BD4A4}"/>
          </ac:spMkLst>
        </pc:spChg>
        <pc:spChg chg="mod">
          <ac:chgData name="Leventhal, Brian C - leventbc" userId="3adb2060-2beb-4a7d-9680-0848e8f14df8" providerId="ADAL" clId="{F1487AA8-04F9-4333-8CF1-170D28BFEF39}" dt="2022-10-19T11:28:24.440" v="101" actId="1076"/>
          <ac:spMkLst>
            <pc:docMk/>
            <pc:sldMk cId="41910609" sldId="339"/>
            <ac:spMk id="41" creationId="{D54A8CFB-368A-409E-8E36-9FE08EDD2C61}"/>
          </ac:spMkLst>
        </pc:spChg>
        <pc:spChg chg="mod">
          <ac:chgData name="Leventhal, Brian C - leventbc" userId="3adb2060-2beb-4a7d-9680-0848e8f14df8" providerId="ADAL" clId="{F1487AA8-04F9-4333-8CF1-170D28BFEF39}" dt="2022-10-19T11:26:45.484" v="88"/>
          <ac:spMkLst>
            <pc:docMk/>
            <pc:sldMk cId="41910609" sldId="339"/>
            <ac:spMk id="44" creationId="{58EC63F8-1706-2AC2-F807-4D17825C46A7}"/>
          </ac:spMkLst>
        </pc:spChg>
        <pc:spChg chg="mod">
          <ac:chgData name="Leventhal, Brian C - leventbc" userId="3adb2060-2beb-4a7d-9680-0848e8f14df8" providerId="ADAL" clId="{F1487AA8-04F9-4333-8CF1-170D28BFEF39}" dt="2022-10-19T11:28:48.370" v="106" actId="1076"/>
          <ac:spMkLst>
            <pc:docMk/>
            <pc:sldMk cId="41910609" sldId="339"/>
            <ac:spMk id="47" creationId="{BF418CE6-E919-4233-B06B-AC43D5E7EEA1}"/>
          </ac:spMkLst>
        </pc:spChg>
        <pc:spChg chg="mod">
          <ac:chgData name="Leventhal, Brian C - leventbc" userId="3adb2060-2beb-4a7d-9680-0848e8f14df8" providerId="ADAL" clId="{F1487AA8-04F9-4333-8CF1-170D28BFEF39}" dt="2022-10-19T11:27:13.340" v="91" actId="1076"/>
          <ac:spMkLst>
            <pc:docMk/>
            <pc:sldMk cId="41910609" sldId="339"/>
            <ac:spMk id="52" creationId="{08016A90-AC8F-C13E-B551-9F9EC76381D3}"/>
          </ac:spMkLst>
        </pc:spChg>
      </pc:sldChg>
    </pc:docChg>
  </pc:docChgLst>
  <pc:docChgLst>
    <pc:chgData name="Leventhal, Brian C - leventbc" userId="3adb2060-2beb-4a7d-9680-0848e8f14df8" providerId="ADAL" clId="{293AD48A-53C2-4109-9B90-6D5E8070BEF6}"/>
    <pc:docChg chg="undo custSel addSld delSld modSld">
      <pc:chgData name="Leventhal, Brian C - leventbc" userId="3adb2060-2beb-4a7d-9680-0848e8f14df8" providerId="ADAL" clId="{293AD48A-53C2-4109-9B90-6D5E8070BEF6}" dt="2022-01-22T17:57:35.606" v="706"/>
      <pc:docMkLst>
        <pc:docMk/>
      </pc:docMkLst>
      <pc:sldChg chg="addSp modSp mod modTransition modAnim">
        <pc:chgData name="Leventhal, Brian C - leventbc" userId="3adb2060-2beb-4a7d-9680-0848e8f14df8" providerId="ADAL" clId="{293AD48A-53C2-4109-9B90-6D5E8070BEF6}" dt="2022-01-22T17:57:35.606" v="706"/>
        <pc:sldMkLst>
          <pc:docMk/>
          <pc:sldMk cId="3532251258" sldId="256"/>
        </pc:sldMkLst>
        <pc:spChg chg="mod">
          <ac:chgData name="Leventhal, Brian C - leventbc" userId="3adb2060-2beb-4a7d-9680-0848e8f14df8" providerId="ADAL" clId="{293AD48A-53C2-4109-9B90-6D5E8070BEF6}" dt="2022-01-22T17:28:49.914" v="51" actId="20577"/>
          <ac:spMkLst>
            <pc:docMk/>
            <pc:sldMk cId="3532251258" sldId="256"/>
            <ac:spMk id="3" creationId="{23A3BA09-5102-4C0A-9573-29D00C95C787}"/>
          </ac:spMkLst>
        </pc:spChg>
        <pc:spChg chg="add mod">
          <ac:chgData name="Leventhal, Brian C - leventbc" userId="3adb2060-2beb-4a7d-9680-0848e8f14df8" providerId="ADAL" clId="{293AD48A-53C2-4109-9B90-6D5E8070BEF6}" dt="2022-01-22T17:53:54.456" v="520"/>
          <ac:spMkLst>
            <pc:docMk/>
            <pc:sldMk cId="3532251258" sldId="256"/>
            <ac:spMk id="4" creationId="{FA132CCB-DFF0-4371-9BF3-AEE61216AC26}"/>
          </ac:spMkLst>
        </pc:spChg>
        <pc:spChg chg="add mod">
          <ac:chgData name="Leventhal, Brian C - leventbc" userId="3adb2060-2beb-4a7d-9680-0848e8f14df8" providerId="ADAL" clId="{293AD48A-53C2-4109-9B90-6D5E8070BEF6}" dt="2022-01-22T17:56:44.202" v="702" actId="164"/>
          <ac:spMkLst>
            <pc:docMk/>
            <pc:sldMk cId="3532251258" sldId="256"/>
            <ac:spMk id="5" creationId="{1017212F-121E-4353-8121-0F6FC7A7C4BF}"/>
          </ac:spMkLst>
        </pc:spChg>
        <pc:spChg chg="add mod">
          <ac:chgData name="Leventhal, Brian C - leventbc" userId="3adb2060-2beb-4a7d-9680-0848e8f14df8" providerId="ADAL" clId="{293AD48A-53C2-4109-9B90-6D5E8070BEF6}" dt="2022-01-22T17:57:20.030" v="705" actId="14100"/>
          <ac:spMkLst>
            <pc:docMk/>
            <pc:sldMk cId="3532251258" sldId="256"/>
            <ac:spMk id="11" creationId="{AF484107-6B0C-4B08-A567-613C39DA1013}"/>
          </ac:spMkLst>
        </pc:spChg>
        <pc:grpChg chg="add mod">
          <ac:chgData name="Leventhal, Brian C - leventbc" userId="3adb2060-2beb-4a7d-9680-0848e8f14df8" providerId="ADAL" clId="{293AD48A-53C2-4109-9B90-6D5E8070BEF6}" dt="2022-01-22T17:56:44.202" v="702" actId="164"/>
          <ac:grpSpMkLst>
            <pc:docMk/>
            <pc:sldMk cId="3532251258" sldId="256"/>
            <ac:grpSpMk id="10" creationId="{59627D5D-A6D4-44A5-A9BB-1346FA767319}"/>
          </ac:grpSpMkLst>
        </pc:grpChg>
        <pc:picChg chg="add mod">
          <ac:chgData name="Leventhal, Brian C - leventbc" userId="3adb2060-2beb-4a7d-9680-0848e8f14df8" providerId="ADAL" clId="{293AD48A-53C2-4109-9B90-6D5E8070BEF6}" dt="2022-01-22T17:56:44.202" v="702" actId="164"/>
          <ac:picMkLst>
            <pc:docMk/>
            <pc:sldMk cId="3532251258" sldId="256"/>
            <ac:picMk id="7" creationId="{1521294D-EC3A-440F-A687-09790C14147B}"/>
          </ac:picMkLst>
        </pc:picChg>
        <pc:cxnChg chg="add mod">
          <ac:chgData name="Leventhal, Brian C - leventbc" userId="3adb2060-2beb-4a7d-9680-0848e8f14df8" providerId="ADAL" clId="{293AD48A-53C2-4109-9B90-6D5E8070BEF6}" dt="2022-01-22T17:56:44.202" v="702" actId="164"/>
          <ac:cxnSpMkLst>
            <pc:docMk/>
            <pc:sldMk cId="3532251258" sldId="256"/>
            <ac:cxnSpMk id="9" creationId="{37C19746-03DD-49DA-B242-4D8411C4F60F}"/>
          </ac:cxnSpMkLst>
        </pc:cxnChg>
      </pc:sldChg>
      <pc:sldChg chg="del">
        <pc:chgData name="Leventhal, Brian C - leventbc" userId="3adb2060-2beb-4a7d-9680-0848e8f14df8" providerId="ADAL" clId="{293AD48A-53C2-4109-9B90-6D5E8070BEF6}" dt="2022-01-22T17:26:53.405" v="5" actId="47"/>
        <pc:sldMkLst>
          <pc:docMk/>
          <pc:sldMk cId="2268757999" sldId="258"/>
        </pc:sldMkLst>
      </pc:sldChg>
      <pc:sldChg chg="del">
        <pc:chgData name="Leventhal, Brian C - leventbc" userId="3adb2060-2beb-4a7d-9680-0848e8f14df8" providerId="ADAL" clId="{293AD48A-53C2-4109-9B90-6D5E8070BEF6}" dt="2022-01-22T17:26:58.001" v="8" actId="47"/>
        <pc:sldMkLst>
          <pc:docMk/>
          <pc:sldMk cId="99808946" sldId="270"/>
        </pc:sldMkLst>
      </pc:sldChg>
      <pc:sldChg chg="del">
        <pc:chgData name="Leventhal, Brian C - leventbc" userId="3adb2060-2beb-4a7d-9680-0848e8f14df8" providerId="ADAL" clId="{293AD48A-53C2-4109-9B90-6D5E8070BEF6}" dt="2022-01-22T17:26:44.776" v="0" actId="47"/>
        <pc:sldMkLst>
          <pc:docMk/>
          <pc:sldMk cId="3987835201" sldId="271"/>
        </pc:sldMkLst>
      </pc:sldChg>
      <pc:sldChg chg="del">
        <pc:chgData name="Leventhal, Brian C - leventbc" userId="3adb2060-2beb-4a7d-9680-0848e8f14df8" providerId="ADAL" clId="{293AD48A-53C2-4109-9B90-6D5E8070BEF6}" dt="2022-01-22T17:26:45.215" v="1" actId="47"/>
        <pc:sldMkLst>
          <pc:docMk/>
          <pc:sldMk cId="3061064832" sldId="272"/>
        </pc:sldMkLst>
      </pc:sldChg>
      <pc:sldChg chg="del">
        <pc:chgData name="Leventhal, Brian C - leventbc" userId="3adb2060-2beb-4a7d-9680-0848e8f14df8" providerId="ADAL" clId="{293AD48A-53C2-4109-9B90-6D5E8070BEF6}" dt="2022-01-22T17:26:45.416" v="2" actId="47"/>
        <pc:sldMkLst>
          <pc:docMk/>
          <pc:sldMk cId="924156362" sldId="273"/>
        </pc:sldMkLst>
      </pc:sldChg>
      <pc:sldChg chg="del">
        <pc:chgData name="Leventhal, Brian C - leventbc" userId="3adb2060-2beb-4a7d-9680-0848e8f14df8" providerId="ADAL" clId="{293AD48A-53C2-4109-9B90-6D5E8070BEF6}" dt="2022-01-22T17:26:45.594" v="3" actId="47"/>
        <pc:sldMkLst>
          <pc:docMk/>
          <pc:sldMk cId="2451656643" sldId="274"/>
        </pc:sldMkLst>
      </pc:sldChg>
      <pc:sldChg chg="addSp delSp modSp mod modTransition addAnim delAnim modAnim">
        <pc:chgData name="Leventhal, Brian C - leventbc" userId="3adb2060-2beb-4a7d-9680-0848e8f14df8" providerId="ADAL" clId="{293AD48A-53C2-4109-9B90-6D5E8070BEF6}" dt="2022-01-22T17:53:17.180" v="513"/>
        <pc:sldMkLst>
          <pc:docMk/>
          <pc:sldMk cId="2322221250" sldId="275"/>
        </pc:sldMkLst>
        <pc:spChg chg="add del mod">
          <ac:chgData name="Leventhal, Brian C - leventbc" userId="3adb2060-2beb-4a7d-9680-0848e8f14df8" providerId="ADAL" clId="{293AD48A-53C2-4109-9B90-6D5E8070BEF6}" dt="2022-01-22T17:43:13.546" v="415" actId="478"/>
          <ac:spMkLst>
            <pc:docMk/>
            <pc:sldMk cId="2322221250" sldId="275"/>
            <ac:spMk id="4" creationId="{5AFAAA32-8329-479F-8DA5-354A9D0A84BB}"/>
          </ac:spMkLst>
        </pc:spChg>
        <pc:spChg chg="add mod">
          <ac:chgData name="Leventhal, Brian C - leventbc" userId="3adb2060-2beb-4a7d-9680-0848e8f14df8" providerId="ADAL" clId="{293AD48A-53C2-4109-9B90-6D5E8070BEF6}" dt="2022-01-22T17:52:44.391" v="472"/>
          <ac:spMkLst>
            <pc:docMk/>
            <pc:sldMk cId="2322221250" sldId="275"/>
            <ac:spMk id="5" creationId="{23B23A8C-6F28-4EB8-91A9-74ECFF0BE0E1}"/>
          </ac:spMkLst>
        </pc:spChg>
        <pc:spChg chg="add del mod">
          <ac:chgData name="Leventhal, Brian C - leventbc" userId="3adb2060-2beb-4a7d-9680-0848e8f14df8" providerId="ADAL" clId="{293AD48A-53C2-4109-9B90-6D5E8070BEF6}" dt="2022-01-22T17:51:50.016" v="470" actId="478"/>
          <ac:spMkLst>
            <pc:docMk/>
            <pc:sldMk cId="2322221250" sldId="275"/>
            <ac:spMk id="6" creationId="{10876DA7-4CE9-43CE-9A79-047574841CBB}"/>
          </ac:spMkLst>
        </pc:spChg>
        <pc:spChg chg="mod">
          <ac:chgData name="Leventhal, Brian C - leventbc" userId="3adb2060-2beb-4a7d-9680-0848e8f14df8" providerId="ADAL" clId="{293AD48A-53C2-4109-9B90-6D5E8070BEF6}" dt="2022-01-22T17:32:53.326" v="315" actId="164"/>
          <ac:spMkLst>
            <pc:docMk/>
            <pc:sldMk cId="2322221250" sldId="275"/>
            <ac:spMk id="15" creationId="{432F5CC0-28D6-41F3-967A-43034C0E99EE}"/>
          </ac:spMkLst>
        </pc:spChg>
        <pc:spChg chg="mod">
          <ac:chgData name="Leventhal, Brian C - leventbc" userId="3adb2060-2beb-4a7d-9680-0848e8f14df8" providerId="ADAL" clId="{293AD48A-53C2-4109-9B90-6D5E8070BEF6}" dt="2022-01-22T17:32:53.326" v="315" actId="164"/>
          <ac:spMkLst>
            <pc:docMk/>
            <pc:sldMk cId="2322221250" sldId="275"/>
            <ac:spMk id="17" creationId="{4E54E86E-7836-4C72-98F8-F17202A7F02E}"/>
          </ac:spMkLst>
        </pc:spChg>
        <pc:spChg chg="mod">
          <ac:chgData name="Leventhal, Brian C - leventbc" userId="3adb2060-2beb-4a7d-9680-0848e8f14df8" providerId="ADAL" clId="{293AD48A-53C2-4109-9B90-6D5E8070BEF6}" dt="2022-01-22T17:31:32.758" v="303" actId="962"/>
          <ac:spMkLst>
            <pc:docMk/>
            <pc:sldMk cId="2322221250" sldId="275"/>
            <ac:spMk id="21" creationId="{ECC56A54-1E75-4586-B522-903F3B920BB5}"/>
          </ac:spMkLst>
        </pc:spChg>
        <pc:spChg chg="mod">
          <ac:chgData name="Leventhal, Brian C - leventbc" userId="3adb2060-2beb-4a7d-9680-0848e8f14df8" providerId="ADAL" clId="{293AD48A-53C2-4109-9B90-6D5E8070BEF6}" dt="2022-01-22T17:42:08.584" v="373" actId="962"/>
          <ac:spMkLst>
            <pc:docMk/>
            <pc:sldMk cId="2322221250" sldId="275"/>
            <ac:spMk id="24" creationId="{2C685A67-02B5-4FAD-A067-72EF7E4454E9}"/>
          </ac:spMkLst>
        </pc:spChg>
        <pc:spChg chg="mod">
          <ac:chgData name="Leventhal, Brian C - leventbc" userId="3adb2060-2beb-4a7d-9680-0848e8f14df8" providerId="ADAL" clId="{293AD48A-53C2-4109-9B90-6D5E8070BEF6}" dt="2022-01-22T17:42:05.723" v="372" actId="962"/>
          <ac:spMkLst>
            <pc:docMk/>
            <pc:sldMk cId="2322221250" sldId="275"/>
            <ac:spMk id="25" creationId="{C7D1DCEF-DC27-44B1-93BD-0964D82E7504}"/>
          </ac:spMkLst>
        </pc:spChg>
        <pc:spChg chg="mod">
          <ac:chgData name="Leventhal, Brian C - leventbc" userId="3adb2060-2beb-4a7d-9680-0848e8f14df8" providerId="ADAL" clId="{293AD48A-53C2-4109-9B90-6D5E8070BEF6}" dt="2022-01-22T17:40:25.317" v="362"/>
          <ac:spMkLst>
            <pc:docMk/>
            <pc:sldMk cId="2322221250" sldId="275"/>
            <ac:spMk id="27" creationId="{F48E63AB-4832-4D0D-9F8B-EFA8ABE3DC78}"/>
          </ac:spMkLst>
        </pc:spChg>
        <pc:spChg chg="mod">
          <ac:chgData name="Leventhal, Brian C - leventbc" userId="3adb2060-2beb-4a7d-9680-0848e8f14df8" providerId="ADAL" clId="{293AD48A-53C2-4109-9B90-6D5E8070BEF6}" dt="2022-01-22T17:40:25.317" v="362"/>
          <ac:spMkLst>
            <pc:docMk/>
            <pc:sldMk cId="2322221250" sldId="275"/>
            <ac:spMk id="28" creationId="{4EDE5970-C5E5-41FE-AC98-D528EA60C701}"/>
          </ac:spMkLst>
        </pc:spChg>
        <pc:spChg chg="mod">
          <ac:chgData name="Leventhal, Brian C - leventbc" userId="3adb2060-2beb-4a7d-9680-0848e8f14df8" providerId="ADAL" clId="{293AD48A-53C2-4109-9B90-6D5E8070BEF6}" dt="2022-01-22T17:32:33.363" v="313" actId="962"/>
          <ac:spMkLst>
            <pc:docMk/>
            <pc:sldMk cId="2322221250" sldId="275"/>
            <ac:spMk id="30" creationId="{856B8AB2-93E8-4651-A912-379DE4945731}"/>
          </ac:spMkLst>
        </pc:spChg>
        <pc:spChg chg="mod">
          <ac:chgData name="Leventhal, Brian C - leventbc" userId="3adb2060-2beb-4a7d-9680-0848e8f14df8" providerId="ADAL" clId="{293AD48A-53C2-4109-9B90-6D5E8070BEF6}" dt="2022-01-22T17:32:26.870" v="312" actId="962"/>
          <ac:spMkLst>
            <pc:docMk/>
            <pc:sldMk cId="2322221250" sldId="275"/>
            <ac:spMk id="31" creationId="{AD0B19EE-DA59-4741-983F-61243645B3F4}"/>
          </ac:spMkLst>
        </pc:spChg>
        <pc:spChg chg="mod">
          <ac:chgData name="Leventhal, Brian C - leventbc" userId="3adb2060-2beb-4a7d-9680-0848e8f14df8" providerId="ADAL" clId="{293AD48A-53C2-4109-9B90-6D5E8070BEF6}" dt="2022-01-22T17:31:49.271" v="306" actId="962"/>
          <ac:spMkLst>
            <pc:docMk/>
            <pc:sldMk cId="2322221250" sldId="275"/>
            <ac:spMk id="34" creationId="{161D360A-ACBF-42DC-A75E-92D68F448FA2}"/>
          </ac:spMkLst>
        </pc:spChg>
        <pc:spChg chg="mod">
          <ac:chgData name="Leventhal, Brian C - leventbc" userId="3adb2060-2beb-4a7d-9680-0848e8f14df8" providerId="ADAL" clId="{293AD48A-53C2-4109-9B90-6D5E8070BEF6}" dt="2022-01-22T17:31:44.005" v="305" actId="962"/>
          <ac:spMkLst>
            <pc:docMk/>
            <pc:sldMk cId="2322221250" sldId="275"/>
            <ac:spMk id="35" creationId="{F7C2CEA5-EC33-4944-8FFC-D6FACEA41C48}"/>
          </ac:spMkLst>
        </pc:spChg>
        <pc:spChg chg="mod">
          <ac:chgData name="Leventhal, Brian C - leventbc" userId="3adb2060-2beb-4a7d-9680-0848e8f14df8" providerId="ADAL" clId="{293AD48A-53C2-4109-9B90-6D5E8070BEF6}" dt="2022-01-22T17:32:21.584" v="311" actId="962"/>
          <ac:spMkLst>
            <pc:docMk/>
            <pc:sldMk cId="2322221250" sldId="275"/>
            <ac:spMk id="37" creationId="{E212F742-7841-497D-BA9C-22CBB64AA7A2}"/>
          </ac:spMkLst>
        </pc:spChg>
        <pc:spChg chg="mod">
          <ac:chgData name="Leventhal, Brian C - leventbc" userId="3adb2060-2beb-4a7d-9680-0848e8f14df8" providerId="ADAL" clId="{293AD48A-53C2-4109-9B90-6D5E8070BEF6}" dt="2022-01-22T17:32:08.157" v="309" actId="962"/>
          <ac:spMkLst>
            <pc:docMk/>
            <pc:sldMk cId="2322221250" sldId="275"/>
            <ac:spMk id="38" creationId="{96A919B4-423A-4A76-BB1F-7D95177BD4A4}"/>
          </ac:spMkLst>
        </pc:spChg>
        <pc:spChg chg="mod">
          <ac:chgData name="Leventhal, Brian C - leventbc" userId="3adb2060-2beb-4a7d-9680-0848e8f14df8" providerId="ADAL" clId="{293AD48A-53C2-4109-9B90-6D5E8070BEF6}" dt="2022-01-22T17:31:28.251" v="302" actId="962"/>
          <ac:spMkLst>
            <pc:docMk/>
            <pc:sldMk cId="2322221250" sldId="275"/>
            <ac:spMk id="39" creationId="{D9DCBEA4-F405-49E1-9701-0B6E48097856}"/>
          </ac:spMkLst>
        </pc:spChg>
        <pc:spChg chg="mod">
          <ac:chgData name="Leventhal, Brian C - leventbc" userId="3adb2060-2beb-4a7d-9680-0848e8f14df8" providerId="ADAL" clId="{293AD48A-53C2-4109-9B90-6D5E8070BEF6}" dt="2022-01-22T17:32:02.452" v="308" actId="962"/>
          <ac:spMkLst>
            <pc:docMk/>
            <pc:sldMk cId="2322221250" sldId="275"/>
            <ac:spMk id="40" creationId="{80E2787B-E170-46D6-97E4-B7AC2D4C53CC}"/>
          </ac:spMkLst>
        </pc:spChg>
        <pc:spChg chg="mod">
          <ac:chgData name="Leventhal, Brian C - leventbc" userId="3adb2060-2beb-4a7d-9680-0848e8f14df8" providerId="ADAL" clId="{293AD48A-53C2-4109-9B90-6D5E8070BEF6}" dt="2022-01-22T17:42:00.283" v="371" actId="962"/>
          <ac:spMkLst>
            <pc:docMk/>
            <pc:sldMk cId="2322221250" sldId="275"/>
            <ac:spMk id="41" creationId="{D54A8CFB-368A-409E-8E36-9FE08EDD2C61}"/>
          </ac:spMkLst>
        </pc:spChg>
        <pc:spChg chg="mod">
          <ac:chgData name="Leventhal, Brian C - leventbc" userId="3adb2060-2beb-4a7d-9680-0848e8f14df8" providerId="ADAL" clId="{293AD48A-53C2-4109-9B90-6D5E8070BEF6}" dt="2022-01-22T17:42:46.715" v="394" actId="20577"/>
          <ac:spMkLst>
            <pc:docMk/>
            <pc:sldMk cId="2322221250" sldId="275"/>
            <ac:spMk id="43" creationId="{69771B9C-1C75-46C3-888F-7D981A68D0C7}"/>
          </ac:spMkLst>
        </pc:spChg>
        <pc:spChg chg="mod">
          <ac:chgData name="Leventhal, Brian C - leventbc" userId="3adb2060-2beb-4a7d-9680-0848e8f14df8" providerId="ADAL" clId="{293AD48A-53C2-4109-9B90-6D5E8070BEF6}" dt="2022-01-22T17:30:00.123" v="292" actId="20577"/>
          <ac:spMkLst>
            <pc:docMk/>
            <pc:sldMk cId="2322221250" sldId="275"/>
            <ac:spMk id="46" creationId="{7EB913AC-5B2E-4EB8-992E-673CEA2A9273}"/>
          </ac:spMkLst>
        </pc:spChg>
        <pc:spChg chg="add del mod topLvl">
          <ac:chgData name="Leventhal, Brian C - leventbc" userId="3adb2060-2beb-4a7d-9680-0848e8f14df8" providerId="ADAL" clId="{293AD48A-53C2-4109-9B90-6D5E8070BEF6}" dt="2022-01-22T17:49:03.019" v="460" actId="478"/>
          <ac:spMkLst>
            <pc:docMk/>
            <pc:sldMk cId="2322221250" sldId="275"/>
            <ac:spMk id="47" creationId="{BF418CE6-E919-4233-B06B-AC43D5E7EEA1}"/>
          </ac:spMkLst>
        </pc:spChg>
        <pc:spChg chg="mod topLvl">
          <ac:chgData name="Leventhal, Brian C - leventbc" userId="3adb2060-2beb-4a7d-9680-0848e8f14df8" providerId="ADAL" clId="{293AD48A-53C2-4109-9B90-6D5E8070BEF6}" dt="2022-01-22T17:49:09.967" v="462" actId="1076"/>
          <ac:spMkLst>
            <pc:docMk/>
            <pc:sldMk cId="2322221250" sldId="275"/>
            <ac:spMk id="48" creationId="{8729A9BD-7973-4549-A1BC-40613FE76521}"/>
          </ac:spMkLst>
        </pc:spChg>
        <pc:spChg chg="mod">
          <ac:chgData name="Leventhal, Brian C - leventbc" userId="3adb2060-2beb-4a7d-9680-0848e8f14df8" providerId="ADAL" clId="{293AD48A-53C2-4109-9B90-6D5E8070BEF6}" dt="2022-01-22T17:43:16.275" v="416"/>
          <ac:spMkLst>
            <pc:docMk/>
            <pc:sldMk cId="2322221250" sldId="275"/>
            <ac:spMk id="52" creationId="{EF5B8417-0C37-4D78-BFEC-1D1962F9DFD3}"/>
          </ac:spMkLst>
        </pc:spChg>
        <pc:spChg chg="mod">
          <ac:chgData name="Leventhal, Brian C - leventbc" userId="3adb2060-2beb-4a7d-9680-0848e8f14df8" providerId="ADAL" clId="{293AD48A-53C2-4109-9B90-6D5E8070BEF6}" dt="2022-01-22T17:43:16.275" v="416"/>
          <ac:spMkLst>
            <pc:docMk/>
            <pc:sldMk cId="2322221250" sldId="275"/>
            <ac:spMk id="53" creationId="{7DCD2660-15A2-462F-AA66-14BE5A7491C5}"/>
          </ac:spMkLst>
        </pc:spChg>
        <pc:grpChg chg="add mod">
          <ac:chgData name="Leventhal, Brian C - leventbc" userId="3adb2060-2beb-4a7d-9680-0848e8f14df8" providerId="ADAL" clId="{293AD48A-53C2-4109-9B90-6D5E8070BEF6}" dt="2022-01-22T17:33:08.848" v="316" actId="962"/>
          <ac:grpSpMkLst>
            <pc:docMk/>
            <pc:sldMk cId="2322221250" sldId="275"/>
            <ac:grpSpMk id="3" creationId="{80F94AF6-7E7D-4CE1-B920-E6757F3FF50B}"/>
          </ac:grpSpMkLst>
        </pc:grpChg>
        <pc:grpChg chg="add mod">
          <ac:chgData name="Leventhal, Brian C - leventbc" userId="3adb2060-2beb-4a7d-9680-0848e8f14df8" providerId="ADAL" clId="{293AD48A-53C2-4109-9B90-6D5E8070BEF6}" dt="2022-01-22T17:35:03.759" v="346" actId="1076"/>
          <ac:grpSpMkLst>
            <pc:docMk/>
            <pc:sldMk cId="2322221250" sldId="275"/>
            <ac:grpSpMk id="23" creationId="{1F27A348-AE73-4759-A176-DA02C2101BCC}"/>
          </ac:grpSpMkLst>
        </pc:grpChg>
        <pc:grpChg chg="add del mod">
          <ac:chgData name="Leventhal, Brian C - leventbc" userId="3adb2060-2beb-4a7d-9680-0848e8f14df8" providerId="ADAL" clId="{293AD48A-53C2-4109-9B90-6D5E8070BEF6}" dt="2022-01-22T17:40:29.572" v="363" actId="478"/>
          <ac:grpSpMkLst>
            <pc:docMk/>
            <pc:sldMk cId="2322221250" sldId="275"/>
            <ac:grpSpMk id="26" creationId="{59AFAD4B-E2FD-4688-8002-BDFB6DEF64A1}"/>
          </ac:grpSpMkLst>
        </pc:grpChg>
        <pc:grpChg chg="add mod">
          <ac:chgData name="Leventhal, Brian C - leventbc" userId="3adb2060-2beb-4a7d-9680-0848e8f14df8" providerId="ADAL" clId="{293AD48A-53C2-4109-9B90-6D5E8070BEF6}" dt="2022-01-22T17:42:32.880" v="380" actId="1076"/>
          <ac:grpSpMkLst>
            <pc:docMk/>
            <pc:sldMk cId="2322221250" sldId="275"/>
            <ac:grpSpMk id="29" creationId="{937AB92C-56A0-4DAE-A0B4-19DA1F80DCB3}"/>
          </ac:grpSpMkLst>
        </pc:grpChg>
        <pc:grpChg chg="mod">
          <ac:chgData name="Leventhal, Brian C - leventbc" userId="3adb2060-2beb-4a7d-9680-0848e8f14df8" providerId="ADAL" clId="{293AD48A-53C2-4109-9B90-6D5E8070BEF6}" dt="2022-01-22T17:31:40.216" v="304" actId="962"/>
          <ac:grpSpMkLst>
            <pc:docMk/>
            <pc:sldMk cId="2322221250" sldId="275"/>
            <ac:grpSpMk id="32" creationId="{4B0568CF-DD96-45FE-A193-5A19D97F51EF}"/>
          </ac:grpSpMkLst>
        </pc:grpChg>
        <pc:grpChg chg="mod">
          <ac:chgData name="Leventhal, Brian C - leventbc" userId="3adb2060-2beb-4a7d-9680-0848e8f14df8" providerId="ADAL" clId="{293AD48A-53C2-4109-9B90-6D5E8070BEF6}" dt="2022-01-22T17:31:56.710" v="307" actId="962"/>
          <ac:grpSpMkLst>
            <pc:docMk/>
            <pc:sldMk cId="2322221250" sldId="275"/>
            <ac:grpSpMk id="36" creationId="{BF59F198-9C27-4E0F-AB1E-D0BE8F61643A}"/>
          </ac:grpSpMkLst>
        </pc:grpChg>
        <pc:grpChg chg="del">
          <ac:chgData name="Leventhal, Brian C - leventbc" userId="3adb2060-2beb-4a7d-9680-0848e8f14df8" providerId="ADAL" clId="{293AD48A-53C2-4109-9B90-6D5E8070BEF6}" dt="2022-01-22T17:30:04.008" v="293" actId="478"/>
          <ac:grpSpMkLst>
            <pc:docMk/>
            <pc:sldMk cId="2322221250" sldId="275"/>
            <ac:grpSpMk id="42" creationId="{5F124FF3-4EE5-4A00-AAC4-F58DEFA29F18}"/>
          </ac:grpSpMkLst>
        </pc:grpChg>
        <pc:grpChg chg="add del mod">
          <ac:chgData name="Leventhal, Brian C - leventbc" userId="3adb2060-2beb-4a7d-9680-0848e8f14df8" providerId="ADAL" clId="{293AD48A-53C2-4109-9B90-6D5E8070BEF6}" dt="2022-01-22T17:49:03.019" v="460" actId="478"/>
          <ac:grpSpMkLst>
            <pc:docMk/>
            <pc:sldMk cId="2322221250" sldId="275"/>
            <ac:grpSpMk id="45" creationId="{DB2EEDD4-EF64-41F2-A575-A4724FFB364F}"/>
          </ac:grpSpMkLst>
        </pc:grpChg>
        <pc:grpChg chg="add del mod">
          <ac:chgData name="Leventhal, Brian C - leventbc" userId="3adb2060-2beb-4a7d-9680-0848e8f14df8" providerId="ADAL" clId="{293AD48A-53C2-4109-9B90-6D5E8070BEF6}" dt="2022-01-22T17:43:21.628" v="419"/>
          <ac:grpSpMkLst>
            <pc:docMk/>
            <pc:sldMk cId="2322221250" sldId="275"/>
            <ac:grpSpMk id="49" creationId="{A2EBFF33-1AC5-49E3-B9D4-E9E8E6596628}"/>
          </ac:grpSpMkLst>
        </pc:grpChg>
        <pc:grpChg chg="mod">
          <ac:chgData name="Leventhal, Brian C - leventbc" userId="3adb2060-2beb-4a7d-9680-0848e8f14df8" providerId="ADAL" clId="{293AD48A-53C2-4109-9B90-6D5E8070BEF6}" dt="2022-01-22T17:32:13.963" v="310" actId="962"/>
          <ac:grpSpMkLst>
            <pc:docMk/>
            <pc:sldMk cId="2322221250" sldId="275"/>
            <ac:grpSpMk id="50" creationId="{668DB86D-2A6B-4174-93BD-2E026200D7CA}"/>
          </ac:grpSpMkLst>
        </pc:grpChg>
        <pc:grpChg chg="mod">
          <ac:chgData name="Leventhal, Brian C - leventbc" userId="3adb2060-2beb-4a7d-9680-0848e8f14df8" providerId="ADAL" clId="{293AD48A-53C2-4109-9B90-6D5E8070BEF6}" dt="2022-01-22T17:33:44.233" v="319" actId="1076"/>
          <ac:grpSpMkLst>
            <pc:docMk/>
            <pc:sldMk cId="2322221250" sldId="275"/>
            <ac:grpSpMk id="51" creationId="{B33F6493-5930-4A4F-9E40-C41B8EDB2956}"/>
          </ac:grpSpMkLst>
        </pc:grpChg>
        <pc:picChg chg="del">
          <ac:chgData name="Leventhal, Brian C - leventbc" userId="3adb2060-2beb-4a7d-9680-0848e8f14df8" providerId="ADAL" clId="{293AD48A-53C2-4109-9B90-6D5E8070BEF6}" dt="2022-01-22T17:27:04.275" v="9" actId="478"/>
          <ac:picMkLst>
            <pc:docMk/>
            <pc:sldMk cId="2322221250" sldId="275"/>
            <ac:picMk id="2" creationId="{F9CE24F6-FA8C-4A2A-ACEA-DF0975668A35}"/>
          </ac:picMkLst>
        </pc:picChg>
      </pc:sldChg>
      <pc:sldChg chg="new del">
        <pc:chgData name="Leventhal, Brian C - leventbc" userId="3adb2060-2beb-4a7d-9680-0848e8f14df8" providerId="ADAL" clId="{293AD48A-53C2-4109-9B90-6D5E8070BEF6}" dt="2022-01-22T17:44:33.339" v="443" actId="47"/>
        <pc:sldMkLst>
          <pc:docMk/>
          <pc:sldMk cId="517610220" sldId="276"/>
        </pc:sldMkLst>
      </pc:sldChg>
      <pc:sldChg chg="del">
        <pc:chgData name="Leventhal, Brian C - leventbc" userId="3adb2060-2beb-4a7d-9680-0848e8f14df8" providerId="ADAL" clId="{293AD48A-53C2-4109-9B90-6D5E8070BEF6}" dt="2022-01-22T17:26:54.523" v="6" actId="47"/>
        <pc:sldMkLst>
          <pc:docMk/>
          <pc:sldMk cId="1302348048" sldId="276"/>
        </pc:sldMkLst>
      </pc:sldChg>
      <pc:sldChg chg="addSp modSp new mod modClrScheme chgLayout">
        <pc:chgData name="Leventhal, Brian C - leventbc" userId="3adb2060-2beb-4a7d-9680-0848e8f14df8" providerId="ADAL" clId="{293AD48A-53C2-4109-9B90-6D5E8070BEF6}" dt="2022-01-22T17:53:10.595" v="512" actId="20577"/>
        <pc:sldMkLst>
          <pc:docMk/>
          <pc:sldMk cId="3439427495" sldId="276"/>
        </pc:sldMkLst>
        <pc:spChg chg="add mod">
          <ac:chgData name="Leventhal, Brian C - leventbc" userId="3adb2060-2beb-4a7d-9680-0848e8f14df8" providerId="ADAL" clId="{293AD48A-53C2-4109-9B90-6D5E8070BEF6}" dt="2022-01-22T17:53:10.595" v="512" actId="20577"/>
          <ac:spMkLst>
            <pc:docMk/>
            <pc:sldMk cId="3439427495" sldId="276"/>
            <ac:spMk id="2" creationId="{8370E978-A7DF-4C96-AB2D-33A6E3FE7E78}"/>
          </ac:spMkLst>
        </pc:spChg>
        <pc:spChg chg="add mod">
          <ac:chgData name="Leventhal, Brian C - leventbc" userId="3adb2060-2beb-4a7d-9680-0848e8f14df8" providerId="ADAL" clId="{293AD48A-53C2-4109-9B90-6D5E8070BEF6}" dt="2022-01-22T17:53:05.263" v="473" actId="700"/>
          <ac:spMkLst>
            <pc:docMk/>
            <pc:sldMk cId="3439427495" sldId="276"/>
            <ac:spMk id="3" creationId="{C888044E-378F-4D43-86F8-1A5C4D450EF3}"/>
          </ac:spMkLst>
        </pc:spChg>
      </pc:sldChg>
      <pc:sldChg chg="del">
        <pc:chgData name="Leventhal, Brian C - leventbc" userId="3adb2060-2beb-4a7d-9680-0848e8f14df8" providerId="ADAL" clId="{293AD48A-53C2-4109-9B90-6D5E8070BEF6}" dt="2022-01-22T17:26:55.025" v="7" actId="47"/>
        <pc:sldMkLst>
          <pc:docMk/>
          <pc:sldMk cId="1232998093" sldId="277"/>
        </pc:sldMkLst>
      </pc:sldChg>
      <pc:sldChg chg="del">
        <pc:chgData name="Leventhal, Brian C - leventbc" userId="3adb2060-2beb-4a7d-9680-0848e8f14df8" providerId="ADAL" clId="{293AD48A-53C2-4109-9B90-6D5E8070BEF6}" dt="2022-01-22T17:26:46.581" v="4" actId="47"/>
        <pc:sldMkLst>
          <pc:docMk/>
          <pc:sldMk cId="860536581" sldId="278"/>
        </pc:sldMkLst>
      </pc:sldChg>
    </pc:docChg>
  </pc:docChgLst>
  <pc:docChgLst>
    <pc:chgData name="Leventhal, Brian C - leventbc" userId="3adb2060-2beb-4a7d-9680-0848e8f14df8" providerId="ADAL" clId="{DDC59237-1CC7-4D00-A6F1-0E9486A4C461}"/>
    <pc:docChg chg="modSld">
      <pc:chgData name="Leventhal, Brian C - leventbc" userId="3adb2060-2beb-4a7d-9680-0848e8f14df8" providerId="ADAL" clId="{DDC59237-1CC7-4D00-A6F1-0E9486A4C461}" dt="2022-01-14T20:18:56.242" v="3"/>
      <pc:docMkLst>
        <pc:docMk/>
      </pc:docMkLst>
      <pc:sldChg chg="modTransition">
        <pc:chgData name="Leventhal, Brian C - leventbc" userId="3adb2060-2beb-4a7d-9680-0848e8f14df8" providerId="ADAL" clId="{DDC59237-1CC7-4D00-A6F1-0E9486A4C461}" dt="2022-01-14T20:18:45.605" v="1"/>
        <pc:sldMkLst>
          <pc:docMk/>
          <pc:sldMk cId="2268757999" sldId="258"/>
        </pc:sldMkLst>
      </pc:sldChg>
      <pc:sldChg chg="modTransition">
        <pc:chgData name="Leventhal, Brian C - leventbc" userId="3adb2060-2beb-4a7d-9680-0848e8f14df8" providerId="ADAL" clId="{DDC59237-1CC7-4D00-A6F1-0E9486A4C461}" dt="2022-01-14T20:18:12.385" v="0"/>
        <pc:sldMkLst>
          <pc:docMk/>
          <pc:sldMk cId="2322221250" sldId="275"/>
        </pc:sldMkLst>
      </pc:sldChg>
      <pc:sldChg chg="modTransition">
        <pc:chgData name="Leventhal, Brian C - leventbc" userId="3adb2060-2beb-4a7d-9680-0848e8f14df8" providerId="ADAL" clId="{DDC59237-1CC7-4D00-A6F1-0E9486A4C461}" dt="2022-01-14T20:18:51.447" v="2"/>
        <pc:sldMkLst>
          <pc:docMk/>
          <pc:sldMk cId="1302348048" sldId="276"/>
        </pc:sldMkLst>
      </pc:sldChg>
      <pc:sldChg chg="modTransition">
        <pc:chgData name="Leventhal, Brian C - leventbc" userId="3adb2060-2beb-4a7d-9680-0848e8f14df8" providerId="ADAL" clId="{DDC59237-1CC7-4D00-A6F1-0E9486A4C461}" dt="2022-01-14T20:18:56.242" v="3"/>
        <pc:sldMkLst>
          <pc:docMk/>
          <pc:sldMk cId="1232998093" sldId="277"/>
        </pc:sldMkLst>
      </pc:sldChg>
    </pc:docChg>
  </pc:docChgLst>
  <pc:docChgLst>
    <pc:chgData name="Leventhal, Brian C - leventbc" userId="3adb2060-2beb-4a7d-9680-0848e8f14df8" providerId="ADAL" clId="{03E27EFA-DDFF-4298-AC21-F64FCCC62131}"/>
    <pc:docChg chg="addSld modSld modMainMaster">
      <pc:chgData name="Leventhal, Brian C - leventbc" userId="3adb2060-2beb-4a7d-9680-0848e8f14df8" providerId="ADAL" clId="{03E27EFA-DDFF-4298-AC21-F64FCCC62131}" dt="2022-01-08T11:33:21.777" v="4" actId="2711"/>
      <pc:docMkLst>
        <pc:docMk/>
      </pc:docMkLst>
      <pc:sldChg chg="modSp new mod">
        <pc:chgData name="Leventhal, Brian C - leventbc" userId="3adb2060-2beb-4a7d-9680-0848e8f14df8" providerId="ADAL" clId="{03E27EFA-DDFF-4298-AC21-F64FCCC62131}" dt="2022-01-08T11:32:50.986" v="1" actId="2711"/>
        <pc:sldMkLst>
          <pc:docMk/>
          <pc:sldMk cId="3532251258" sldId="256"/>
        </pc:sldMkLst>
        <pc:spChg chg="mod">
          <ac:chgData name="Leventhal, Brian C - leventbc" userId="3adb2060-2beb-4a7d-9680-0848e8f14df8" providerId="ADAL" clId="{03E27EFA-DDFF-4298-AC21-F64FCCC62131}" dt="2022-01-08T11:32:50.986" v="1" actId="2711"/>
          <ac:spMkLst>
            <pc:docMk/>
            <pc:sldMk cId="3532251258" sldId="256"/>
            <ac:spMk id="2" creationId="{FDFE34BE-AA60-4F21-A76E-6A12B90B149E}"/>
          </ac:spMkLst>
        </pc:spChg>
      </pc:sldChg>
      <pc:sldMasterChg chg="modSp mod">
        <pc:chgData name="Leventhal, Brian C - leventbc" userId="3adb2060-2beb-4a7d-9680-0848e8f14df8" providerId="ADAL" clId="{03E27EFA-DDFF-4298-AC21-F64FCCC62131}" dt="2022-01-08T11:33:21.777" v="4" actId="2711"/>
        <pc:sldMasterMkLst>
          <pc:docMk/>
          <pc:sldMasterMk cId="415177996" sldId="2147483648"/>
        </pc:sldMasterMkLst>
        <pc:spChg chg="mod">
          <ac:chgData name="Leventhal, Brian C - leventbc" userId="3adb2060-2beb-4a7d-9680-0848e8f14df8" providerId="ADAL" clId="{03E27EFA-DDFF-4298-AC21-F64FCCC62131}" dt="2022-01-08T11:33:15.637" v="3" actId="2711"/>
          <ac:spMkLst>
            <pc:docMk/>
            <pc:sldMasterMk cId="415177996" sldId="2147483648"/>
            <ac:spMk id="2" creationId="{6E2297AB-E074-4BBF-ADB9-96BBF73AE781}"/>
          </ac:spMkLst>
        </pc:spChg>
        <pc:spChg chg="mod">
          <ac:chgData name="Leventhal, Brian C - leventbc" userId="3adb2060-2beb-4a7d-9680-0848e8f14df8" providerId="ADAL" clId="{03E27EFA-DDFF-4298-AC21-F64FCCC62131}" dt="2022-01-08T11:33:21.777" v="4" actId="2711"/>
          <ac:spMkLst>
            <pc:docMk/>
            <pc:sldMasterMk cId="415177996" sldId="2147483648"/>
            <ac:spMk id="3" creationId="{7285CBF5-AA50-4F11-8FFE-22E92F8341C0}"/>
          </ac:spMkLst>
        </pc:spChg>
      </pc:sldMasterChg>
    </pc:docChg>
  </pc:docChgLst>
  <pc:docChgLst>
    <pc:chgData name="Leventhal, Brian C - leventbc" userId="3adb2060-2beb-4a7d-9680-0848e8f14df8" providerId="ADAL" clId="{897B6EB4-92D0-4C52-A645-C5961DAEE536}"/>
    <pc:docChg chg="undo custSel addSld delSld modSld sldOrd modMainMaster">
      <pc:chgData name="Leventhal, Brian C - leventbc" userId="3adb2060-2beb-4a7d-9680-0848e8f14df8" providerId="ADAL" clId="{897B6EB4-92D0-4C52-A645-C5961DAEE536}" dt="2022-09-05T17:59:36.680" v="976" actId="20577"/>
      <pc:docMkLst>
        <pc:docMk/>
      </pc:docMkLst>
      <pc:sldChg chg="addSp delSp modSp add del mod modTransition delAnim modAnim">
        <pc:chgData name="Leventhal, Brian C - leventbc" userId="3adb2060-2beb-4a7d-9680-0848e8f14df8" providerId="ADAL" clId="{897B6EB4-92D0-4C52-A645-C5961DAEE536}" dt="2022-07-13T17:06:13.354" v="967" actId="1076"/>
        <pc:sldMkLst>
          <pc:docMk/>
          <pc:sldMk cId="3532251258" sldId="256"/>
        </pc:sldMkLst>
        <pc:spChg chg="add del mod">
          <ac:chgData name="Leventhal, Brian C - leventbc" userId="3adb2060-2beb-4a7d-9680-0848e8f14df8" providerId="ADAL" clId="{897B6EB4-92D0-4C52-A645-C5961DAEE536}" dt="2022-07-13T16:58:39.897" v="596" actId="478"/>
          <ac:spMkLst>
            <pc:docMk/>
            <pc:sldMk cId="3532251258" sldId="256"/>
            <ac:spMk id="2" creationId="{2009B072-590F-6556-196A-DD2C77E10B73}"/>
          </ac:spMkLst>
        </pc:spChg>
        <pc:spChg chg="mod">
          <ac:chgData name="Leventhal, Brian C - leventbc" userId="3adb2060-2beb-4a7d-9680-0848e8f14df8" providerId="ADAL" clId="{897B6EB4-92D0-4C52-A645-C5961DAEE536}" dt="2022-07-13T17:04:59.726" v="919" actId="20577"/>
          <ac:spMkLst>
            <pc:docMk/>
            <pc:sldMk cId="3532251258" sldId="256"/>
            <ac:spMk id="4" creationId="{DB47CE4F-CA2E-40E2-8A42-6DD4522E5F83}"/>
          </ac:spMkLst>
        </pc:spChg>
        <pc:spChg chg="del">
          <ac:chgData name="Leventhal, Brian C - leventbc" userId="3adb2060-2beb-4a7d-9680-0848e8f14df8" providerId="ADAL" clId="{897B6EB4-92D0-4C52-A645-C5961DAEE536}" dt="2022-07-13T17:04:36.340" v="899" actId="478"/>
          <ac:spMkLst>
            <pc:docMk/>
            <pc:sldMk cId="3532251258" sldId="256"/>
            <ac:spMk id="5" creationId="{22D54E30-E97B-41BD-957D-C4C6240BA2AE}"/>
          </ac:spMkLst>
        </pc:spChg>
        <pc:spChg chg="add mod">
          <ac:chgData name="Leventhal, Brian C - leventbc" userId="3adb2060-2beb-4a7d-9680-0848e8f14df8" providerId="ADAL" clId="{897B6EB4-92D0-4C52-A645-C5961DAEE536}" dt="2022-07-13T17:06:13.354" v="967" actId="1076"/>
          <ac:spMkLst>
            <pc:docMk/>
            <pc:sldMk cId="3532251258" sldId="256"/>
            <ac:spMk id="6" creationId="{EF09C0B7-74A5-CCF1-73C8-D53031732F42}"/>
          </ac:spMkLst>
        </pc:spChg>
        <pc:spChg chg="add mod">
          <ac:chgData name="Leventhal, Brian C - leventbc" userId="3adb2060-2beb-4a7d-9680-0848e8f14df8" providerId="ADAL" clId="{897B6EB4-92D0-4C52-A645-C5961DAEE536}" dt="2022-07-13T17:05:43.830" v="960" actId="404"/>
          <ac:spMkLst>
            <pc:docMk/>
            <pc:sldMk cId="3532251258" sldId="256"/>
            <ac:spMk id="7" creationId="{45B48011-96A6-F719-CC48-1D71C491596E}"/>
          </ac:spMkLst>
        </pc:spChg>
        <pc:spChg chg="add mod">
          <ac:chgData name="Leventhal, Brian C - leventbc" userId="3adb2060-2beb-4a7d-9680-0848e8f14df8" providerId="ADAL" clId="{897B6EB4-92D0-4C52-A645-C5961DAEE536}" dt="2022-07-13T17:06:06.843" v="965" actId="1076"/>
          <ac:spMkLst>
            <pc:docMk/>
            <pc:sldMk cId="3532251258" sldId="256"/>
            <ac:spMk id="8" creationId="{EA7D9ACD-99C9-63DB-C4DC-14CA0DF43E43}"/>
          </ac:spMkLst>
        </pc:spChg>
        <pc:spChg chg="add del mod">
          <ac:chgData name="Leventhal, Brian C - leventbc" userId="3adb2060-2beb-4a7d-9680-0848e8f14df8" providerId="ADAL" clId="{897B6EB4-92D0-4C52-A645-C5961DAEE536}" dt="2022-07-13T17:04:44.483" v="903" actId="478"/>
          <ac:spMkLst>
            <pc:docMk/>
            <pc:sldMk cId="3532251258" sldId="256"/>
            <ac:spMk id="9" creationId="{9767B0C5-2AFC-166E-2940-D4ACB887E6BC}"/>
          </ac:spMkLst>
        </pc:spChg>
        <pc:picChg chg="del">
          <ac:chgData name="Leventhal, Brian C - leventbc" userId="3adb2060-2beb-4a7d-9680-0848e8f14df8" providerId="ADAL" clId="{897B6EB4-92D0-4C52-A645-C5961DAEE536}" dt="2022-07-13T16:56:32.120" v="478" actId="478"/>
          <ac:picMkLst>
            <pc:docMk/>
            <pc:sldMk cId="3532251258" sldId="256"/>
            <ac:picMk id="3" creationId="{4D196BBB-5F0B-115D-18CA-C63279872A85}"/>
          </ac:picMkLst>
        </pc:picChg>
        <pc:picChg chg="add mod">
          <ac:chgData name="Leventhal, Brian C - leventbc" userId="3adb2060-2beb-4a7d-9680-0848e8f14df8" providerId="ADAL" clId="{897B6EB4-92D0-4C52-A645-C5961DAEE536}" dt="2022-07-13T17:05:48.319" v="962" actId="1440"/>
          <ac:picMkLst>
            <pc:docMk/>
            <pc:sldMk cId="3532251258" sldId="256"/>
            <ac:picMk id="11" creationId="{E61E1C49-0450-56C2-DD6A-718AD7CA1F6B}"/>
          </ac:picMkLst>
        </pc:picChg>
      </pc:sldChg>
      <pc:sldChg chg="addSp delSp modSp mod delAnim modAnim">
        <pc:chgData name="Leventhal, Brian C - leventbc" userId="3adb2060-2beb-4a7d-9680-0848e8f14df8" providerId="ADAL" clId="{897B6EB4-92D0-4C52-A645-C5961DAEE536}" dt="2022-07-13T17:06:33.403" v="969" actId="20577"/>
        <pc:sldMkLst>
          <pc:docMk/>
          <pc:sldMk cId="2322221250" sldId="275"/>
        </pc:sldMkLst>
        <pc:spChg chg="mod">
          <ac:chgData name="Leventhal, Brian C - leventbc" userId="3adb2060-2beb-4a7d-9680-0848e8f14df8" providerId="ADAL" clId="{897B6EB4-92D0-4C52-A645-C5961DAEE536}" dt="2022-07-13T16:53:27.961" v="402"/>
          <ac:spMkLst>
            <pc:docMk/>
            <pc:sldMk cId="2322221250" sldId="275"/>
            <ac:spMk id="5" creationId="{23B23A8C-6F28-4EB8-91A9-74ECFF0BE0E1}"/>
          </ac:spMkLst>
        </pc:spChg>
        <pc:spChg chg="mod">
          <ac:chgData name="Leventhal, Brian C - leventbc" userId="3adb2060-2beb-4a7d-9680-0848e8f14df8" providerId="ADAL" clId="{897B6EB4-92D0-4C52-A645-C5961DAEE536}" dt="2022-07-13T16:27:41.894" v="63" actId="122"/>
          <ac:spMkLst>
            <pc:docMk/>
            <pc:sldMk cId="2322221250" sldId="275"/>
            <ac:spMk id="15" creationId="{432F5CC0-28D6-41F3-967A-43034C0E99EE}"/>
          </ac:spMkLst>
        </pc:spChg>
        <pc:spChg chg="mod">
          <ac:chgData name="Leventhal, Brian C - leventbc" userId="3adb2060-2beb-4a7d-9680-0848e8f14df8" providerId="ADAL" clId="{897B6EB4-92D0-4C52-A645-C5961DAEE536}" dt="2022-07-13T16:27:41.894" v="63" actId="122"/>
          <ac:spMkLst>
            <pc:docMk/>
            <pc:sldMk cId="2322221250" sldId="275"/>
            <ac:spMk id="17" creationId="{4E54E86E-7836-4C72-98F8-F17202A7F02E}"/>
          </ac:spMkLst>
        </pc:spChg>
        <pc:spChg chg="mod ord topLvl">
          <ac:chgData name="Leventhal, Brian C - leventbc" userId="3adb2060-2beb-4a7d-9680-0848e8f14df8" providerId="ADAL" clId="{897B6EB4-92D0-4C52-A645-C5961DAEE536}" dt="2022-07-13T16:42:27.557" v="325" actId="13244"/>
          <ac:spMkLst>
            <pc:docMk/>
            <pc:sldMk cId="2322221250" sldId="275"/>
            <ac:spMk id="21" creationId="{ECC56A54-1E75-4586-B522-903F3B920BB5}"/>
          </ac:spMkLst>
        </pc:spChg>
        <pc:spChg chg="mod topLvl">
          <ac:chgData name="Leventhal, Brian C - leventbc" userId="3adb2060-2beb-4a7d-9680-0848e8f14df8" providerId="ADAL" clId="{897B6EB4-92D0-4C52-A645-C5961DAEE536}" dt="2022-07-13T16:39:39.753" v="309" actId="1076"/>
          <ac:spMkLst>
            <pc:docMk/>
            <pc:sldMk cId="2322221250" sldId="275"/>
            <ac:spMk id="24" creationId="{2C685A67-02B5-4FAD-A067-72EF7E4454E9}"/>
          </ac:spMkLst>
        </pc:spChg>
        <pc:spChg chg="del mod topLvl">
          <ac:chgData name="Leventhal, Brian C - leventbc" userId="3adb2060-2beb-4a7d-9680-0848e8f14df8" providerId="ADAL" clId="{897B6EB4-92D0-4C52-A645-C5961DAEE536}" dt="2022-07-13T16:34:43.028" v="159" actId="478"/>
          <ac:spMkLst>
            <pc:docMk/>
            <pc:sldMk cId="2322221250" sldId="275"/>
            <ac:spMk id="25" creationId="{C7D1DCEF-DC27-44B1-93BD-0964D82E7504}"/>
          </ac:spMkLst>
        </pc:spChg>
        <pc:spChg chg="mod">
          <ac:chgData name="Leventhal, Brian C - leventbc" userId="3adb2060-2beb-4a7d-9680-0848e8f14df8" providerId="ADAL" clId="{897B6EB4-92D0-4C52-A645-C5961DAEE536}" dt="2022-07-13T17:06:33.403" v="969" actId="20577"/>
          <ac:spMkLst>
            <pc:docMk/>
            <pc:sldMk cId="2322221250" sldId="275"/>
            <ac:spMk id="31" creationId="{AD0B19EE-DA59-4741-983F-61243645B3F4}"/>
          </ac:spMkLst>
        </pc:spChg>
        <pc:spChg chg="mod topLvl">
          <ac:chgData name="Leventhal, Brian C - leventbc" userId="3adb2060-2beb-4a7d-9680-0848e8f14df8" providerId="ADAL" clId="{897B6EB4-92D0-4C52-A645-C5961DAEE536}" dt="2022-07-13T16:42:16.013" v="322" actId="478"/>
          <ac:spMkLst>
            <pc:docMk/>
            <pc:sldMk cId="2322221250" sldId="275"/>
            <ac:spMk id="34" creationId="{161D360A-ACBF-42DC-A75E-92D68F448FA2}"/>
          </ac:spMkLst>
        </pc:spChg>
        <pc:spChg chg="del mod topLvl">
          <ac:chgData name="Leventhal, Brian C - leventbc" userId="3adb2060-2beb-4a7d-9680-0848e8f14df8" providerId="ADAL" clId="{897B6EB4-92D0-4C52-A645-C5961DAEE536}" dt="2022-07-13T16:42:16.013" v="322" actId="478"/>
          <ac:spMkLst>
            <pc:docMk/>
            <pc:sldMk cId="2322221250" sldId="275"/>
            <ac:spMk id="35" creationId="{F7C2CEA5-EC33-4944-8FFC-D6FACEA41C48}"/>
          </ac:spMkLst>
        </pc:spChg>
        <pc:spChg chg="mod">
          <ac:chgData name="Leventhal, Brian C - leventbc" userId="3adb2060-2beb-4a7d-9680-0848e8f14df8" providerId="ADAL" clId="{897B6EB4-92D0-4C52-A645-C5961DAEE536}" dt="2022-07-13T16:33:20.546" v="102" actId="122"/>
          <ac:spMkLst>
            <pc:docMk/>
            <pc:sldMk cId="2322221250" sldId="275"/>
            <ac:spMk id="37" creationId="{E212F742-7841-497D-BA9C-22CBB64AA7A2}"/>
          </ac:spMkLst>
        </pc:spChg>
        <pc:spChg chg="mod topLvl">
          <ac:chgData name="Leventhal, Brian C - leventbc" userId="3adb2060-2beb-4a7d-9680-0848e8f14df8" providerId="ADAL" clId="{897B6EB4-92D0-4C52-A645-C5961DAEE536}" dt="2022-07-13T16:39:22.001" v="302" actId="404"/>
          <ac:spMkLst>
            <pc:docMk/>
            <pc:sldMk cId="2322221250" sldId="275"/>
            <ac:spMk id="38" creationId="{96A919B4-423A-4A76-BB1F-7D95177BD4A4}"/>
          </ac:spMkLst>
        </pc:spChg>
        <pc:spChg chg="del mod topLvl">
          <ac:chgData name="Leventhal, Brian C - leventbc" userId="3adb2060-2beb-4a7d-9680-0848e8f14df8" providerId="ADAL" clId="{897B6EB4-92D0-4C52-A645-C5961DAEE536}" dt="2022-07-13T16:35:13.083" v="230" actId="478"/>
          <ac:spMkLst>
            <pc:docMk/>
            <pc:sldMk cId="2322221250" sldId="275"/>
            <ac:spMk id="39" creationId="{D9DCBEA4-F405-49E1-9701-0B6E48097856}"/>
          </ac:spMkLst>
        </pc:spChg>
        <pc:spChg chg="del mod topLvl">
          <ac:chgData name="Leventhal, Brian C - leventbc" userId="3adb2060-2beb-4a7d-9680-0848e8f14df8" providerId="ADAL" clId="{897B6EB4-92D0-4C52-A645-C5961DAEE536}" dt="2022-07-13T16:35:29.559" v="239" actId="478"/>
          <ac:spMkLst>
            <pc:docMk/>
            <pc:sldMk cId="2322221250" sldId="275"/>
            <ac:spMk id="40" creationId="{80E2787B-E170-46D6-97E4-B7AC2D4C53CC}"/>
          </ac:spMkLst>
        </pc:spChg>
        <pc:spChg chg="mod topLvl">
          <ac:chgData name="Leventhal, Brian C - leventbc" userId="3adb2060-2beb-4a7d-9680-0848e8f14df8" providerId="ADAL" clId="{897B6EB4-92D0-4C52-A645-C5961DAEE536}" dt="2022-07-13T16:39:31.473" v="306" actId="1076"/>
          <ac:spMkLst>
            <pc:docMk/>
            <pc:sldMk cId="2322221250" sldId="275"/>
            <ac:spMk id="41" creationId="{D54A8CFB-368A-409E-8E36-9FE08EDD2C61}"/>
          </ac:spMkLst>
        </pc:spChg>
        <pc:spChg chg="del mod topLvl">
          <ac:chgData name="Leventhal, Brian C - leventbc" userId="3adb2060-2beb-4a7d-9680-0848e8f14df8" providerId="ADAL" clId="{897B6EB4-92D0-4C52-A645-C5961DAEE536}" dt="2022-07-13T16:38:10.484" v="279" actId="478"/>
          <ac:spMkLst>
            <pc:docMk/>
            <pc:sldMk cId="2322221250" sldId="275"/>
            <ac:spMk id="43" creationId="{69771B9C-1C75-46C3-888F-7D981A68D0C7}"/>
          </ac:spMkLst>
        </pc:spChg>
        <pc:spChg chg="mod topLvl">
          <ac:chgData name="Leventhal, Brian C - leventbc" userId="3adb2060-2beb-4a7d-9680-0848e8f14df8" providerId="ADAL" clId="{897B6EB4-92D0-4C52-A645-C5961DAEE536}" dt="2022-07-13T16:42:35.462" v="327" actId="962"/>
          <ac:spMkLst>
            <pc:docMk/>
            <pc:sldMk cId="2322221250" sldId="275"/>
            <ac:spMk id="44" creationId="{58EC63F8-1706-2AC2-F807-4D17825C46A7}"/>
          </ac:spMkLst>
        </pc:spChg>
        <pc:spChg chg="del mod topLvl">
          <ac:chgData name="Leventhal, Brian C - leventbc" userId="3adb2060-2beb-4a7d-9680-0848e8f14df8" providerId="ADAL" clId="{897B6EB4-92D0-4C52-A645-C5961DAEE536}" dt="2022-07-13T16:35:27.422" v="238" actId="478"/>
          <ac:spMkLst>
            <pc:docMk/>
            <pc:sldMk cId="2322221250" sldId="275"/>
            <ac:spMk id="46" creationId="{9E47718D-69E7-FE61-563F-D2151096004D}"/>
          </ac:spMkLst>
        </pc:spChg>
        <pc:spChg chg="mod topLvl">
          <ac:chgData name="Leventhal, Brian C - leventbc" userId="3adb2060-2beb-4a7d-9680-0848e8f14df8" providerId="ADAL" clId="{897B6EB4-92D0-4C52-A645-C5961DAEE536}" dt="2022-07-13T16:39:25.112" v="303" actId="1076"/>
          <ac:spMkLst>
            <pc:docMk/>
            <pc:sldMk cId="2322221250" sldId="275"/>
            <ac:spMk id="47" creationId="{BF418CE6-E919-4233-B06B-AC43D5E7EEA1}"/>
          </ac:spMkLst>
        </pc:spChg>
        <pc:spChg chg="del mod topLvl">
          <ac:chgData name="Leventhal, Brian C - leventbc" userId="3adb2060-2beb-4a7d-9680-0848e8f14df8" providerId="ADAL" clId="{897B6EB4-92D0-4C52-A645-C5961DAEE536}" dt="2022-07-13T16:34:50.514" v="161" actId="478"/>
          <ac:spMkLst>
            <pc:docMk/>
            <pc:sldMk cId="2322221250" sldId="275"/>
            <ac:spMk id="48" creationId="{8729A9BD-7973-4549-A1BC-40613FE76521}"/>
          </ac:spMkLst>
        </pc:spChg>
        <pc:spChg chg="mod topLvl">
          <ac:chgData name="Leventhal, Brian C - leventbc" userId="3adb2060-2beb-4a7d-9680-0848e8f14df8" providerId="ADAL" clId="{897B6EB4-92D0-4C52-A645-C5961DAEE536}" dt="2022-07-13T16:42:38.705" v="328" actId="1076"/>
          <ac:spMkLst>
            <pc:docMk/>
            <pc:sldMk cId="2322221250" sldId="275"/>
            <ac:spMk id="52" creationId="{08016A90-AC8F-C13E-B551-9F9EC76381D3}"/>
          </ac:spMkLst>
        </pc:spChg>
        <pc:spChg chg="del mod topLvl">
          <ac:chgData name="Leventhal, Brian C - leventbc" userId="3adb2060-2beb-4a7d-9680-0848e8f14df8" providerId="ADAL" clId="{897B6EB4-92D0-4C52-A645-C5961DAEE536}" dt="2022-07-13T16:38:20.853" v="281" actId="478"/>
          <ac:spMkLst>
            <pc:docMk/>
            <pc:sldMk cId="2322221250" sldId="275"/>
            <ac:spMk id="53" creationId="{AE056908-0027-2E23-2597-92AF0EB1E1CC}"/>
          </ac:spMkLst>
        </pc:spChg>
        <pc:spChg chg="add del">
          <ac:chgData name="Leventhal, Brian C - leventbc" userId="3adb2060-2beb-4a7d-9680-0848e8f14df8" providerId="ADAL" clId="{897B6EB4-92D0-4C52-A645-C5961DAEE536}" dt="2022-07-13T16:34:29.114" v="153" actId="22"/>
          <ac:spMkLst>
            <pc:docMk/>
            <pc:sldMk cId="2322221250" sldId="275"/>
            <ac:spMk id="54" creationId="{C6B55AB0-4533-E952-6DDF-1D39ACDF6430}"/>
          </ac:spMkLst>
        </pc:spChg>
        <pc:spChg chg="add del">
          <ac:chgData name="Leventhal, Brian C - leventbc" userId="3adb2060-2beb-4a7d-9680-0848e8f14df8" providerId="ADAL" clId="{897B6EB4-92D0-4C52-A645-C5961DAEE536}" dt="2022-07-13T16:35:14.246" v="232" actId="22"/>
          <ac:spMkLst>
            <pc:docMk/>
            <pc:sldMk cId="2322221250" sldId="275"/>
            <ac:spMk id="55" creationId="{94C51E00-F59E-58C3-7C36-908AE935F5AE}"/>
          </ac:spMkLst>
        </pc:spChg>
        <pc:spChg chg="add del">
          <ac:chgData name="Leventhal, Brian C - leventbc" userId="3adb2060-2beb-4a7d-9680-0848e8f14df8" providerId="ADAL" clId="{897B6EB4-92D0-4C52-A645-C5961DAEE536}" dt="2022-07-13T16:35:57.675" v="248" actId="22"/>
          <ac:spMkLst>
            <pc:docMk/>
            <pc:sldMk cId="2322221250" sldId="275"/>
            <ac:spMk id="56" creationId="{712AFF6E-1821-7353-C00F-14DC91D9637C}"/>
          </ac:spMkLst>
        </pc:spChg>
        <pc:spChg chg="add del">
          <ac:chgData name="Leventhal, Brian C - leventbc" userId="3adb2060-2beb-4a7d-9680-0848e8f14df8" providerId="ADAL" clId="{897B6EB4-92D0-4C52-A645-C5961DAEE536}" dt="2022-07-13T16:36:00.904" v="250" actId="478"/>
          <ac:spMkLst>
            <pc:docMk/>
            <pc:sldMk cId="2322221250" sldId="275"/>
            <ac:spMk id="57" creationId="{5E19B4CE-80F7-318B-41B2-DB7C77E8852E}"/>
          </ac:spMkLst>
        </pc:spChg>
        <pc:spChg chg="add mod">
          <ac:chgData name="Leventhal, Brian C - leventbc" userId="3adb2060-2beb-4a7d-9680-0848e8f14df8" providerId="ADAL" clId="{897B6EB4-92D0-4C52-A645-C5961DAEE536}" dt="2022-07-13T16:54:16.999" v="417"/>
          <ac:spMkLst>
            <pc:docMk/>
            <pc:sldMk cId="2322221250" sldId="275"/>
            <ac:spMk id="58" creationId="{D827C0EF-13F4-F43D-DF19-7F64A8F1027B}"/>
          </ac:spMkLst>
        </pc:spChg>
        <pc:grpChg chg="mod">
          <ac:chgData name="Leventhal, Brian C - leventbc" userId="3adb2060-2beb-4a7d-9680-0848e8f14df8" providerId="ADAL" clId="{897B6EB4-92D0-4C52-A645-C5961DAEE536}" dt="2022-07-13T16:27:41.894" v="63" actId="122"/>
          <ac:grpSpMkLst>
            <pc:docMk/>
            <pc:sldMk cId="2322221250" sldId="275"/>
            <ac:grpSpMk id="3" creationId="{80F94AF6-7E7D-4CE1-B920-E6757F3FF50B}"/>
          </ac:grpSpMkLst>
        </pc:grpChg>
        <pc:grpChg chg="del mod">
          <ac:chgData name="Leventhal, Brian C - leventbc" userId="3adb2060-2beb-4a7d-9680-0848e8f14df8" providerId="ADAL" clId="{897B6EB4-92D0-4C52-A645-C5961DAEE536}" dt="2022-07-13T16:34:43.028" v="159" actId="478"/>
          <ac:grpSpMkLst>
            <pc:docMk/>
            <pc:sldMk cId="2322221250" sldId="275"/>
            <ac:grpSpMk id="23" creationId="{1F27A348-AE73-4759-A176-DA02C2101BCC}"/>
          </ac:grpSpMkLst>
        </pc:grpChg>
        <pc:grpChg chg="del mod">
          <ac:chgData name="Leventhal, Brian C - leventbc" userId="3adb2060-2beb-4a7d-9680-0848e8f14df8" providerId="ADAL" clId="{897B6EB4-92D0-4C52-A645-C5961DAEE536}" dt="2022-07-13T16:38:10.484" v="279" actId="478"/>
          <ac:grpSpMkLst>
            <pc:docMk/>
            <pc:sldMk cId="2322221250" sldId="275"/>
            <ac:grpSpMk id="29" creationId="{937AB92C-56A0-4DAE-A0B4-19DA1F80DCB3}"/>
          </ac:grpSpMkLst>
        </pc:grpChg>
        <pc:grpChg chg="del mod">
          <ac:chgData name="Leventhal, Brian C - leventbc" userId="3adb2060-2beb-4a7d-9680-0848e8f14df8" providerId="ADAL" clId="{897B6EB4-92D0-4C52-A645-C5961DAEE536}" dt="2022-07-13T16:42:16.013" v="322" actId="478"/>
          <ac:grpSpMkLst>
            <pc:docMk/>
            <pc:sldMk cId="2322221250" sldId="275"/>
            <ac:grpSpMk id="32" creationId="{4B0568CF-DD96-45FE-A193-5A19D97F51EF}"/>
          </ac:grpSpMkLst>
        </pc:grpChg>
        <pc:grpChg chg="del mod">
          <ac:chgData name="Leventhal, Brian C - leventbc" userId="3adb2060-2beb-4a7d-9680-0848e8f14df8" providerId="ADAL" clId="{897B6EB4-92D0-4C52-A645-C5961DAEE536}" dt="2022-07-13T16:35:29.559" v="239" actId="478"/>
          <ac:grpSpMkLst>
            <pc:docMk/>
            <pc:sldMk cId="2322221250" sldId="275"/>
            <ac:grpSpMk id="36" creationId="{BF59F198-9C27-4E0F-AB1E-D0BE8F61643A}"/>
          </ac:grpSpMkLst>
        </pc:grpChg>
        <pc:grpChg chg="add del mod">
          <ac:chgData name="Leventhal, Brian C - leventbc" userId="3adb2060-2beb-4a7d-9680-0848e8f14df8" providerId="ADAL" clId="{897B6EB4-92D0-4C52-A645-C5961DAEE536}" dt="2022-07-13T16:35:27.422" v="238" actId="478"/>
          <ac:grpSpMkLst>
            <pc:docMk/>
            <pc:sldMk cId="2322221250" sldId="275"/>
            <ac:grpSpMk id="42" creationId="{991D023F-28E6-6C1B-CF0C-9C3B73BD899A}"/>
          </ac:grpSpMkLst>
        </pc:grpChg>
        <pc:grpChg chg="del mod">
          <ac:chgData name="Leventhal, Brian C - leventbc" userId="3adb2060-2beb-4a7d-9680-0848e8f14df8" providerId="ADAL" clId="{897B6EB4-92D0-4C52-A645-C5961DAEE536}" dt="2022-07-13T16:34:50.514" v="161" actId="478"/>
          <ac:grpSpMkLst>
            <pc:docMk/>
            <pc:sldMk cId="2322221250" sldId="275"/>
            <ac:grpSpMk id="45" creationId="{DB2EEDD4-EF64-41F2-A575-A4724FFB364F}"/>
          </ac:grpSpMkLst>
        </pc:grpChg>
        <pc:grpChg chg="add del mod">
          <ac:chgData name="Leventhal, Brian C - leventbc" userId="3adb2060-2beb-4a7d-9680-0848e8f14df8" providerId="ADAL" clId="{897B6EB4-92D0-4C52-A645-C5961DAEE536}" dt="2022-07-13T16:38:20.853" v="281" actId="478"/>
          <ac:grpSpMkLst>
            <pc:docMk/>
            <pc:sldMk cId="2322221250" sldId="275"/>
            <ac:grpSpMk id="49" creationId="{124D706F-B23C-78B1-661D-9853BA78A6BF}"/>
          </ac:grpSpMkLst>
        </pc:grpChg>
        <pc:grpChg chg="mod">
          <ac:chgData name="Leventhal, Brian C - leventbc" userId="3adb2060-2beb-4a7d-9680-0848e8f14df8" providerId="ADAL" clId="{897B6EB4-92D0-4C52-A645-C5961DAEE536}" dt="2022-07-13T16:33:03.048" v="97" actId="14100"/>
          <ac:grpSpMkLst>
            <pc:docMk/>
            <pc:sldMk cId="2322221250" sldId="275"/>
            <ac:grpSpMk id="50" creationId="{668DB86D-2A6B-4174-93BD-2E026200D7CA}"/>
          </ac:grpSpMkLst>
        </pc:grpChg>
        <pc:grpChg chg="del mod">
          <ac:chgData name="Leventhal, Brian C - leventbc" userId="3adb2060-2beb-4a7d-9680-0848e8f14df8" providerId="ADAL" clId="{897B6EB4-92D0-4C52-A645-C5961DAEE536}" dt="2022-07-13T16:35:13.083" v="230" actId="478"/>
          <ac:grpSpMkLst>
            <pc:docMk/>
            <pc:sldMk cId="2322221250" sldId="275"/>
            <ac:grpSpMk id="51" creationId="{B33F6493-5930-4A4F-9E40-C41B8EDB2956}"/>
          </ac:grpSpMkLst>
        </pc:grpChg>
        <pc:graphicFrameChg chg="add del mod">
          <ac:chgData name="Leventhal, Brian C - leventbc" userId="3adb2060-2beb-4a7d-9680-0848e8f14df8" providerId="ADAL" clId="{897B6EB4-92D0-4C52-A645-C5961DAEE536}" dt="2022-07-13T16:33:49.136" v="107"/>
          <ac:graphicFrameMkLst>
            <pc:docMk/>
            <pc:sldMk cId="2322221250" sldId="275"/>
            <ac:graphicFrameMk id="2" creationId="{0772ABF1-65E6-CEF1-E919-7509AAA72026}"/>
          </ac:graphicFrameMkLst>
        </pc:graphicFrameChg>
        <pc:cxnChg chg="mod">
          <ac:chgData name="Leventhal, Brian C - leventbc" userId="3adb2060-2beb-4a7d-9680-0848e8f14df8" providerId="ADAL" clId="{897B6EB4-92D0-4C52-A645-C5961DAEE536}" dt="2022-07-13T16:27:41.894" v="63" actId="122"/>
          <ac:cxnSpMkLst>
            <pc:docMk/>
            <pc:sldMk cId="2322221250" sldId="275"/>
            <ac:cxnSpMk id="33" creationId="{090F8037-1E8F-4B8D-81FC-B1BDE85873D9}"/>
          </ac:cxnSpMkLst>
        </pc:cxnChg>
      </pc:sldChg>
      <pc:sldChg chg="addSp delSp modSp add mod ord delAnim modAnim">
        <pc:chgData name="Leventhal, Brian C - leventbc" userId="3adb2060-2beb-4a7d-9680-0848e8f14df8" providerId="ADAL" clId="{897B6EB4-92D0-4C52-A645-C5961DAEE536}" dt="2022-07-13T17:03:17.617" v="835"/>
        <pc:sldMkLst>
          <pc:docMk/>
          <pc:sldMk cId="2409825818" sldId="276"/>
        </pc:sldMkLst>
        <pc:spChg chg="mod">
          <ac:chgData name="Leventhal, Brian C - leventbc" userId="3adb2060-2beb-4a7d-9680-0848e8f14df8" providerId="ADAL" clId="{897B6EB4-92D0-4C52-A645-C5961DAEE536}" dt="2022-07-13T16:53:35.051" v="403"/>
          <ac:spMkLst>
            <pc:docMk/>
            <pc:sldMk cId="2409825818" sldId="276"/>
            <ac:spMk id="5" creationId="{23B23A8C-6F28-4EB8-91A9-74ECFF0BE0E1}"/>
          </ac:spMkLst>
        </pc:spChg>
        <pc:spChg chg="mod">
          <ac:chgData name="Leventhal, Brian C - leventbc" userId="3adb2060-2beb-4a7d-9680-0848e8f14df8" providerId="ADAL" clId="{897B6EB4-92D0-4C52-A645-C5961DAEE536}" dt="2022-07-13T16:39:59.380" v="310" actId="113"/>
          <ac:spMkLst>
            <pc:docMk/>
            <pc:sldMk cId="2409825818" sldId="276"/>
            <ac:spMk id="25" creationId="{C7D1DCEF-DC27-44B1-93BD-0964D82E7504}"/>
          </ac:spMkLst>
        </pc:spChg>
        <pc:spChg chg="mod">
          <ac:chgData name="Leventhal, Brian C - leventbc" userId="3adb2060-2beb-4a7d-9680-0848e8f14df8" providerId="ADAL" clId="{897B6EB4-92D0-4C52-A645-C5961DAEE536}" dt="2022-07-13T16:40:00.282" v="311" actId="113"/>
          <ac:spMkLst>
            <pc:docMk/>
            <pc:sldMk cId="2409825818" sldId="276"/>
            <ac:spMk id="43" creationId="{69771B9C-1C75-46C3-888F-7D981A68D0C7}"/>
          </ac:spMkLst>
        </pc:spChg>
        <pc:spChg chg="mod">
          <ac:chgData name="Leventhal, Brian C - leventbc" userId="3adb2060-2beb-4a7d-9680-0848e8f14df8" providerId="ADAL" clId="{897B6EB4-92D0-4C52-A645-C5961DAEE536}" dt="2022-07-13T16:40:01.876" v="313" actId="113"/>
          <ac:spMkLst>
            <pc:docMk/>
            <pc:sldMk cId="2409825818" sldId="276"/>
            <ac:spMk id="48" creationId="{8729A9BD-7973-4549-A1BC-40613FE76521}"/>
          </ac:spMkLst>
        </pc:spChg>
        <pc:spChg chg="mod">
          <ac:chgData name="Leventhal, Brian C - leventbc" userId="3adb2060-2beb-4a7d-9680-0848e8f14df8" providerId="ADAL" clId="{897B6EB4-92D0-4C52-A645-C5961DAEE536}" dt="2022-07-13T16:40:01.148" v="312" actId="113"/>
          <ac:spMkLst>
            <pc:docMk/>
            <pc:sldMk cId="2409825818" sldId="276"/>
            <ac:spMk id="53" creationId="{AE056908-0027-2E23-2597-92AF0EB1E1CC}"/>
          </ac:spMkLst>
        </pc:spChg>
        <pc:spChg chg="add del mod">
          <ac:chgData name="Leventhal, Brian C - leventbc" userId="3adb2060-2beb-4a7d-9680-0848e8f14df8" providerId="ADAL" clId="{897B6EB4-92D0-4C52-A645-C5961DAEE536}" dt="2022-07-13T16:54:20.167" v="419"/>
          <ac:spMkLst>
            <pc:docMk/>
            <pc:sldMk cId="2409825818" sldId="276"/>
            <ac:spMk id="54" creationId="{935EF610-13EF-A9F8-6C92-B1F12C5D4322}"/>
          </ac:spMkLst>
        </pc:spChg>
        <pc:spChg chg="add del mod">
          <ac:chgData name="Leventhal, Brian C - leventbc" userId="3adb2060-2beb-4a7d-9680-0848e8f14df8" providerId="ADAL" clId="{897B6EB4-92D0-4C52-A645-C5961DAEE536}" dt="2022-07-13T17:01:26.612" v="773" actId="21"/>
          <ac:spMkLst>
            <pc:docMk/>
            <pc:sldMk cId="2409825818" sldId="276"/>
            <ac:spMk id="55" creationId="{B8423A82-95E7-8EBD-ED4B-E12545235F07}"/>
          </ac:spMkLst>
        </pc:spChg>
        <pc:spChg chg="add mod">
          <ac:chgData name="Leventhal, Brian C - leventbc" userId="3adb2060-2beb-4a7d-9680-0848e8f14df8" providerId="ADAL" clId="{897B6EB4-92D0-4C52-A645-C5961DAEE536}" dt="2022-07-13T17:03:17.617" v="835"/>
          <ac:spMkLst>
            <pc:docMk/>
            <pc:sldMk cId="2409825818" sldId="276"/>
            <ac:spMk id="56" creationId="{E93DD055-3449-BB2E-B2D9-59B224840CF3}"/>
          </ac:spMkLst>
        </pc:spChg>
      </pc:sldChg>
      <pc:sldChg chg="del">
        <pc:chgData name="Leventhal, Brian C - leventbc" userId="3adb2060-2beb-4a7d-9680-0848e8f14df8" providerId="ADAL" clId="{897B6EB4-92D0-4C52-A645-C5961DAEE536}" dt="2022-07-13T16:23:30.008" v="1" actId="47"/>
        <pc:sldMkLst>
          <pc:docMk/>
          <pc:sldMk cId="3439427495" sldId="276"/>
        </pc:sldMkLst>
      </pc:sldChg>
      <pc:sldChg chg="addSp modSp add mod addAnim delAnim">
        <pc:chgData name="Leventhal, Brian C - leventbc" userId="3adb2060-2beb-4a7d-9680-0848e8f14df8" providerId="ADAL" clId="{897B6EB4-92D0-4C52-A645-C5961DAEE536}" dt="2022-07-13T17:06:36.380" v="971" actId="20577"/>
        <pc:sldMkLst>
          <pc:docMk/>
          <pc:sldMk cId="4153757410" sldId="277"/>
        </pc:sldMkLst>
        <pc:spChg chg="mod">
          <ac:chgData name="Leventhal, Brian C - leventbc" userId="3adb2060-2beb-4a7d-9680-0848e8f14df8" providerId="ADAL" clId="{897B6EB4-92D0-4C52-A645-C5961DAEE536}" dt="2022-07-13T16:54:59.726" v="437"/>
          <ac:spMkLst>
            <pc:docMk/>
            <pc:sldMk cId="4153757410" sldId="277"/>
            <ac:spMk id="5" creationId="{23B23A8C-6F28-4EB8-91A9-74ECFF0BE0E1}"/>
          </ac:spMkLst>
        </pc:spChg>
        <pc:spChg chg="add mod">
          <ac:chgData name="Leventhal, Brian C - leventbc" userId="3adb2060-2beb-4a7d-9680-0848e8f14df8" providerId="ADAL" clId="{897B6EB4-92D0-4C52-A645-C5961DAEE536}" dt="2022-07-13T16:54:10.796" v="415"/>
          <ac:spMkLst>
            <pc:docMk/>
            <pc:sldMk cId="4153757410" sldId="277"/>
            <ac:spMk id="19" creationId="{A6C258C3-FD31-2E5D-94B9-4B8531C41E43}"/>
          </ac:spMkLst>
        </pc:spChg>
        <pc:spChg chg="mod">
          <ac:chgData name="Leventhal, Brian C - leventbc" userId="3adb2060-2beb-4a7d-9680-0848e8f14df8" providerId="ADAL" clId="{897B6EB4-92D0-4C52-A645-C5961DAEE536}" dt="2022-07-13T16:48:57.971" v="393"/>
          <ac:spMkLst>
            <pc:docMk/>
            <pc:sldMk cId="4153757410" sldId="277"/>
            <ac:spMk id="21" creationId="{ECC56A54-1E75-4586-B522-903F3B920BB5}"/>
          </ac:spMkLst>
        </pc:spChg>
        <pc:spChg chg="mod">
          <ac:chgData name="Leventhal, Brian C - leventbc" userId="3adb2060-2beb-4a7d-9680-0848e8f14df8" providerId="ADAL" clId="{897B6EB4-92D0-4C52-A645-C5961DAEE536}" dt="2022-07-13T16:49:17.831" v="396" actId="1076"/>
          <ac:spMkLst>
            <pc:docMk/>
            <pc:sldMk cId="4153757410" sldId="277"/>
            <ac:spMk id="24" creationId="{2C685A67-02B5-4FAD-A067-72EF7E4454E9}"/>
          </ac:spMkLst>
        </pc:spChg>
        <pc:spChg chg="mod">
          <ac:chgData name="Leventhal, Brian C - leventbc" userId="3adb2060-2beb-4a7d-9680-0848e8f14df8" providerId="ADAL" clId="{897B6EB4-92D0-4C52-A645-C5961DAEE536}" dt="2022-07-13T17:06:36.380" v="971" actId="20577"/>
          <ac:spMkLst>
            <pc:docMk/>
            <pc:sldMk cId="4153757410" sldId="277"/>
            <ac:spMk id="31" creationId="{AD0B19EE-DA59-4741-983F-61243645B3F4}"/>
          </ac:spMkLst>
        </pc:spChg>
        <pc:spChg chg="mod">
          <ac:chgData name="Leventhal, Brian C - leventbc" userId="3adb2060-2beb-4a7d-9680-0848e8f14df8" providerId="ADAL" clId="{897B6EB4-92D0-4C52-A645-C5961DAEE536}" dt="2022-07-13T16:48:05.605" v="379"/>
          <ac:spMkLst>
            <pc:docMk/>
            <pc:sldMk cId="4153757410" sldId="277"/>
            <ac:spMk id="34" creationId="{161D360A-ACBF-42DC-A75E-92D68F448FA2}"/>
          </ac:spMkLst>
        </pc:spChg>
        <pc:spChg chg="mod">
          <ac:chgData name="Leventhal, Brian C - leventbc" userId="3adb2060-2beb-4a7d-9680-0848e8f14df8" providerId="ADAL" clId="{897B6EB4-92D0-4C52-A645-C5961DAEE536}" dt="2022-07-13T16:49:51.294" v="401" actId="403"/>
          <ac:spMkLst>
            <pc:docMk/>
            <pc:sldMk cId="4153757410" sldId="277"/>
            <ac:spMk id="37" creationId="{E212F742-7841-497D-BA9C-22CBB64AA7A2}"/>
          </ac:spMkLst>
        </pc:spChg>
        <pc:spChg chg="mod">
          <ac:chgData name="Leventhal, Brian C - leventbc" userId="3adb2060-2beb-4a7d-9680-0848e8f14df8" providerId="ADAL" clId="{897B6EB4-92D0-4C52-A645-C5961DAEE536}" dt="2022-07-13T16:48:36.313" v="387"/>
          <ac:spMkLst>
            <pc:docMk/>
            <pc:sldMk cId="4153757410" sldId="277"/>
            <ac:spMk id="38" creationId="{96A919B4-423A-4A76-BB1F-7D95177BD4A4}"/>
          </ac:spMkLst>
        </pc:spChg>
        <pc:spChg chg="mod">
          <ac:chgData name="Leventhal, Brian C - leventbc" userId="3adb2060-2beb-4a7d-9680-0848e8f14df8" providerId="ADAL" clId="{897B6EB4-92D0-4C52-A645-C5961DAEE536}" dt="2022-07-13T16:49:26.552" v="397" actId="1076"/>
          <ac:spMkLst>
            <pc:docMk/>
            <pc:sldMk cId="4153757410" sldId="277"/>
            <ac:spMk id="41" creationId="{D54A8CFB-368A-409E-8E36-9FE08EDD2C61}"/>
          </ac:spMkLst>
        </pc:spChg>
        <pc:spChg chg="mod">
          <ac:chgData name="Leventhal, Brian C - leventbc" userId="3adb2060-2beb-4a7d-9680-0848e8f14df8" providerId="ADAL" clId="{897B6EB4-92D0-4C52-A645-C5961DAEE536}" dt="2022-07-13T16:47:56.129" v="377"/>
          <ac:spMkLst>
            <pc:docMk/>
            <pc:sldMk cId="4153757410" sldId="277"/>
            <ac:spMk id="44" creationId="{58EC63F8-1706-2AC2-F807-4D17825C46A7}"/>
          </ac:spMkLst>
        </pc:spChg>
        <pc:spChg chg="mod">
          <ac:chgData name="Leventhal, Brian C - leventbc" userId="3adb2060-2beb-4a7d-9680-0848e8f14df8" providerId="ADAL" clId="{897B6EB4-92D0-4C52-A645-C5961DAEE536}" dt="2022-07-13T16:49:36.160" v="399" actId="1076"/>
          <ac:spMkLst>
            <pc:docMk/>
            <pc:sldMk cId="4153757410" sldId="277"/>
            <ac:spMk id="47" creationId="{BF418CE6-E919-4233-B06B-AC43D5E7EEA1}"/>
          </ac:spMkLst>
        </pc:spChg>
        <pc:spChg chg="mod">
          <ac:chgData name="Leventhal, Brian C - leventbc" userId="3adb2060-2beb-4a7d-9680-0848e8f14df8" providerId="ADAL" clId="{897B6EB4-92D0-4C52-A645-C5961DAEE536}" dt="2022-07-13T16:49:30.546" v="398" actId="1076"/>
          <ac:spMkLst>
            <pc:docMk/>
            <pc:sldMk cId="4153757410" sldId="277"/>
            <ac:spMk id="52" creationId="{08016A90-AC8F-C13E-B551-9F9EC76381D3}"/>
          </ac:spMkLst>
        </pc:spChg>
      </pc:sldChg>
      <pc:sldChg chg="addSp modSp add mod">
        <pc:chgData name="Leventhal, Brian C - leventbc" userId="3adb2060-2beb-4a7d-9680-0848e8f14df8" providerId="ADAL" clId="{897B6EB4-92D0-4C52-A645-C5961DAEE536}" dt="2022-09-05T17:59:36.680" v="976" actId="20577"/>
        <pc:sldMkLst>
          <pc:docMk/>
          <pc:sldMk cId="1967798868" sldId="338"/>
        </pc:sldMkLst>
        <pc:spChg chg="mod">
          <ac:chgData name="Leventhal, Brian C - leventbc" userId="3adb2060-2beb-4a7d-9680-0848e8f14df8" providerId="ADAL" clId="{897B6EB4-92D0-4C52-A645-C5961DAEE536}" dt="2022-07-13T16:54:47.425" v="436" actId="404"/>
          <ac:spMkLst>
            <pc:docMk/>
            <pc:sldMk cId="1967798868" sldId="338"/>
            <ac:spMk id="2" creationId="{B750F6FA-DEE7-172C-1D05-BFD881CD60D8}"/>
          </ac:spMkLst>
        </pc:spChg>
        <pc:spChg chg="mod">
          <ac:chgData name="Leventhal, Brian C - leventbc" userId="3adb2060-2beb-4a7d-9680-0848e8f14df8" providerId="ADAL" clId="{897B6EB4-92D0-4C52-A645-C5961DAEE536}" dt="2022-09-05T17:59:36.680" v="976" actId="20577"/>
          <ac:spMkLst>
            <pc:docMk/>
            <pc:sldMk cId="1967798868" sldId="338"/>
            <ac:spMk id="3" creationId="{07149D18-8AAB-CEBE-1B50-BAC385E67F0A}"/>
          </ac:spMkLst>
        </pc:spChg>
        <pc:spChg chg="add mod">
          <ac:chgData name="Leventhal, Brian C - leventbc" userId="3adb2060-2beb-4a7d-9680-0848e8f14df8" providerId="ADAL" clId="{897B6EB4-92D0-4C52-A645-C5961DAEE536}" dt="2022-07-13T16:55:20.596" v="439"/>
          <ac:spMkLst>
            <pc:docMk/>
            <pc:sldMk cId="1967798868" sldId="338"/>
            <ac:spMk id="5" creationId="{4D3ECB5C-ADF3-BB3D-8419-DFAF8425E38A}"/>
          </ac:spMkLst>
        </pc:spChg>
      </pc:sldChg>
      <pc:sldChg chg="new del ord">
        <pc:chgData name="Leventhal, Brian C - leventbc" userId="3adb2060-2beb-4a7d-9680-0848e8f14df8" providerId="ADAL" clId="{897B6EB4-92D0-4C52-A645-C5961DAEE536}" dt="2022-07-13T16:56:30.076" v="477" actId="47"/>
        <pc:sldMkLst>
          <pc:docMk/>
          <pc:sldMk cId="1734001090" sldId="339"/>
        </pc:sldMkLst>
      </pc:sldChg>
      <pc:sldMasterChg chg="modSldLayout">
        <pc:chgData name="Leventhal, Brian C - leventbc" userId="3adb2060-2beb-4a7d-9680-0848e8f14df8" providerId="ADAL" clId="{897B6EB4-92D0-4C52-A645-C5961DAEE536}" dt="2022-07-13T17:04:24.924" v="896" actId="1076"/>
        <pc:sldMasterMkLst>
          <pc:docMk/>
          <pc:sldMasterMk cId="415177996" sldId="2147483648"/>
        </pc:sldMasterMkLst>
        <pc:sldLayoutChg chg="delSp modSp mod">
          <pc:chgData name="Leventhal, Brian C - leventbc" userId="3adb2060-2beb-4a7d-9680-0848e8f14df8" providerId="ADAL" clId="{897B6EB4-92D0-4C52-A645-C5961DAEE536}" dt="2022-07-13T17:04:24.924" v="896" actId="1076"/>
          <pc:sldLayoutMkLst>
            <pc:docMk/>
            <pc:sldMasterMk cId="415177996" sldId="2147483648"/>
            <pc:sldLayoutMk cId="1818947083" sldId="2147483657"/>
          </pc:sldLayoutMkLst>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 creationId="{CE9BDB89-A471-4178-BB17-EF4636CE2590}"/>
            </ac:spMkLst>
          </pc:spChg>
          <pc:spChg chg="del">
            <ac:chgData name="Leventhal, Brian C - leventbc" userId="3adb2060-2beb-4a7d-9680-0848e8f14df8" providerId="ADAL" clId="{897B6EB4-92D0-4C52-A645-C5961DAEE536}" dt="2022-07-13T17:04:13.675" v="893" actId="478"/>
            <ac:spMkLst>
              <pc:docMk/>
              <pc:sldMasterMk cId="415177996" sldId="2147483648"/>
              <pc:sldLayoutMk cId="1818947083" sldId="2147483657"/>
              <ac:spMk id="21" creationId="{C4B4F0A8-0DC0-4AF9-B547-4513CD05FB2D}"/>
            </ac:spMkLst>
          </pc:spChg>
          <pc:spChg chg="del">
            <ac:chgData name="Leventhal, Brian C - leventbc" userId="3adb2060-2beb-4a7d-9680-0848e8f14df8" providerId="ADAL" clId="{897B6EB4-92D0-4C52-A645-C5961DAEE536}" dt="2022-07-13T17:04:15.279" v="894" actId="478"/>
            <ac:spMkLst>
              <pc:docMk/>
              <pc:sldMasterMk cId="415177996" sldId="2147483648"/>
              <pc:sldLayoutMk cId="1818947083" sldId="2147483657"/>
              <ac:spMk id="22" creationId="{6847C5B4-C251-4B43-AE56-44B486633892}"/>
            </ac:spMkLst>
          </pc:spChg>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3" creationId="{41466F65-768A-48C7-AC81-A6C6030F625A}"/>
            </ac:spMkLst>
          </pc:spChg>
          <pc:grpChg chg="del">
            <ac:chgData name="Leventhal, Brian C - leventbc" userId="3adb2060-2beb-4a7d-9680-0848e8f14df8" providerId="ADAL" clId="{897B6EB4-92D0-4C52-A645-C5961DAEE536}" dt="2022-07-13T17:04:16.235" v="895" actId="478"/>
            <ac:grpSpMkLst>
              <pc:docMk/>
              <pc:sldMasterMk cId="415177996" sldId="2147483648"/>
              <pc:sldLayoutMk cId="1818947083" sldId="2147483657"/>
              <ac:grpSpMk id="42" creationId="{2119B826-BA9A-4AB6-9B01-9C48A123861D}"/>
            </ac:grpSpMkLst>
          </pc:grpChg>
        </pc:sldLayoutChg>
      </pc:sldMasterChg>
    </pc:docChg>
  </pc:docChgLst>
  <pc:docChgLst>
    <pc:chgData name="Leventhal, Brian C - leventbc" userId="3adb2060-2beb-4a7d-9680-0848e8f14df8" providerId="ADAL" clId="{2414C07F-EEC1-42D1-AE6F-C540F0755D86}"/>
    <pc:docChg chg="undo custSel addSld modMainMaster">
      <pc:chgData name="Leventhal, Brian C - leventbc" userId="3adb2060-2beb-4a7d-9680-0848e8f14df8" providerId="ADAL" clId="{2414C07F-EEC1-42D1-AE6F-C540F0755D86}" dt="2022-01-14T13:19:46.127" v="303" actId="680"/>
      <pc:docMkLst>
        <pc:docMk/>
      </pc:docMkLst>
      <pc:sldChg chg="new">
        <pc:chgData name="Leventhal, Brian C - leventbc" userId="3adb2060-2beb-4a7d-9680-0848e8f14df8" providerId="ADAL" clId="{2414C07F-EEC1-42D1-AE6F-C540F0755D86}" dt="2022-01-14T13:19:46.127" v="303" actId="680"/>
        <pc:sldMkLst>
          <pc:docMk/>
          <pc:sldMk cId="309272438" sldId="257"/>
        </pc:sldMkLst>
      </pc:sldChg>
      <pc:sldMasterChg chg="addSp delSp modSp mod setBg delSldLayout modSldLayout">
        <pc:chgData name="Leventhal, Brian C - leventbc" userId="3adb2060-2beb-4a7d-9680-0848e8f14df8" providerId="ADAL" clId="{2414C07F-EEC1-42D1-AE6F-C540F0755D86}" dt="2022-01-14T13:18:42.847" v="302" actId="478"/>
        <pc:sldMasterMkLst>
          <pc:docMk/>
          <pc:sldMasterMk cId="415177996" sldId="2147483648"/>
        </pc:sldMasterMkLst>
        <pc:spChg chg="mod">
          <ac:chgData name="Leventhal, Brian C - leventbc" userId="3adb2060-2beb-4a7d-9680-0848e8f14df8" providerId="ADAL" clId="{2414C07F-EEC1-42D1-AE6F-C540F0755D86}" dt="2022-01-14T13:06:35.748" v="40" actId="14100"/>
          <ac:spMkLst>
            <pc:docMk/>
            <pc:sldMasterMk cId="415177996" sldId="2147483648"/>
            <ac:spMk id="2" creationId="{6E2297AB-E074-4BBF-ADB9-96BBF73AE781}"/>
          </ac:spMkLst>
        </pc:spChg>
        <pc:spChg chg="mod">
          <ac:chgData name="Leventhal, Brian C - leventbc" userId="3adb2060-2beb-4a7d-9680-0848e8f14df8" providerId="ADAL" clId="{2414C07F-EEC1-42D1-AE6F-C540F0755D86}" dt="2022-01-14T13:09:02.131" v="209" actId="14100"/>
          <ac:spMkLst>
            <pc:docMk/>
            <pc:sldMasterMk cId="415177996" sldId="2147483648"/>
            <ac:spMk id="3" creationId="{7285CBF5-AA50-4F11-8FFE-22E92F8341C0}"/>
          </ac:spMkLst>
        </pc:spChg>
        <pc:spChg chg="del mod">
          <ac:chgData name="Leventhal, Brian C - leventbc" userId="3adb2060-2beb-4a7d-9680-0848e8f14df8" providerId="ADAL" clId="{2414C07F-EEC1-42D1-AE6F-C540F0755D86}" dt="2022-01-14T13:08:32.685" v="117" actId="478"/>
          <ac:spMkLst>
            <pc:docMk/>
            <pc:sldMasterMk cId="415177996" sldId="2147483648"/>
            <ac:spMk id="4" creationId="{3746A203-E4E4-43B0-85F1-20ABD426BB6B}"/>
          </ac:spMkLst>
        </pc:spChg>
        <pc:spChg chg="mod ord">
          <ac:chgData name="Leventhal, Brian C - leventbc" userId="3adb2060-2beb-4a7d-9680-0848e8f14df8" providerId="ADAL" clId="{2414C07F-EEC1-42D1-AE6F-C540F0755D86}" dt="2022-01-14T13:09:43.699" v="213" actId="167"/>
          <ac:spMkLst>
            <pc:docMk/>
            <pc:sldMasterMk cId="415177996" sldId="2147483648"/>
            <ac:spMk id="5" creationId="{581DC5B9-0F23-4093-9730-D54ED808AF4E}"/>
          </ac:spMkLst>
        </pc:spChg>
        <pc:spChg chg="mod">
          <ac:chgData name="Leventhal, Brian C - leventbc" userId="3adb2060-2beb-4a7d-9680-0848e8f14df8" providerId="ADAL" clId="{2414C07F-EEC1-42D1-AE6F-C540F0755D86}" dt="2022-01-14T13:08:51.563" v="202" actId="1038"/>
          <ac:spMkLst>
            <pc:docMk/>
            <pc:sldMasterMk cId="415177996" sldId="2147483648"/>
            <ac:spMk id="6" creationId="{7FFF3FDC-AA4C-4360-8747-9BDD5AF66024}"/>
          </ac:spMkLst>
        </pc:spChg>
        <pc:spChg chg="add del mod ord">
          <ac:chgData name="Leventhal, Brian C - leventbc" userId="3adb2060-2beb-4a7d-9680-0848e8f14df8" providerId="ADAL" clId="{2414C07F-EEC1-42D1-AE6F-C540F0755D86}" dt="2022-01-14T13:10:00.908" v="215" actId="21"/>
          <ac:spMkLst>
            <pc:docMk/>
            <pc:sldMasterMk cId="415177996" sldId="2147483648"/>
            <ac:spMk id="15" creationId="{F0C1BCE6-421A-4DF8-BACC-8AF4C4B96DD6}"/>
          </ac:spMkLst>
        </pc:spChg>
        <pc:picChg chg="add del">
          <ac:chgData name="Leventhal, Brian C - leventbc" userId="3adb2060-2beb-4a7d-9680-0848e8f14df8" providerId="ADAL" clId="{2414C07F-EEC1-42D1-AE6F-C540F0755D86}" dt="2022-01-14T13:01:32.713" v="6" actId="478"/>
          <ac:picMkLst>
            <pc:docMk/>
            <pc:sldMasterMk cId="415177996" sldId="2147483648"/>
            <ac:picMk id="8" creationId="{FEBB8D9E-45E2-4421-9B19-9D91960C2A2A}"/>
          </ac:picMkLst>
        </pc:picChg>
        <pc:picChg chg="add del mod">
          <ac:chgData name="Leventhal, Brian C - leventbc" userId="3adb2060-2beb-4a7d-9680-0848e8f14df8" providerId="ADAL" clId="{2414C07F-EEC1-42D1-AE6F-C540F0755D86}" dt="2022-01-14T13:05:29.967" v="32" actId="478"/>
          <ac:picMkLst>
            <pc:docMk/>
            <pc:sldMasterMk cId="415177996" sldId="2147483648"/>
            <ac:picMk id="10" creationId="{A9230B73-39C7-4839-AF61-13119B4193E0}"/>
          </ac:picMkLst>
        </pc:picChg>
        <pc:picChg chg="add del mod">
          <ac:chgData name="Leventhal, Brian C - leventbc" userId="3adb2060-2beb-4a7d-9680-0848e8f14df8" providerId="ADAL" clId="{2414C07F-EEC1-42D1-AE6F-C540F0755D86}" dt="2022-01-14T13:05:27.760" v="31" actId="478"/>
          <ac:picMkLst>
            <pc:docMk/>
            <pc:sldMasterMk cId="415177996" sldId="2147483648"/>
            <ac:picMk id="12" creationId="{BE52D601-F5F2-4CBE-BDAA-F1322D58CC03}"/>
          </ac:picMkLst>
        </pc:picChg>
        <pc:picChg chg="add del mod">
          <ac:chgData name="Leventhal, Brian C - leventbc" userId="3adb2060-2beb-4a7d-9680-0848e8f14df8" providerId="ADAL" clId="{2414C07F-EEC1-42D1-AE6F-C540F0755D86}" dt="2022-01-14T13:09:57.485" v="214" actId="478"/>
          <ac:picMkLst>
            <pc:docMk/>
            <pc:sldMasterMk cId="415177996" sldId="2147483648"/>
            <ac:picMk id="14" creationId="{FBE889ED-AC26-4A63-ABAF-604088FEC68D}"/>
          </ac:picMkLst>
        </pc:picChg>
        <pc:sldLayoutChg chg="addSp delSp modSp mod">
          <pc:chgData name="Leventhal, Brian C - leventbc" userId="3adb2060-2beb-4a7d-9680-0848e8f14df8" providerId="ADAL" clId="{2414C07F-EEC1-42D1-AE6F-C540F0755D86}" dt="2022-01-14T13:14:28.394" v="275" actId="242"/>
          <pc:sldLayoutMkLst>
            <pc:docMk/>
            <pc:sldMasterMk cId="415177996" sldId="2147483648"/>
            <pc:sldLayoutMk cId="1453248735" sldId="2147483649"/>
          </pc:sldLayoutMkLst>
          <pc:spChg chg="mod">
            <ac:chgData name="Leventhal, Brian C - leventbc" userId="3adb2060-2beb-4a7d-9680-0848e8f14df8" providerId="ADAL" clId="{2414C07F-EEC1-42D1-AE6F-C540F0755D86}" dt="2022-01-14T13:14:25.700" v="274" actId="242"/>
            <ac:spMkLst>
              <pc:docMk/>
              <pc:sldMasterMk cId="415177996" sldId="2147483648"/>
              <pc:sldLayoutMk cId="1453248735" sldId="2147483649"/>
              <ac:spMk id="2" creationId="{CE9BDB89-A471-4178-BB17-EF4636CE2590}"/>
            </ac:spMkLst>
          </pc:spChg>
          <pc:spChg chg="mod">
            <ac:chgData name="Leventhal, Brian C - leventbc" userId="3adb2060-2beb-4a7d-9680-0848e8f14df8" providerId="ADAL" clId="{2414C07F-EEC1-42D1-AE6F-C540F0755D86}" dt="2022-01-14T13:14:28.394" v="275" actId="242"/>
            <ac:spMkLst>
              <pc:docMk/>
              <pc:sldMasterMk cId="415177996" sldId="2147483648"/>
              <pc:sldLayoutMk cId="1453248735" sldId="2147483649"/>
              <ac:spMk id="3" creationId="{165EDC00-EFCA-449D-8374-248FD9A96774}"/>
            </ac:spMkLst>
          </pc:spChg>
          <pc:spChg chg="del">
            <ac:chgData name="Leventhal, Brian C - leventbc" userId="3adb2060-2beb-4a7d-9680-0848e8f14df8" providerId="ADAL" clId="{2414C07F-EEC1-42D1-AE6F-C540F0755D86}" dt="2022-01-14T13:11:42.186" v="237" actId="478"/>
            <ac:spMkLst>
              <pc:docMk/>
              <pc:sldMasterMk cId="415177996" sldId="2147483648"/>
              <pc:sldLayoutMk cId="1453248735" sldId="2147483649"/>
              <ac:spMk id="4" creationId="{C967102C-9136-4C31-ABCD-C73372FD6853}"/>
            </ac:spMkLst>
          </pc:spChg>
          <pc:spChg chg="mod">
            <ac:chgData name="Leventhal, Brian C - leventbc" userId="3adb2060-2beb-4a7d-9680-0848e8f14df8" providerId="ADAL" clId="{2414C07F-EEC1-42D1-AE6F-C540F0755D86}" dt="2022-01-14T13:11:56.933" v="242" actId="14100"/>
            <ac:spMkLst>
              <pc:docMk/>
              <pc:sldMasterMk cId="415177996" sldId="2147483648"/>
              <pc:sldLayoutMk cId="1453248735" sldId="2147483649"/>
              <ac:spMk id="5" creationId="{DA6BC4D0-D59F-4165-B444-184447402125}"/>
            </ac:spMkLst>
          </pc:spChg>
          <pc:spChg chg="add mod ord">
            <ac:chgData name="Leventhal, Brian C - leventbc" userId="3adb2060-2beb-4a7d-9680-0848e8f14df8" providerId="ADAL" clId="{2414C07F-EEC1-42D1-AE6F-C540F0755D86}" dt="2022-01-14T13:13:40.517" v="266" actId="14100"/>
            <ac:spMkLst>
              <pc:docMk/>
              <pc:sldMasterMk cId="415177996" sldId="2147483648"/>
              <pc:sldLayoutMk cId="1453248735" sldId="2147483649"/>
              <ac:spMk id="7" creationId="{F01BBF77-3A95-4442-9A2B-24529228E5C7}"/>
            </ac:spMkLst>
          </pc:spChg>
        </pc:sldLayoutChg>
        <pc:sldLayoutChg chg="addSp delSp modSp mod setBg">
          <pc:chgData name="Leventhal, Brian C - leventbc" userId="3adb2060-2beb-4a7d-9680-0848e8f14df8" providerId="ADAL" clId="{2414C07F-EEC1-42D1-AE6F-C540F0755D86}" dt="2022-01-14T13:18:42.847" v="302" actId="478"/>
          <pc:sldLayoutMkLst>
            <pc:docMk/>
            <pc:sldMasterMk cId="415177996" sldId="2147483648"/>
            <pc:sldLayoutMk cId="2866437469" sldId="2147483650"/>
          </pc:sldLayoutMkLst>
          <pc:spChg chg="mod">
            <ac:chgData name="Leventhal, Brian C - leventbc" userId="3adb2060-2beb-4a7d-9680-0848e8f14df8" providerId="ADAL" clId="{2414C07F-EEC1-42D1-AE6F-C540F0755D86}" dt="2022-01-14T13:17:07.861" v="286" actId="207"/>
            <ac:spMkLst>
              <pc:docMk/>
              <pc:sldMasterMk cId="415177996" sldId="2147483648"/>
              <pc:sldLayoutMk cId="2866437469" sldId="2147483650"/>
              <ac:spMk id="3" creationId="{C34A7592-2DEE-49EB-BFE6-98857DC8AB23}"/>
            </ac:spMkLst>
          </pc:spChg>
          <pc:spChg chg="del">
            <ac:chgData name="Leventhal, Brian C - leventbc" userId="3adb2060-2beb-4a7d-9680-0848e8f14df8" providerId="ADAL" clId="{2414C07F-EEC1-42D1-AE6F-C540F0755D86}" dt="2022-01-14T13:12:12.762" v="244" actId="478"/>
            <ac:spMkLst>
              <pc:docMk/>
              <pc:sldMasterMk cId="415177996" sldId="2147483648"/>
              <pc:sldLayoutMk cId="2866437469" sldId="2147483650"/>
              <ac:spMk id="4" creationId="{E3912A9C-D84F-40BD-905D-0D6CFBE078AE}"/>
            </ac:spMkLst>
          </pc:spChg>
          <pc:spChg chg="mod">
            <ac:chgData name="Leventhal, Brian C - leventbc" userId="3adb2060-2beb-4a7d-9680-0848e8f14df8" providerId="ADAL" clId="{2414C07F-EEC1-42D1-AE6F-C540F0755D86}" dt="2022-01-14T13:18:38.746" v="300" actId="207"/>
            <ac:spMkLst>
              <pc:docMk/>
              <pc:sldMasterMk cId="415177996" sldId="2147483648"/>
              <pc:sldLayoutMk cId="2866437469" sldId="2147483650"/>
              <ac:spMk id="5" creationId="{861C60E3-FE40-452B-B96C-9011CB25632A}"/>
            </ac:spMkLst>
          </pc:spChg>
          <pc:spChg chg="mod">
            <ac:chgData name="Leventhal, Brian C - leventbc" userId="3adb2060-2beb-4a7d-9680-0848e8f14df8" providerId="ADAL" clId="{2414C07F-EEC1-42D1-AE6F-C540F0755D86}" dt="2022-01-14T13:18:41.227" v="301" actId="207"/>
            <ac:spMkLst>
              <pc:docMk/>
              <pc:sldMasterMk cId="415177996" sldId="2147483648"/>
              <pc:sldLayoutMk cId="2866437469" sldId="2147483650"/>
              <ac:spMk id="6" creationId="{2BFF359A-4AD2-44E0-B01C-D1BFA93A1EF0}"/>
            </ac:spMkLst>
          </pc:spChg>
          <pc:spChg chg="add mod ord">
            <ac:chgData name="Leventhal, Brian C - leventbc" userId="3adb2060-2beb-4a7d-9680-0848e8f14df8" providerId="ADAL" clId="{2414C07F-EEC1-42D1-AE6F-C540F0755D86}" dt="2022-01-14T13:10:07.386" v="217" actId="167"/>
            <ac:spMkLst>
              <pc:docMk/>
              <pc:sldMasterMk cId="415177996" sldId="2147483648"/>
              <pc:sldLayoutMk cId="2866437469" sldId="2147483650"/>
              <ac:spMk id="7" creationId="{4C9E78C2-E188-4607-B47F-1B2F9512F5FF}"/>
            </ac:spMkLst>
          </pc:spChg>
          <pc:picChg chg="add del mod">
            <ac:chgData name="Leventhal, Brian C - leventbc" userId="3adb2060-2beb-4a7d-9680-0848e8f14df8" providerId="ADAL" clId="{2414C07F-EEC1-42D1-AE6F-C540F0755D86}" dt="2022-01-14T13:18:42.847" v="302" actId="478"/>
            <ac:picMkLst>
              <pc:docMk/>
              <pc:sldMasterMk cId="415177996" sldId="2147483648"/>
              <pc:sldLayoutMk cId="2866437469" sldId="2147483650"/>
              <ac:picMk id="9" creationId="{BE662424-EF06-4B84-A7B4-1E7138681AD8}"/>
            </ac:picMkLst>
          </pc:picChg>
        </pc:sldLayoutChg>
        <pc:sldLayoutChg chg="addSp delSp modSp del mod">
          <pc:chgData name="Leventhal, Brian C - leventbc" userId="3adb2060-2beb-4a7d-9680-0848e8f14df8" providerId="ADAL" clId="{2414C07F-EEC1-42D1-AE6F-C540F0755D86}" dt="2022-01-14T13:13:33.589" v="264" actId="2696"/>
          <pc:sldLayoutMkLst>
            <pc:docMk/>
            <pc:sldMasterMk cId="415177996" sldId="2147483648"/>
            <pc:sldLayoutMk cId="412557797" sldId="2147483651"/>
          </pc:sldLayoutMkLst>
          <pc:spChg chg="mod">
            <ac:chgData name="Leventhal, Brian C - leventbc" userId="3adb2060-2beb-4a7d-9680-0848e8f14df8" providerId="ADAL" clId="{2414C07F-EEC1-42D1-AE6F-C540F0755D86}" dt="2022-01-14T13:13:31.670" v="263" actId="1076"/>
            <ac:spMkLst>
              <pc:docMk/>
              <pc:sldMasterMk cId="415177996" sldId="2147483648"/>
              <pc:sldLayoutMk cId="412557797" sldId="2147483651"/>
              <ac:spMk id="2" creationId="{9A2E5029-C98C-4AE7-A676-E0F31E182F1E}"/>
            </ac:spMkLst>
          </pc:spChg>
          <pc:spChg chg="del">
            <ac:chgData name="Leventhal, Brian C - leventbc" userId="3adb2060-2beb-4a7d-9680-0848e8f14df8" providerId="ADAL" clId="{2414C07F-EEC1-42D1-AE6F-C540F0755D86}" dt="2022-01-14T13:12:26.392" v="247" actId="478"/>
            <ac:spMkLst>
              <pc:docMk/>
              <pc:sldMasterMk cId="415177996" sldId="2147483648"/>
              <pc:sldLayoutMk cId="412557797" sldId="2147483651"/>
              <ac:spMk id="4" creationId="{7F10CD02-CD1D-48A8-925E-6F78C87A0D7A}"/>
            </ac:spMkLst>
          </pc:spChg>
          <pc:spChg chg="mod">
            <ac:chgData name="Leventhal, Brian C - leventbc" userId="3adb2060-2beb-4a7d-9680-0848e8f14df8" providerId="ADAL" clId="{2414C07F-EEC1-42D1-AE6F-C540F0755D86}" dt="2022-01-14T13:12:30.434" v="248" actId="14100"/>
            <ac:spMkLst>
              <pc:docMk/>
              <pc:sldMasterMk cId="415177996" sldId="2147483648"/>
              <pc:sldLayoutMk cId="412557797" sldId="2147483651"/>
              <ac:spMk id="5" creationId="{52BD0648-F202-4F61-B3D1-8E2F0D01D1B6}"/>
            </ac:spMkLst>
          </pc:spChg>
          <pc:spChg chg="add mod ord">
            <ac:chgData name="Leventhal, Brian C - leventbc" userId="3adb2060-2beb-4a7d-9680-0848e8f14df8" providerId="ADAL" clId="{2414C07F-EEC1-42D1-AE6F-C540F0755D86}" dt="2022-01-14T13:13:27.447" v="262" actId="167"/>
            <ac:spMkLst>
              <pc:docMk/>
              <pc:sldMasterMk cId="415177996" sldId="2147483648"/>
              <pc:sldLayoutMk cId="412557797" sldId="2147483651"/>
              <ac:spMk id="7" creationId="{97DAEE8C-B020-44D9-9F57-0FBD48A7C460}"/>
            </ac:spMkLst>
          </pc:spChg>
        </pc:sldLayoutChg>
        <pc:sldLayoutChg chg="addSp delSp modSp mod setBg">
          <pc:chgData name="Leventhal, Brian C - leventbc" userId="3adb2060-2beb-4a7d-9680-0848e8f14df8" providerId="ADAL" clId="{2414C07F-EEC1-42D1-AE6F-C540F0755D86}" dt="2022-01-14T13:17:43.320" v="293" actId="207"/>
          <pc:sldLayoutMkLst>
            <pc:docMk/>
            <pc:sldMasterMk cId="415177996" sldId="2147483648"/>
            <pc:sldLayoutMk cId="1422876954" sldId="2147483652"/>
          </pc:sldLayoutMkLst>
          <pc:spChg chg="mod">
            <ac:chgData name="Leventhal, Brian C - leventbc" userId="3adb2060-2beb-4a7d-9680-0848e8f14df8" providerId="ADAL" clId="{2414C07F-EEC1-42D1-AE6F-C540F0755D86}" dt="2022-01-14T13:17:28.855" v="290" actId="207"/>
            <ac:spMkLst>
              <pc:docMk/>
              <pc:sldMasterMk cId="415177996" sldId="2147483648"/>
              <pc:sldLayoutMk cId="1422876954" sldId="2147483652"/>
              <ac:spMk id="3" creationId="{52BFF7C8-2CA2-4B7D-89F8-2D478CDCBBEA}"/>
            </ac:spMkLst>
          </pc:spChg>
          <pc:spChg chg="del">
            <ac:chgData name="Leventhal, Brian C - leventbc" userId="3adb2060-2beb-4a7d-9680-0848e8f14df8" providerId="ADAL" clId="{2414C07F-EEC1-42D1-AE6F-C540F0755D86}" dt="2022-01-14T13:14:50.882" v="278" actId="478"/>
            <ac:spMkLst>
              <pc:docMk/>
              <pc:sldMasterMk cId="415177996" sldId="2147483648"/>
              <pc:sldLayoutMk cId="1422876954" sldId="2147483652"/>
              <ac:spMk id="4" creationId="{4164633F-B692-4A08-AEC9-7B9E71A92B37}"/>
            </ac:spMkLst>
          </pc:spChg>
          <pc:spChg chg="del">
            <ac:chgData name="Leventhal, Brian C - leventbc" userId="3adb2060-2beb-4a7d-9680-0848e8f14df8" providerId="ADAL" clId="{2414C07F-EEC1-42D1-AE6F-C540F0755D86}" dt="2022-01-14T13:12:39.716" v="250" actId="478"/>
            <ac:spMkLst>
              <pc:docMk/>
              <pc:sldMasterMk cId="415177996" sldId="2147483648"/>
              <pc:sldLayoutMk cId="1422876954" sldId="2147483652"/>
              <ac:spMk id="5" creationId="{323F2218-68D6-4281-B2EC-420DA5A07AF7}"/>
            </ac:spMkLst>
          </pc:spChg>
          <pc:spChg chg="mod">
            <ac:chgData name="Leventhal, Brian C - leventbc" userId="3adb2060-2beb-4a7d-9680-0848e8f14df8" providerId="ADAL" clId="{2414C07F-EEC1-42D1-AE6F-C540F0755D86}" dt="2022-01-14T13:17:39.530" v="292" actId="207"/>
            <ac:spMkLst>
              <pc:docMk/>
              <pc:sldMasterMk cId="415177996" sldId="2147483648"/>
              <pc:sldLayoutMk cId="1422876954" sldId="2147483652"/>
              <ac:spMk id="6" creationId="{EB993543-0AA1-4595-894E-40E76104D111}"/>
            </ac:spMkLst>
          </pc:spChg>
          <pc:spChg chg="mod">
            <ac:chgData name="Leventhal, Brian C - leventbc" userId="3adb2060-2beb-4a7d-9680-0848e8f14df8" providerId="ADAL" clId="{2414C07F-EEC1-42D1-AE6F-C540F0755D86}" dt="2022-01-14T13:17:43.320" v="293" actId="207"/>
            <ac:spMkLst>
              <pc:docMk/>
              <pc:sldMasterMk cId="415177996" sldId="2147483648"/>
              <pc:sldLayoutMk cId="1422876954" sldId="2147483652"/>
              <ac:spMk id="7" creationId="{FA3CE3A4-AA57-4509-872D-63362638A358}"/>
            </ac:spMkLst>
          </pc:spChg>
          <pc:spChg chg="add mod ord">
            <ac:chgData name="Leventhal, Brian C - leventbc" userId="3adb2060-2beb-4a7d-9680-0848e8f14df8" providerId="ADAL" clId="{2414C07F-EEC1-42D1-AE6F-C540F0755D86}" dt="2022-01-14T13:10:12.973" v="219" actId="167"/>
            <ac:spMkLst>
              <pc:docMk/>
              <pc:sldMasterMk cId="415177996" sldId="2147483648"/>
              <pc:sldLayoutMk cId="1422876954" sldId="2147483652"/>
              <ac:spMk id="8" creationId="{0668655D-B4D6-40E1-9941-9C12C659BAB0}"/>
            </ac:spMkLst>
          </pc:spChg>
          <pc:spChg chg="add mod">
            <ac:chgData name="Leventhal, Brian C - leventbc" userId="3adb2060-2beb-4a7d-9680-0848e8f14df8" providerId="ADAL" clId="{2414C07F-EEC1-42D1-AE6F-C540F0755D86}" dt="2022-01-14T13:17:34.265" v="291" actId="207"/>
            <ac:spMkLst>
              <pc:docMk/>
              <pc:sldMasterMk cId="415177996" sldId="2147483648"/>
              <pc:sldLayoutMk cId="1422876954" sldId="2147483652"/>
              <ac:spMk id="9" creationId="{0A9248C3-EF4E-4C33-B58F-1C3F67659DEC}"/>
            </ac:spMkLst>
          </pc:spChg>
          <pc:picChg chg="add mod">
            <ac:chgData name="Leventhal, Brian C - leventbc" userId="3adb2060-2beb-4a7d-9680-0848e8f14df8" providerId="ADAL" clId="{2414C07F-EEC1-42D1-AE6F-C540F0755D86}" dt="2022-01-14T13:17:16.721" v="288" actId="1076"/>
            <ac:picMkLst>
              <pc:docMk/>
              <pc:sldMasterMk cId="415177996" sldId="2147483648"/>
              <pc:sldLayoutMk cId="1422876954" sldId="2147483652"/>
              <ac:picMk id="10" creationId="{9C9F7216-3633-4E7B-8249-99B6CED38160}"/>
            </ac:picMkLst>
          </pc:picChg>
        </pc:sldLayoutChg>
        <pc:sldLayoutChg chg="del">
          <pc:chgData name="Leventhal, Brian C - leventbc" userId="3adb2060-2beb-4a7d-9680-0848e8f14df8" providerId="ADAL" clId="{2414C07F-EEC1-42D1-AE6F-C540F0755D86}" dt="2022-01-14T13:10:20.330" v="220" actId="2696"/>
          <pc:sldLayoutMkLst>
            <pc:docMk/>
            <pc:sldMasterMk cId="415177996" sldId="2147483648"/>
            <pc:sldLayoutMk cId="1660379478" sldId="2147483653"/>
          </pc:sldLayoutMkLst>
        </pc:sldLayoutChg>
        <pc:sldLayoutChg chg="addSp delSp modSp mod setBg">
          <pc:chgData name="Leventhal, Brian C - leventbc" userId="3adb2060-2beb-4a7d-9680-0848e8f14df8" providerId="ADAL" clId="{2414C07F-EEC1-42D1-AE6F-C540F0755D86}" dt="2022-01-14T13:17:54.818" v="296" actId="207"/>
          <pc:sldLayoutMkLst>
            <pc:docMk/>
            <pc:sldMasterMk cId="415177996" sldId="2147483648"/>
            <pc:sldLayoutMk cId="1644171724" sldId="2147483654"/>
          </pc:sldLayoutMkLst>
          <pc:spChg chg="del">
            <ac:chgData name="Leventhal, Brian C - leventbc" userId="3adb2060-2beb-4a7d-9680-0848e8f14df8" providerId="ADAL" clId="{2414C07F-EEC1-42D1-AE6F-C540F0755D86}" dt="2022-01-14T13:12:49.592" v="253" actId="478"/>
            <ac:spMkLst>
              <pc:docMk/>
              <pc:sldMasterMk cId="415177996" sldId="2147483648"/>
              <pc:sldLayoutMk cId="1644171724" sldId="2147483654"/>
              <ac:spMk id="3" creationId="{E0481D9A-E053-4646-8E07-4A43CEA75CB7}"/>
            </ac:spMkLst>
          </pc:spChg>
          <pc:spChg chg="mod">
            <ac:chgData name="Leventhal, Brian C - leventbc" userId="3adb2060-2beb-4a7d-9680-0848e8f14df8" providerId="ADAL" clId="{2414C07F-EEC1-42D1-AE6F-C540F0755D86}" dt="2022-01-14T13:17:54.818" v="296" actId="207"/>
            <ac:spMkLst>
              <pc:docMk/>
              <pc:sldMasterMk cId="415177996" sldId="2147483648"/>
              <pc:sldLayoutMk cId="1644171724" sldId="2147483654"/>
              <ac:spMk id="4" creationId="{3AEE3644-C7F9-4370-BDED-F550103AB39F}"/>
            </ac:spMkLst>
          </pc:spChg>
          <pc:spChg chg="mod">
            <ac:chgData name="Leventhal, Brian C - leventbc" userId="3adb2060-2beb-4a7d-9680-0848e8f14df8" providerId="ADAL" clId="{2414C07F-EEC1-42D1-AE6F-C540F0755D86}" dt="2022-01-14T13:17:52.002" v="295" actId="207"/>
            <ac:spMkLst>
              <pc:docMk/>
              <pc:sldMasterMk cId="415177996" sldId="2147483648"/>
              <pc:sldLayoutMk cId="1644171724" sldId="2147483654"/>
              <ac:spMk id="5" creationId="{8CD548BB-9753-4E72-AD12-17A23CA27C02}"/>
            </ac:spMkLst>
          </pc:spChg>
          <pc:spChg chg="add mod ord">
            <ac:chgData name="Leventhal, Brian C - leventbc" userId="3adb2060-2beb-4a7d-9680-0848e8f14df8" providerId="ADAL" clId="{2414C07F-EEC1-42D1-AE6F-C540F0755D86}" dt="2022-01-14T13:10:26.063" v="222" actId="167"/>
            <ac:spMkLst>
              <pc:docMk/>
              <pc:sldMasterMk cId="415177996" sldId="2147483648"/>
              <pc:sldLayoutMk cId="1644171724" sldId="2147483654"/>
              <ac:spMk id="6" creationId="{B14999AA-638C-441D-BFFC-C89C640BA7B2}"/>
            </ac:spMkLst>
          </pc:spChg>
        </pc:sldLayoutChg>
        <pc:sldLayoutChg chg="delSp modSp mod">
          <pc:chgData name="Leventhal, Brian C - leventbc" userId="3adb2060-2beb-4a7d-9680-0848e8f14df8" providerId="ADAL" clId="{2414C07F-EEC1-42D1-AE6F-C540F0755D86}" dt="2022-01-14T13:13:03.182" v="259" actId="14100"/>
          <pc:sldLayoutMkLst>
            <pc:docMk/>
            <pc:sldMasterMk cId="415177996" sldId="2147483648"/>
            <pc:sldLayoutMk cId="159053675" sldId="2147483655"/>
          </pc:sldLayoutMkLst>
          <pc:spChg chg="del">
            <ac:chgData name="Leventhal, Brian C - leventbc" userId="3adb2060-2beb-4a7d-9680-0848e8f14df8" providerId="ADAL" clId="{2414C07F-EEC1-42D1-AE6F-C540F0755D86}" dt="2022-01-14T13:13:00.224" v="257" actId="478"/>
            <ac:spMkLst>
              <pc:docMk/>
              <pc:sldMasterMk cId="415177996" sldId="2147483648"/>
              <pc:sldLayoutMk cId="159053675" sldId="2147483655"/>
              <ac:spMk id="2" creationId="{362D7F3D-DB23-4D9E-BEFE-E7CD3B4676BF}"/>
            </ac:spMkLst>
          </pc:spChg>
          <pc:spChg chg="mod">
            <ac:chgData name="Leventhal, Brian C - leventbc" userId="3adb2060-2beb-4a7d-9680-0848e8f14df8" providerId="ADAL" clId="{2414C07F-EEC1-42D1-AE6F-C540F0755D86}" dt="2022-01-14T13:13:03.182" v="259" actId="14100"/>
            <ac:spMkLst>
              <pc:docMk/>
              <pc:sldMasterMk cId="415177996" sldId="2147483648"/>
              <pc:sldLayoutMk cId="159053675" sldId="2147483655"/>
              <ac:spMk id="3" creationId="{EA4BF7E3-DCD5-4821-9891-63D781205198}"/>
            </ac:spMkLst>
          </pc:spChg>
        </pc:sldLayoutChg>
        <pc:sldLayoutChg chg="del">
          <pc:chgData name="Leventhal, Brian C - leventbc" userId="3adb2060-2beb-4a7d-9680-0848e8f14df8" providerId="ADAL" clId="{2414C07F-EEC1-42D1-AE6F-C540F0755D86}" dt="2022-01-14T13:10:38.383" v="223" actId="2696"/>
          <pc:sldLayoutMkLst>
            <pc:docMk/>
            <pc:sldMasterMk cId="415177996" sldId="2147483648"/>
            <pc:sldLayoutMk cId="1965110554" sldId="2147483656"/>
          </pc:sldLayoutMkLst>
        </pc:sldLayoutChg>
        <pc:sldLayoutChg chg="modSp setBg">
          <pc:chgData name="Leventhal, Brian C - leventbc" userId="3adb2060-2beb-4a7d-9680-0848e8f14df8" providerId="ADAL" clId="{2414C07F-EEC1-42D1-AE6F-C540F0755D86}" dt="2022-01-14T13:18:31.894" v="299" actId="207"/>
          <pc:sldLayoutMkLst>
            <pc:docMk/>
            <pc:sldMasterMk cId="415177996" sldId="2147483648"/>
            <pc:sldLayoutMk cId="2631876912" sldId="2147483656"/>
          </pc:sldLayoutMkLst>
          <pc:spChg chg="mod">
            <ac:chgData name="Leventhal, Brian C - leventbc" userId="3adb2060-2beb-4a7d-9680-0848e8f14df8" providerId="ADAL" clId="{2414C07F-EEC1-42D1-AE6F-C540F0755D86}" dt="2022-01-14T13:18:31.894" v="299" actId="207"/>
            <ac:spMkLst>
              <pc:docMk/>
              <pc:sldMasterMk cId="415177996" sldId="2147483648"/>
              <pc:sldLayoutMk cId="2631876912" sldId="2147483656"/>
              <ac:spMk id="3" creationId="{EA4BF7E3-DCD5-4821-9891-63D781205198}"/>
            </ac:spMkLst>
          </pc:spChg>
          <pc:spChg chg="mod">
            <ac:chgData name="Leventhal, Brian C - leventbc" userId="3adb2060-2beb-4a7d-9680-0848e8f14df8" providerId="ADAL" clId="{2414C07F-EEC1-42D1-AE6F-C540F0755D86}" dt="2022-01-14T13:18:29.472" v="298" actId="207"/>
            <ac:spMkLst>
              <pc:docMk/>
              <pc:sldMasterMk cId="415177996" sldId="2147483648"/>
              <pc:sldLayoutMk cId="2631876912" sldId="2147483656"/>
              <ac:spMk id="4" creationId="{233FC092-3150-4A16-BE6F-88FBA94F7EDA}"/>
            </ac:spMkLst>
          </pc:spChg>
        </pc:sldLayoutChg>
        <pc:sldLayoutChg chg="del">
          <pc:chgData name="Leventhal, Brian C - leventbc" userId="3adb2060-2beb-4a7d-9680-0848e8f14df8" providerId="ADAL" clId="{2414C07F-EEC1-42D1-AE6F-C540F0755D86}" dt="2022-01-14T13:10:48.476" v="225" actId="2696"/>
          <pc:sldLayoutMkLst>
            <pc:docMk/>
            <pc:sldMasterMk cId="415177996" sldId="2147483648"/>
            <pc:sldLayoutMk cId="1092888739" sldId="2147483657"/>
          </pc:sldLayoutMkLst>
        </pc:sldLayoutChg>
        <pc:sldLayoutChg chg="del">
          <pc:chgData name="Leventhal, Brian C - leventbc" userId="3adb2060-2beb-4a7d-9680-0848e8f14df8" providerId="ADAL" clId="{2414C07F-EEC1-42D1-AE6F-C540F0755D86}" dt="2022-01-14T13:10:45.118" v="224" actId="2696"/>
          <pc:sldLayoutMkLst>
            <pc:docMk/>
            <pc:sldMasterMk cId="415177996" sldId="2147483648"/>
            <pc:sldLayoutMk cId="3197690556" sldId="2147483658"/>
          </pc:sldLayoutMkLst>
        </pc:sldLayoutChg>
        <pc:sldLayoutChg chg="del">
          <pc:chgData name="Leventhal, Brian C - leventbc" userId="3adb2060-2beb-4a7d-9680-0848e8f14df8" providerId="ADAL" clId="{2414C07F-EEC1-42D1-AE6F-C540F0755D86}" dt="2022-01-14T13:10:51.157" v="226" actId="2696"/>
          <pc:sldLayoutMkLst>
            <pc:docMk/>
            <pc:sldMasterMk cId="415177996" sldId="2147483648"/>
            <pc:sldLayoutMk cId="2579592868"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7.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8.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9.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10.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3: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635254" cy="998687"/>
            <a:chOff x="310101" y="758927"/>
            <a:chExt cx="7635254" cy="998687"/>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9</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800628"/>
              <a:ext cx="6662250" cy="830997"/>
            </a:xfrm>
            <a:prstGeom prst="rect">
              <a:avLst/>
            </a:prstGeom>
            <a:noFill/>
          </p:spPr>
          <p:txBody>
            <a:bodyPr wrap="square">
              <a:spAutoFit/>
            </a:bodyPr>
            <a:lstStyle/>
            <a:p>
              <a:pPr algn="ctr"/>
              <a:r>
                <a:rPr lang="en-US" sz="1600" dirty="0">
                  <a:solidFill>
                    <a:srgbClr val="FFFFFF"/>
                  </a:solidFill>
                  <a:latin typeface="Open Sans" panose="020B0606030504020204" pitchFamily="34" charset="0"/>
                </a:rPr>
                <a:t>True or False: If you were to investigate the passing rates across groups of students with different cultural backgrounds, you would be looking for evidence of testing consequences. </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1"/>
            <a:ext cx="5913067" cy="1703243"/>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4" y="2028994"/>
              <a:ext cx="6032087" cy="437232"/>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correct. Following this line of investigation would result in an analysis of adverse impact and would provide evidence for testing consequences.</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44164" y="1995186"/>
              <a:ext cx="6032087" cy="43723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Following this line of investigation would result in an analysis of adverse impact and would provide evidence for testing consequences.</a:t>
              </a:r>
            </a:p>
          </p:txBody>
        </p:sp>
      </p:grpSp>
      <p:sp>
        <p:nvSpPr>
          <p:cNvPr id="2" name="Next Question Arrow">
            <a:hlinkClick r:id="rId3" action="ppaction://hlinksldjump"/>
            <a:extLst>
              <a:ext uri="{FF2B5EF4-FFF2-40B4-BE49-F238E27FC236}">
                <a16:creationId xmlns:a16="http://schemas.microsoft.com/office/drawing/2014/main" id="{5608251C-B35E-B2BA-280F-2AD8D0B579E0}"/>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39356112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635254" cy="998687"/>
            <a:chOff x="310101" y="758927"/>
            <a:chExt cx="7635254" cy="998687"/>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10</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800628"/>
              <a:ext cx="6662250" cy="830997"/>
            </a:xfrm>
            <a:prstGeom prst="rect">
              <a:avLst/>
            </a:prstGeom>
            <a:noFill/>
          </p:spPr>
          <p:txBody>
            <a:bodyPr wrap="square">
              <a:spAutoFit/>
            </a:bodyPr>
            <a:lstStyle/>
            <a:p>
              <a:pPr algn="ctr"/>
              <a:r>
                <a:rPr lang="en-US" sz="1600" dirty="0">
                  <a:solidFill>
                    <a:srgbClr val="FFFFFF"/>
                  </a:solidFill>
                  <a:latin typeface="Open Sans" panose="020B0606030504020204" pitchFamily="34" charset="0"/>
                </a:rPr>
                <a:t>True or False: Validity evidence based on response processes should provide support for the same response processes being applied across different groups of students.</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1"/>
            <a:ext cx="5913067" cy="1703243"/>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4" y="2028994"/>
              <a:ext cx="6032087" cy="655847"/>
            </a:xfrm>
            <a:prstGeom prst="rect">
              <a:avLst/>
            </a:prstGeom>
            <a:noFill/>
          </p:spPr>
          <p:txBody>
            <a:bodyPr wrap="square">
              <a:spAutoFit/>
            </a:bodyPr>
            <a:lstStyle/>
            <a:p>
              <a:pPr algn="ctr"/>
              <a:r>
                <a:rPr lang="en-US" sz="1400" dirty="0">
                  <a:solidFill>
                    <a:srgbClr val="FAB432"/>
                  </a:solidFill>
                  <a:latin typeface="Open Sans" panose="020B0606030504020204" pitchFamily="34" charset="0"/>
                </a:rPr>
                <a:t>This is  correct. Validity evidence based on response processes can help us better understand interpretations of test scores.  If there is evidence of different response processes being used by different groups of test takers, then the items should be reviewed and/or the experiences of the test takers (depending on the situation) should also be evaluated for violations of fairness.</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152421" y="3256700"/>
            <a:ext cx="5990537" cy="1703244"/>
            <a:chOff x="692416" y="2001290"/>
            <a:chExt cx="6275553"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73572" y="2001290"/>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692416" y="2035099"/>
              <a:ext cx="6255056" cy="655847"/>
            </a:xfrm>
            <a:prstGeom prst="rect">
              <a:avLst/>
            </a:prstGeom>
            <a:noFill/>
          </p:spPr>
          <p:txBody>
            <a:bodyPr wrap="square">
              <a:spAutoFit/>
            </a:bodyPr>
            <a:lstStyle/>
            <a:p>
              <a:pPr algn="ctr"/>
              <a:r>
                <a:rPr lang="en-US" sz="1400" dirty="0">
                  <a:solidFill>
                    <a:srgbClr val="FAB432"/>
                  </a:solidFill>
                  <a:latin typeface="Open Sans" panose="020B0606030504020204" pitchFamily="34" charset="0"/>
                </a:rPr>
                <a:t>This is incorrect. Validity evidence based on response processes can help us better understand interpretations of test scores.  If there is evidence of different response processes being used by different groups of test takers, then the items should be reviewed and/or the experiences of the test takers (depending on the situation) should also be evaluated for violations of fairness.</a:t>
              </a:r>
            </a:p>
          </p:txBody>
        </p:sp>
      </p:grpSp>
      <p:sp>
        <p:nvSpPr>
          <p:cNvPr id="56" name="Next Question Arrow">
            <a:hlinkClick r:id="rId3"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8504354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latin typeface="+mn-lt"/>
            </a:endParaRPr>
          </a:p>
          <a:p>
            <a:pPr marL="0" indent="0" algn="ctr">
              <a:buNone/>
            </a:pPr>
            <a:r>
              <a:rPr lang="en-US" dirty="0">
                <a:latin typeface="+mn-lt"/>
              </a:rPr>
              <a:t>Please click anywhere to exit!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endParaRPr>
          </a:p>
          <a:p>
            <a:pPr marL="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rPr>
              <a:t>Lewis, J. &amp; Sireci, S. G.</a:t>
            </a:r>
            <a:r>
              <a:rPr kumimoji="0" lang="en-US" sz="2800" b="0" i="0"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(2022). Validity and educational testing: 	Purposes and uses of educational tests [Digital ITEMS Module 	30]. </a:t>
            </a:r>
            <a:r>
              <a:rPr kumimoji="0" lang="en-US" sz="2800" b="0" i="1"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Educational Measurement: Issues and Practice, 41</a:t>
            </a:r>
            <a:r>
              <a:rPr kumimoji="0" lang="en-US" sz="2800" b="0" i="0"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(4), 81-82. 	</a:t>
            </a:r>
            <a:r>
              <a:rPr kumimoji="0" lang="en-US" sz="2800" b="0" i="0" u="none" strike="noStrike" kern="1200" cap="none" spc="0" normalizeH="0" baseline="0" noProof="0">
                <a:ln>
                  <a:noFill/>
                </a:ln>
                <a:solidFill>
                  <a:srgbClr val="5E162A"/>
                </a:solidFill>
                <a:effectLst/>
                <a:uLnTx/>
                <a:uFillTx/>
                <a:latin typeface="Open Sans"/>
                <a:ea typeface="Calibri" panose="020F0502020204030204" pitchFamily="34" charset="0"/>
                <a:cs typeface="Open Sans" panose="020B0606030504020204" pitchFamily="34" charset="0"/>
              </a:rPr>
              <a:t>https://doi.org/10.1111/emip.12533 </a:t>
            </a:r>
            <a:endPar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endParaRPr>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760976" cy="924619"/>
            <a:chOff x="310101" y="748708"/>
            <a:chExt cx="7760976" cy="924619"/>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303776" cy="910678"/>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internal structure should provide support for the relationship between the test scores and scores on a similar test.</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4"/>
            <a:ext cx="5913067" cy="1703244"/>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66787" y="2084730"/>
              <a:ext cx="6032087" cy="56840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Validity evidence based on relations to other variables should provide support for the relationship between the test scores and scores on a similar test. </a:t>
              </a:r>
              <a:r>
                <a:rPr lang="en-US" sz="1800" dirty="0">
                  <a:solidFill>
                    <a:srgbClr val="FAB432"/>
                  </a:solidFill>
                  <a:latin typeface="Open Sans" panose="020B0606030504020204" pitchFamily="34" charset="0"/>
                </a:rPr>
                <a:t>Please, try again.</a:t>
              </a:r>
              <a:endParaRPr lang="en-US" sz="1800" dirty="0">
                <a:solidFill>
                  <a:srgbClr val="FAB432"/>
                </a:solidFill>
                <a:latin typeface="Microsoft Sans Serif" panose="020B0604020202020204" pitchFamily="34" charset="0"/>
              </a:endParaRP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54144" y="2077824"/>
              <a:ext cx="6032087" cy="393508"/>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correct. Validity evidence based on relations to other variables should provide support for the relationship between the test scores and scores on a similar test. </a:t>
              </a:r>
              <a:endParaRPr lang="en-US" sz="1600" dirty="0">
                <a:solidFill>
                  <a:srgbClr val="FAB432"/>
                </a:solidFill>
                <a:latin typeface="Microsoft Sans Serif" panose="020B0604020202020204" pitchFamily="34" charset="0"/>
              </a:endParaRPr>
            </a:p>
          </p:txBody>
        </p:sp>
      </p:grpSp>
      <p:sp>
        <p:nvSpPr>
          <p:cNvPr id="56" name="Next Question Arrow">
            <a:hlinkClick r:id="rId3"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Tree>
    <p:extLst>
      <p:ext uri="{BB962C8B-B14F-4D97-AF65-F5344CB8AC3E}">
        <p14:creationId xmlns:p14="http://schemas.microsoft.com/office/powerpoint/2010/main" val="2409825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782686" cy="1200329"/>
            <a:chOff x="310101" y="748708"/>
            <a:chExt cx="7782686" cy="1200329"/>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6"/>
              <a:ext cx="7325486" cy="115251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2</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1200329"/>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internal structure should provide support for the alignment between the dimension(s) being measured on the test and the intended dimension(s) of the test and the interpretation of test scores.</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4"/>
            <a:ext cx="5913067" cy="1703244"/>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66787" y="2084730"/>
              <a:ext cx="6032087" cy="306062"/>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correct. This type of support represents an evaluation of the dimensionality of the test. </a:t>
              </a:r>
              <a:endParaRPr lang="en-US" sz="1800" dirty="0">
                <a:solidFill>
                  <a:srgbClr val="FAB432"/>
                </a:solidFill>
                <a:latin typeface="Microsoft Sans Serif" panose="020B0604020202020204" pitchFamily="34" charset="0"/>
              </a:endParaRP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54144" y="2077824"/>
              <a:ext cx="6032087" cy="276913"/>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This type of support represents an evaluation of the dimensionality of the test. </a:t>
              </a:r>
              <a:endParaRPr lang="en-US" sz="1600" dirty="0">
                <a:solidFill>
                  <a:srgbClr val="FAB432"/>
                </a:solidFill>
                <a:latin typeface="Microsoft Sans Serif" panose="020B0604020202020204" pitchFamily="34" charset="0"/>
              </a:endParaRPr>
            </a:p>
          </p:txBody>
        </p:sp>
      </p:grpSp>
      <p:sp>
        <p:nvSpPr>
          <p:cNvPr id="6" name="Next Question Arrow">
            <a:hlinkClick r:id="rId3" action="ppaction://hlinksldjump"/>
            <a:extLst>
              <a:ext uri="{FF2B5EF4-FFF2-40B4-BE49-F238E27FC236}">
                <a16:creationId xmlns:a16="http://schemas.microsoft.com/office/drawing/2014/main" id="{B90786C7-ACF9-2E32-8E8E-E60E564BF4B6}"/>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8037782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635254" cy="1008906"/>
            <a:chOff x="310101" y="748708"/>
            <a:chExt cx="7635254" cy="100890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3</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internal structure should provide support for similar functioning of all items on the test for all identifiable subgroups of test takers.</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4"/>
            <a:ext cx="5913067" cy="1703244"/>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66787" y="2084730"/>
              <a:ext cx="6032087" cy="306062"/>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correct. This is known as differential item functioning (DIF) and should be evaluated.</a:t>
              </a:r>
              <a:endParaRPr lang="en-US" sz="1800" dirty="0">
                <a:solidFill>
                  <a:srgbClr val="FAB432"/>
                </a:solidFill>
                <a:latin typeface="Microsoft Sans Serif" panose="020B0604020202020204" pitchFamily="34" charset="0"/>
              </a:endParaRP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54144" y="2077824"/>
              <a:ext cx="6032087" cy="306062"/>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This is known as differential item functioning (DIF) and should be evaluated.</a:t>
              </a:r>
              <a:endParaRPr lang="en-US" dirty="0">
                <a:solidFill>
                  <a:srgbClr val="FAB432"/>
                </a:solidFill>
                <a:latin typeface="Microsoft Sans Serif" panose="020B0604020202020204" pitchFamily="34" charset="0"/>
              </a:endParaRPr>
            </a:p>
          </p:txBody>
        </p:sp>
      </p:grpSp>
      <p:sp>
        <p:nvSpPr>
          <p:cNvPr id="2" name="Next Question Arrow">
            <a:hlinkClick r:id="rId3" action="ppaction://hlinksldjump"/>
            <a:extLst>
              <a:ext uri="{FF2B5EF4-FFF2-40B4-BE49-F238E27FC236}">
                <a16:creationId xmlns:a16="http://schemas.microsoft.com/office/drawing/2014/main" id="{B1457148-7F16-4685-80D5-9D7D69EF8896}"/>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552758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635254" cy="1008906"/>
            <a:chOff x="310101" y="748708"/>
            <a:chExt cx="7635254" cy="100890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4</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response processes should provide support for the consistency of scores when there are repeated or multiple testing occasions.</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4"/>
            <a:ext cx="5913067" cy="1703244"/>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54725" y="2036862"/>
              <a:ext cx="6032087" cy="743293"/>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Validity evidence based on internal structure should provide support for the consistency of scores when there are repeated or multiple testing occasions.  This is known as evaluating the reliability.  You can learn more about reliability from the Digital Module 01: Reliability in Classical Test Theory. </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54725" y="2006840"/>
              <a:ext cx="6032087" cy="743293"/>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correct. Validity evidence based on internal structure should provide support for the consistency of scores when there are repeated or multiple testing occasions.  This is known as evaluating the reliability.  You can learn more about reliability from the Digital Module 01: Reliability in Classical Test Theory. </a:t>
              </a:r>
              <a:endParaRPr lang="en-US" sz="1600" dirty="0">
                <a:solidFill>
                  <a:srgbClr val="FAB432"/>
                </a:solidFill>
                <a:latin typeface="Microsoft Sans Serif" panose="020B0604020202020204" pitchFamily="34" charset="0"/>
              </a:endParaRPr>
            </a:p>
          </p:txBody>
        </p:sp>
      </p:grpSp>
      <p:sp>
        <p:nvSpPr>
          <p:cNvPr id="2" name="Next Question Arrow">
            <a:hlinkClick r:id="rId3" action="ppaction://hlinksldjump"/>
            <a:extLst>
              <a:ext uri="{FF2B5EF4-FFF2-40B4-BE49-F238E27FC236}">
                <a16:creationId xmlns:a16="http://schemas.microsoft.com/office/drawing/2014/main" id="{FE4E4049-F8EA-FA4A-9ABA-02CD22BFA985}"/>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748810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635254" cy="1008906"/>
            <a:chOff x="310101" y="748708"/>
            <a:chExt cx="7635254" cy="100890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5</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test content should ensure the test content reflects the construct it is designed to measure.</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4"/>
            <a:ext cx="5913067" cy="1703244"/>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4" y="2108330"/>
              <a:ext cx="6032087" cy="393508"/>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correct. The goal of validity evidence based on test content is to provide data to support the appropriate representation of the construct.</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44164" y="2114436"/>
              <a:ext cx="6032087" cy="393508"/>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The goal of validity evidence based on test content is to provide data to support the appropriate representation of the construct.</a:t>
              </a:r>
              <a:endParaRPr lang="en-US" sz="1600" dirty="0">
                <a:solidFill>
                  <a:srgbClr val="FAB432"/>
                </a:solidFill>
                <a:latin typeface="Microsoft Sans Serif" panose="020B0604020202020204" pitchFamily="34" charset="0"/>
              </a:endParaRPr>
            </a:p>
          </p:txBody>
        </p:sp>
      </p:grpSp>
      <p:sp>
        <p:nvSpPr>
          <p:cNvPr id="2" name="Next Question Arrow">
            <a:hlinkClick r:id="rId3" action="ppaction://hlinksldjump"/>
            <a:extLst>
              <a:ext uri="{FF2B5EF4-FFF2-40B4-BE49-F238E27FC236}">
                <a16:creationId xmlns:a16="http://schemas.microsoft.com/office/drawing/2014/main" id="{06E09F55-6056-E6DB-208A-9B554D0AE5E6}"/>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39404677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635254" cy="1008906"/>
            <a:chOff x="310101" y="748708"/>
            <a:chExt cx="7635254" cy="100890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6</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test content should ensure the test includes extraneous material to keep it interesting.</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96869" y="3182746"/>
            <a:ext cx="5943312" cy="1815881"/>
            <a:chOff x="731325" y="1957106"/>
            <a:chExt cx="6226082" cy="859888"/>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731325" y="1957106"/>
              <a:ext cx="6215521" cy="859888"/>
            </a:xfrm>
            <a:prstGeom prst="rect">
              <a:avLst/>
            </a:prstGeom>
            <a:noFill/>
          </p:spPr>
          <p:txBody>
            <a:bodyPr wrap="square">
              <a:spAutoFit/>
            </a:bodyPr>
            <a:lstStyle/>
            <a:p>
              <a:pPr algn="ctr"/>
              <a:r>
                <a:rPr lang="en-US" sz="1400" dirty="0">
                  <a:solidFill>
                    <a:srgbClr val="FAB432"/>
                  </a:solidFill>
                  <a:latin typeface="Open Sans" panose="020B0606030504020204" pitchFamily="34" charset="0"/>
                </a:rPr>
                <a:t>This is incorrect. Validity evidence based on test content should ensure the test does not include extraneous material to keep it interesting.  Anything extraneous included in a test or an item can increase the construct irrelevant variance of the test.  Construct irrelevant variance is defined as the inflation or deflation of test scores due to systematic measurement error (i.e., content included that is not necessary and could provide an advantage to certain groups of test takers).</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08572"/>
            <a:ext cx="5913067" cy="1815881"/>
            <a:chOff x="763010" y="1978500"/>
            <a:chExt cx="6194397" cy="859888"/>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763010" y="1978500"/>
              <a:ext cx="6032087" cy="859888"/>
            </a:xfrm>
            <a:prstGeom prst="rect">
              <a:avLst/>
            </a:prstGeom>
            <a:noFill/>
          </p:spPr>
          <p:txBody>
            <a:bodyPr wrap="square">
              <a:spAutoFit/>
            </a:bodyPr>
            <a:lstStyle/>
            <a:p>
              <a:pPr algn="ctr"/>
              <a:r>
                <a:rPr lang="en-US" sz="1400" dirty="0">
                  <a:solidFill>
                    <a:srgbClr val="FAB432"/>
                  </a:solidFill>
                  <a:latin typeface="Open Sans" panose="020B0606030504020204" pitchFamily="34" charset="0"/>
                </a:rPr>
                <a:t>This is correct. Validity evidence based on test content should ensure the test does not include extraneous material to keep it interesting.  Anything extraneous included in a test or an item can increase the construct irrelevant variance of the test.  Construct irrelevant variance is defined as the inflation or deflation of test scores due to systematic measurement error (i.e., content included that is not necessary and could provide an advantage to certain groups of test takers).</a:t>
              </a:r>
            </a:p>
          </p:txBody>
        </p:sp>
      </p:grpSp>
      <p:sp>
        <p:nvSpPr>
          <p:cNvPr id="2" name="Next Question Arrow">
            <a:hlinkClick r:id="rId3" action="ppaction://hlinksldjump"/>
            <a:extLst>
              <a:ext uri="{FF2B5EF4-FFF2-40B4-BE49-F238E27FC236}">
                <a16:creationId xmlns:a16="http://schemas.microsoft.com/office/drawing/2014/main" id="{B3BFBF5B-1DAC-A2B8-4CCA-39934932A03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0713208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635254" cy="1008906"/>
            <a:chOff x="310101" y="748708"/>
            <a:chExt cx="7635254" cy="100890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7</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test content should ensure the items reflect only the most interesting content standards.</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1"/>
            <a:ext cx="5913067" cy="1703243"/>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4" y="2028994"/>
              <a:ext cx="6032087" cy="757868"/>
            </a:xfrm>
            <a:prstGeom prst="rect">
              <a:avLst/>
            </a:prstGeom>
            <a:noFill/>
          </p:spPr>
          <p:txBody>
            <a:bodyPr wrap="square">
              <a:spAutoFit/>
            </a:bodyPr>
            <a:lstStyle/>
            <a:p>
              <a:pPr algn="ctr"/>
              <a:r>
                <a:rPr lang="en-US" sz="1400" dirty="0">
                  <a:solidFill>
                    <a:srgbClr val="FAB432"/>
                  </a:solidFill>
                  <a:latin typeface="Open Sans" panose="020B0606030504020204" pitchFamily="34" charset="0"/>
                </a:rPr>
                <a:t>This is  incorrect. Validity evidence based on test content should ensure the items reflect all the </a:t>
              </a:r>
              <a:r>
                <a:rPr lang="en-US" sz="1400" dirty="0" err="1">
                  <a:solidFill>
                    <a:srgbClr val="FAB432"/>
                  </a:solidFill>
                  <a:latin typeface="Open Sans" panose="020B0606030504020204" pitchFamily="34" charset="0"/>
                </a:rPr>
                <a:t>the</a:t>
              </a:r>
              <a:r>
                <a:rPr lang="en-US" sz="1400" dirty="0">
                  <a:solidFill>
                    <a:srgbClr val="FAB432"/>
                  </a:solidFill>
                  <a:latin typeface="Open Sans" panose="020B0606030504020204" pitchFamily="34" charset="0"/>
                </a:rPr>
                <a:t> content standards that the test claims to measure.   If a test is designed to measure a specific construct, but doesn't fully represent the construct, this is known as construct underrepresentation.  Construct underrepresentation is defined as a sample of content from a construct that is incomplete and does not fully represent the entire construct. </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44164" y="1995186"/>
              <a:ext cx="6032087" cy="757867"/>
            </a:xfrm>
            <a:prstGeom prst="rect">
              <a:avLst/>
            </a:prstGeom>
            <a:noFill/>
          </p:spPr>
          <p:txBody>
            <a:bodyPr wrap="square">
              <a:spAutoFit/>
            </a:bodyPr>
            <a:lstStyle/>
            <a:p>
              <a:pPr algn="ctr"/>
              <a:r>
                <a:rPr lang="en-US" sz="1400" dirty="0">
                  <a:solidFill>
                    <a:srgbClr val="FAB432"/>
                  </a:solidFill>
                  <a:latin typeface="Open Sans" panose="020B0606030504020204" pitchFamily="34" charset="0"/>
                </a:rPr>
                <a:t>This is correct. Validity evidence based on test content should ensure the items reflect all the </a:t>
              </a:r>
              <a:r>
                <a:rPr lang="en-US" sz="1400" dirty="0" err="1">
                  <a:solidFill>
                    <a:srgbClr val="FAB432"/>
                  </a:solidFill>
                  <a:latin typeface="Open Sans" panose="020B0606030504020204" pitchFamily="34" charset="0"/>
                </a:rPr>
                <a:t>the</a:t>
              </a:r>
              <a:r>
                <a:rPr lang="en-US" sz="1400" dirty="0">
                  <a:solidFill>
                    <a:srgbClr val="FAB432"/>
                  </a:solidFill>
                  <a:latin typeface="Open Sans" panose="020B0606030504020204" pitchFamily="34" charset="0"/>
                </a:rPr>
                <a:t> content standards that the test claims to measure.   If a test is designed to measure a specific construct, but doesn't fully represent the construct, this is known as construct underrepresentation.  Construct underrepresentation is defined as a sample of content from a construct that is incomplete and does not fully represent the entire construct.</a:t>
              </a:r>
              <a:endParaRPr lang="en-US" sz="1400" dirty="0">
                <a:solidFill>
                  <a:srgbClr val="FAB432"/>
                </a:solidFill>
                <a:latin typeface="Microsoft Sans Serif" panose="020B0604020202020204" pitchFamily="34" charset="0"/>
              </a:endParaRPr>
            </a:p>
          </p:txBody>
        </p:sp>
      </p:grpSp>
      <p:sp>
        <p:nvSpPr>
          <p:cNvPr id="4" name="Next Question Arrow">
            <a:hlinkClick r:id="rId3" action="ppaction://hlinksldjump"/>
            <a:extLst>
              <a:ext uri="{FF2B5EF4-FFF2-40B4-BE49-F238E27FC236}">
                <a16:creationId xmlns:a16="http://schemas.microsoft.com/office/drawing/2014/main" id="{94539564-9A4F-40E4-7207-A8F1431E3258}"/>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91944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62794"/>
            <a:ext cx="7635254" cy="1008906"/>
            <a:chOff x="310101" y="748708"/>
            <a:chExt cx="7635254" cy="100890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8927"/>
              <a:ext cx="7178054" cy="9986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8</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48708"/>
              <a:ext cx="6662250" cy="923330"/>
            </a:xfrm>
            <a:prstGeom prst="rect">
              <a:avLst/>
            </a:prstGeom>
            <a:noFill/>
          </p:spPr>
          <p:txBody>
            <a:bodyPr wrap="square">
              <a:spAutoFit/>
            </a:bodyPr>
            <a:lstStyle/>
            <a:p>
              <a:pPr algn="ctr"/>
              <a:r>
                <a:rPr lang="en-US" dirty="0">
                  <a:solidFill>
                    <a:srgbClr val="FFFFFF"/>
                  </a:solidFill>
                  <a:latin typeface="Open Sans" panose="020B0606030504020204" pitchFamily="34" charset="0"/>
                </a:rPr>
                <a:t>True or False: Validity evidence based on relations to other variables should ensure the test scores are appropriately related to other measures of the same construct.</a:t>
              </a: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3243810"/>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True</a:t>
              </a:r>
              <a:endParaRPr lang="en-US" sz="1800" dirty="0">
                <a:solidFill>
                  <a:srgbClr val="671C31"/>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33" y="3256701"/>
            <a:ext cx="5913067" cy="1703243"/>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4" y="2028994"/>
              <a:ext cx="6032087" cy="56840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correct. Validity evidence based on relations to other variables should ensure the test scores are related to other measures of the same construct. This is also known as concurrent validity. </a:t>
              </a: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3256704"/>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False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19809" y="3243810"/>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44164" y="1995186"/>
              <a:ext cx="6032087" cy="56840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Validity evidence based on relations to other variables should ensure the test scores are related to other measures of the same construct. This is also known as concurrent validity. </a:t>
              </a:r>
            </a:p>
          </p:txBody>
        </p:sp>
      </p:grpSp>
      <p:sp>
        <p:nvSpPr>
          <p:cNvPr id="2" name="Next Question Arrow">
            <a:hlinkClick r:id="rId3" action="ppaction://hlinksldjump"/>
            <a:extLst>
              <a:ext uri="{FF2B5EF4-FFF2-40B4-BE49-F238E27FC236}">
                <a16:creationId xmlns:a16="http://schemas.microsoft.com/office/drawing/2014/main" id="{E5ADB655-80B7-0FEA-B856-1B0B44518AD8}"/>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3049817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12" restart="whenNotActive" fill="hold" evtFilter="cancelBubble" nodeType="interactiveSeq">
                <p:stCondLst>
                  <p:cond evt="onClick" delay="0">
                    <p:tgtEl>
                      <p:spTgt spid="4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17" restart="whenNotActive" fill="hold" evtFilter="cancelBubble" nodeType="interactiveSeq">
                <p:stCondLst>
                  <p:cond evt="onClick" delay="0">
                    <p:tgtEl>
                      <p:spTgt spid="4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1366</Words>
  <Application>Microsoft Office PowerPoint</Application>
  <PresentationFormat>Widescreen</PresentationFormat>
  <Paragraphs>104</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Microsoft Sans Serif</vt:lpstr>
      <vt:lpstr>Open Sans</vt:lpstr>
      <vt:lpstr>Open Sans Semibold</vt:lpstr>
      <vt:lpstr>Office Theme</vt:lpstr>
      <vt:lpstr>Section 3: Learning Check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1</cp:revision>
  <dcterms:created xsi:type="dcterms:W3CDTF">2022-01-08T11:29:31Z</dcterms:created>
  <dcterms:modified xsi:type="dcterms:W3CDTF">2022-12-06T10:43:34Z</dcterms:modified>
</cp:coreProperties>
</file>