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
  </p:notesMasterIdLst>
  <p:sldIdLst>
    <p:sldId id="256" r:id="rId2"/>
    <p:sldId id="276" r:id="rId3"/>
    <p:sldId id="275" r:id="rId4"/>
    <p:sldId id="277" r:id="rId5"/>
    <p:sldId id="338"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F466E"/>
    <a:srgbClr val="C23F65"/>
    <a:srgbClr val="B6385C"/>
    <a:srgbClr val="702238"/>
    <a:srgbClr val="0C7776"/>
    <a:srgbClr val="FAB432"/>
    <a:srgbClr val="671C31"/>
    <a:srgbClr val="076E6D"/>
    <a:srgbClr val="5E162A"/>
    <a:srgbClr val="2C4F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7B6EB4-92D0-4C52-A645-C5961DAEE536}" v="452" dt="2022-07-13T17:05:58.5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7" autoAdjust="0"/>
    <p:restoredTop sz="94622" autoAdjust="0"/>
  </p:normalViewPr>
  <p:slideViewPr>
    <p:cSldViewPr snapToGrid="0" showGuides="1">
      <p:cViewPr varScale="1">
        <p:scale>
          <a:sx n="108" d="100"/>
          <a:sy n="108" d="100"/>
        </p:scale>
        <p:origin x="132" y="1062"/>
      </p:cViewPr>
      <p:guideLst>
        <p:guide orient="horz" pos="2160"/>
        <p:guide pos="3840"/>
      </p:guideLst>
    </p:cSldViewPr>
  </p:slideViewPr>
  <p:outlineViewPr>
    <p:cViewPr>
      <p:scale>
        <a:sx n="33" d="100"/>
        <a:sy n="33" d="100"/>
      </p:scale>
      <p:origin x="0" y="0"/>
    </p:cViewPr>
    <p:sldLst>
      <p:sld r:id="rId1" collapse="1"/>
      <p:sld r:id="rId2" collapse="1"/>
      <p:sld r:id="rId3"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13"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notesMaster" Target="notesMasters/notesMaster1.xml"/><Relationship Id="rId12" Type="http://schemas.microsoft.com/office/2016/11/relationships/changesInfo" Target="changesInfos/changesInfo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_rels/viewProps.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slide" Target="slides/slide3.xml"/><Relationship Id="rId1"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venthal, Brian C - leventbc" userId="3adb2060-2beb-4a7d-9680-0848e8f14df8" providerId="ADAL" clId="{357D1710-6A76-4556-8485-F00C8675E2D2}"/>
    <pc:docChg chg="undo custSel addSld delSld modSld sldOrd">
      <pc:chgData name="Leventhal, Brian C - leventbc" userId="3adb2060-2beb-4a7d-9680-0848e8f14df8" providerId="ADAL" clId="{357D1710-6A76-4556-8485-F00C8675E2D2}" dt="2022-01-14T14:58:20.580" v="985" actId="6549"/>
      <pc:docMkLst>
        <pc:docMk/>
      </pc:docMkLst>
      <pc:sldChg chg="modSp mod modTransition">
        <pc:chgData name="Leventhal, Brian C - leventbc" userId="3adb2060-2beb-4a7d-9680-0848e8f14df8" providerId="ADAL" clId="{357D1710-6A76-4556-8485-F00C8675E2D2}" dt="2022-01-14T14:45:12.258" v="872" actId="962"/>
        <pc:sldMkLst>
          <pc:docMk/>
          <pc:sldMk cId="3532251258" sldId="256"/>
        </pc:sldMkLst>
        <pc:spChg chg="mod">
          <ac:chgData name="Leventhal, Brian C - leventbc" userId="3adb2060-2beb-4a7d-9680-0848e8f14df8" providerId="ADAL" clId="{357D1710-6A76-4556-8485-F00C8675E2D2}" dt="2022-01-14T14:45:12.258" v="872" actId="962"/>
          <ac:spMkLst>
            <pc:docMk/>
            <pc:sldMk cId="3532251258" sldId="256"/>
            <ac:spMk id="2" creationId="{FDFE34BE-AA60-4F21-A76E-6A12B90B149E}"/>
          </ac:spMkLst>
        </pc:spChg>
        <pc:spChg chg="mod">
          <ac:chgData name="Leventhal, Brian C - leventbc" userId="3adb2060-2beb-4a7d-9680-0848e8f14df8" providerId="ADAL" clId="{357D1710-6A76-4556-8485-F00C8675E2D2}" dt="2022-01-14T13:22:50.688" v="44" actId="20577"/>
          <ac:spMkLst>
            <pc:docMk/>
            <pc:sldMk cId="3532251258" sldId="256"/>
            <ac:spMk id="3" creationId="{23A3BA09-5102-4C0A-9573-29D00C95C787}"/>
          </ac:spMkLst>
        </pc:spChg>
      </pc:sldChg>
      <pc:sldChg chg="addSp delSp modSp del mod">
        <pc:chgData name="Leventhal, Brian C - leventbc" userId="3adb2060-2beb-4a7d-9680-0848e8f14df8" providerId="ADAL" clId="{357D1710-6A76-4556-8485-F00C8675E2D2}" dt="2022-01-14T14:44:34.604" v="869" actId="47"/>
        <pc:sldMkLst>
          <pc:docMk/>
          <pc:sldMk cId="309272438" sldId="257"/>
        </pc:sldMkLst>
        <pc:spChg chg="mod">
          <ac:chgData name="Leventhal, Brian C - leventbc" userId="3adb2060-2beb-4a7d-9680-0848e8f14df8" providerId="ADAL" clId="{357D1710-6A76-4556-8485-F00C8675E2D2}" dt="2022-01-14T13:23:47.161" v="69" actId="20577"/>
          <ac:spMkLst>
            <pc:docMk/>
            <pc:sldMk cId="309272438" sldId="257"/>
            <ac:spMk id="2" creationId="{8C291C64-8302-4B0F-85A3-A6D04F363C3A}"/>
          </ac:spMkLst>
        </pc:spChg>
        <pc:spChg chg="mod">
          <ac:chgData name="Leventhal, Brian C - leventbc" userId="3adb2060-2beb-4a7d-9680-0848e8f14df8" providerId="ADAL" clId="{357D1710-6A76-4556-8485-F00C8675E2D2}" dt="2022-01-14T14:44:12.657" v="860" actId="27636"/>
          <ac:spMkLst>
            <pc:docMk/>
            <pc:sldMk cId="309272438" sldId="257"/>
            <ac:spMk id="3" creationId="{08FAD53F-777F-46E5-9216-9B47D5604492}"/>
          </ac:spMkLst>
        </pc:spChg>
        <pc:spChg chg="add mod">
          <ac:chgData name="Leventhal, Brian C - leventbc" userId="3adb2060-2beb-4a7d-9680-0848e8f14df8" providerId="ADAL" clId="{357D1710-6A76-4556-8485-F00C8675E2D2}" dt="2022-01-14T14:04:01.299" v="529" actId="21"/>
          <ac:spMkLst>
            <pc:docMk/>
            <pc:sldMk cId="309272438" sldId="257"/>
            <ac:spMk id="9" creationId="{6991E6AA-5A6A-44D2-85A9-917CD37978CA}"/>
          </ac:spMkLst>
        </pc:spChg>
        <pc:graphicFrameChg chg="add del modGraphic">
          <ac:chgData name="Leventhal, Brian C - leventbc" userId="3adb2060-2beb-4a7d-9680-0848e8f14df8" providerId="ADAL" clId="{357D1710-6A76-4556-8485-F00C8675E2D2}" dt="2022-01-14T13:57:08.454" v="460" actId="478"/>
          <ac:graphicFrameMkLst>
            <pc:docMk/>
            <pc:sldMk cId="309272438" sldId="257"/>
            <ac:graphicFrameMk id="6" creationId="{8F0A7578-BBDE-4DDC-A035-72F81A37CEFA}"/>
          </ac:graphicFrameMkLst>
        </pc:graphicFrameChg>
        <pc:graphicFrameChg chg="add del mod modGraphic">
          <ac:chgData name="Leventhal, Brian C - leventbc" userId="3adb2060-2beb-4a7d-9680-0848e8f14df8" providerId="ADAL" clId="{357D1710-6A76-4556-8485-F00C8675E2D2}" dt="2022-01-14T13:58:16.374" v="473" actId="478"/>
          <ac:graphicFrameMkLst>
            <pc:docMk/>
            <pc:sldMk cId="309272438" sldId="257"/>
            <ac:graphicFrameMk id="7" creationId="{8DF1EA37-8AFA-4FEE-BEE5-3A3E61B6A16F}"/>
          </ac:graphicFrameMkLst>
        </pc:graphicFrameChg>
        <pc:graphicFrameChg chg="add del mod modGraphic">
          <ac:chgData name="Leventhal, Brian C - leventbc" userId="3adb2060-2beb-4a7d-9680-0848e8f14df8" providerId="ADAL" clId="{357D1710-6A76-4556-8485-F00C8675E2D2}" dt="2022-01-14T13:59:26.776" v="481" actId="21"/>
          <ac:graphicFrameMkLst>
            <pc:docMk/>
            <pc:sldMk cId="309272438" sldId="257"/>
            <ac:graphicFrameMk id="10" creationId="{4EE61127-A913-4DA4-B412-5E5782705864}"/>
          </ac:graphicFrameMkLst>
        </pc:graphicFrameChg>
      </pc:sldChg>
      <pc:sldChg chg="new">
        <pc:chgData name="Leventhal, Brian C - leventbc" userId="3adb2060-2beb-4a7d-9680-0848e8f14df8" providerId="ADAL" clId="{357D1710-6A76-4556-8485-F00C8675E2D2}" dt="2022-01-14T13:23:54.258" v="71" actId="680"/>
        <pc:sldMkLst>
          <pc:docMk/>
          <pc:sldMk cId="2268757999" sldId="258"/>
        </pc:sldMkLst>
      </pc:sldChg>
      <pc:sldChg chg="addSp delSp modSp new mod ord modTransition modClrScheme modAnim chgLayout">
        <pc:chgData name="Leventhal, Brian C - leventbc" userId="3adb2060-2beb-4a7d-9680-0848e8f14df8" providerId="ADAL" clId="{357D1710-6A76-4556-8485-F00C8675E2D2}" dt="2022-01-14T14:51:34.344" v="889"/>
        <pc:sldMkLst>
          <pc:docMk/>
          <pc:sldMk cId="395232081" sldId="259"/>
        </pc:sldMkLst>
        <pc:spChg chg="del">
          <ac:chgData name="Leventhal, Brian C - leventbc" userId="3adb2060-2beb-4a7d-9680-0848e8f14df8" providerId="ADAL" clId="{357D1710-6A76-4556-8485-F00C8675E2D2}" dt="2022-01-14T13:26:46.946" v="73" actId="700"/>
          <ac:spMkLst>
            <pc:docMk/>
            <pc:sldMk cId="395232081" sldId="259"/>
            <ac:spMk id="2" creationId="{9672424F-5FEB-42C5-80FD-D698B33041B0}"/>
          </ac:spMkLst>
        </pc:spChg>
        <pc:spChg chg="del">
          <ac:chgData name="Leventhal, Brian C - leventbc" userId="3adb2060-2beb-4a7d-9680-0848e8f14df8" providerId="ADAL" clId="{357D1710-6A76-4556-8485-F00C8675E2D2}" dt="2022-01-14T13:26:46.946" v="73" actId="700"/>
          <ac:spMkLst>
            <pc:docMk/>
            <pc:sldMk cId="395232081" sldId="259"/>
            <ac:spMk id="3" creationId="{13978B23-C9A8-4E36-8A07-640058509C4D}"/>
          </ac:spMkLst>
        </pc:spChg>
        <pc:spChg chg="mod ord">
          <ac:chgData name="Leventhal, Brian C - leventbc" userId="3adb2060-2beb-4a7d-9680-0848e8f14df8" providerId="ADAL" clId="{357D1710-6A76-4556-8485-F00C8675E2D2}" dt="2022-01-14T13:26:46.946" v="73" actId="700"/>
          <ac:spMkLst>
            <pc:docMk/>
            <pc:sldMk cId="395232081" sldId="259"/>
            <ac:spMk id="4" creationId="{C33E6766-4A8B-4794-B25A-36D8F8AD8CD5}"/>
          </ac:spMkLst>
        </pc:spChg>
        <pc:spChg chg="add del mod">
          <ac:chgData name="Leventhal, Brian C - leventbc" userId="3adb2060-2beb-4a7d-9680-0848e8f14df8" providerId="ADAL" clId="{357D1710-6A76-4556-8485-F00C8675E2D2}" dt="2022-01-14T13:29:38.101" v="99" actId="478"/>
          <ac:spMkLst>
            <pc:docMk/>
            <pc:sldMk cId="395232081" sldId="259"/>
            <ac:spMk id="5" creationId="{92E17E62-8AD0-4FA3-8D8A-C38CE0692557}"/>
          </ac:spMkLst>
        </pc:spChg>
        <pc:spChg chg="add del mod topLvl">
          <ac:chgData name="Leventhal, Brian C - leventbc" userId="3adb2060-2beb-4a7d-9680-0848e8f14df8" providerId="ADAL" clId="{357D1710-6A76-4556-8485-F00C8675E2D2}" dt="2022-01-14T13:33:16.286" v="114" actId="478"/>
          <ac:spMkLst>
            <pc:docMk/>
            <pc:sldMk cId="395232081" sldId="259"/>
            <ac:spMk id="11" creationId="{64DD5D65-9410-4994-948F-9924D6ECE0E6}"/>
          </ac:spMkLst>
        </pc:spChg>
        <pc:spChg chg="add del mod">
          <ac:chgData name="Leventhal, Brian C - leventbc" userId="3adb2060-2beb-4a7d-9680-0848e8f14df8" providerId="ADAL" clId="{357D1710-6A76-4556-8485-F00C8675E2D2}" dt="2022-01-14T13:40:52.969" v="166" actId="11529"/>
          <ac:spMkLst>
            <pc:docMk/>
            <pc:sldMk cId="395232081" sldId="259"/>
            <ac:spMk id="14" creationId="{6B4417FA-0F17-4642-BEBB-A07E9F9656BE}"/>
          </ac:spMkLst>
        </pc:spChg>
        <pc:spChg chg="add mod">
          <ac:chgData name="Leventhal, Brian C - leventbc" userId="3adb2060-2beb-4a7d-9680-0848e8f14df8" providerId="ADAL" clId="{357D1710-6A76-4556-8485-F00C8675E2D2}" dt="2022-01-14T13:50:19.279" v="390" actId="339"/>
          <ac:spMkLst>
            <pc:docMk/>
            <pc:sldMk cId="395232081" sldId="259"/>
            <ac:spMk id="15" creationId="{432F5CC0-28D6-41F3-967A-43034C0E99EE}"/>
          </ac:spMkLst>
        </pc:spChg>
        <pc:spChg chg="add mod">
          <ac:chgData name="Leventhal, Brian C - leventbc" userId="3adb2060-2beb-4a7d-9680-0848e8f14df8" providerId="ADAL" clId="{357D1710-6A76-4556-8485-F00C8675E2D2}" dt="2022-01-14T14:50:44.344" v="885" actId="962"/>
          <ac:spMkLst>
            <pc:docMk/>
            <pc:sldMk cId="395232081" sldId="259"/>
            <ac:spMk id="17" creationId="{4E54E86E-7836-4C72-98F8-F17202A7F02E}"/>
          </ac:spMkLst>
        </pc:spChg>
        <pc:spChg chg="add del">
          <ac:chgData name="Leventhal, Brian C - leventbc" userId="3adb2060-2beb-4a7d-9680-0848e8f14df8" providerId="ADAL" clId="{357D1710-6A76-4556-8485-F00C8675E2D2}" dt="2022-01-14T13:51:11.330" v="393" actId="22"/>
          <ac:spMkLst>
            <pc:docMk/>
            <pc:sldMk cId="395232081" sldId="259"/>
            <ac:spMk id="19" creationId="{9740D677-4F20-4ECD-A9C3-22C1BE673882}"/>
          </ac:spMkLst>
        </pc:spChg>
        <pc:spChg chg="add mod">
          <ac:chgData name="Leventhal, Brian C - leventbc" userId="3adb2060-2beb-4a7d-9680-0848e8f14df8" providerId="ADAL" clId="{357D1710-6A76-4556-8485-F00C8675E2D2}" dt="2022-01-14T14:30:42.329" v="702" actId="164"/>
          <ac:spMkLst>
            <pc:docMk/>
            <pc:sldMk cId="395232081" sldId="259"/>
            <ac:spMk id="20" creationId="{26FFB5DD-06D5-438F-B4D8-E147FED2335F}"/>
          </ac:spMkLst>
        </pc:spChg>
        <pc:spChg chg="add mod ord">
          <ac:chgData name="Leventhal, Brian C - leventbc" userId="3adb2060-2beb-4a7d-9680-0848e8f14df8" providerId="ADAL" clId="{357D1710-6A76-4556-8485-F00C8675E2D2}" dt="2022-01-14T14:30:42.329" v="702" actId="164"/>
          <ac:spMkLst>
            <pc:docMk/>
            <pc:sldMk cId="395232081" sldId="259"/>
            <ac:spMk id="21" creationId="{ECC56A54-1E75-4586-B522-903F3B920BB5}"/>
          </ac:spMkLst>
        </pc:spChg>
        <pc:spChg chg="add mod">
          <ac:chgData name="Leventhal, Brian C - leventbc" userId="3adb2060-2beb-4a7d-9680-0848e8f14df8" providerId="ADAL" clId="{357D1710-6A76-4556-8485-F00C8675E2D2}" dt="2022-01-14T14:30:50.333" v="703" actId="164"/>
          <ac:spMkLst>
            <pc:docMk/>
            <pc:sldMk cId="395232081" sldId="259"/>
            <ac:spMk id="22" creationId="{D6FD0562-F165-47BD-B3A4-7CC2FAB29A7D}"/>
          </ac:spMkLst>
        </pc:spChg>
        <pc:spChg chg="add mod">
          <ac:chgData name="Leventhal, Brian C - leventbc" userId="3adb2060-2beb-4a7d-9680-0848e8f14df8" providerId="ADAL" clId="{357D1710-6A76-4556-8485-F00C8675E2D2}" dt="2022-01-14T14:30:50.333" v="703" actId="164"/>
          <ac:spMkLst>
            <pc:docMk/>
            <pc:sldMk cId="395232081" sldId="259"/>
            <ac:spMk id="23" creationId="{128B0D1A-6143-4C52-806D-25125BCB9924}"/>
          </ac:spMkLst>
        </pc:spChg>
        <pc:spChg chg="add del mod">
          <ac:chgData name="Leventhal, Brian C - leventbc" userId="3adb2060-2beb-4a7d-9680-0848e8f14df8" providerId="ADAL" clId="{357D1710-6A76-4556-8485-F00C8675E2D2}" dt="2022-01-14T14:20:18.571" v="596" actId="478"/>
          <ac:spMkLst>
            <pc:docMk/>
            <pc:sldMk cId="395232081" sldId="259"/>
            <ac:spMk id="24" creationId="{AC64B873-487C-4D2D-8FE3-D254923BEDF2}"/>
          </ac:spMkLst>
        </pc:spChg>
        <pc:spChg chg="add del mod">
          <ac:chgData name="Leventhal, Brian C - leventbc" userId="3adb2060-2beb-4a7d-9680-0848e8f14df8" providerId="ADAL" clId="{357D1710-6A76-4556-8485-F00C8675E2D2}" dt="2022-01-14T14:20:20.607" v="597" actId="478"/>
          <ac:spMkLst>
            <pc:docMk/>
            <pc:sldMk cId="395232081" sldId="259"/>
            <ac:spMk id="25" creationId="{65781C72-2ED4-4BAE-80B9-15AC672BB02E}"/>
          </ac:spMkLst>
        </pc:spChg>
        <pc:spChg chg="add mod">
          <ac:chgData name="Leventhal, Brian C - leventbc" userId="3adb2060-2beb-4a7d-9680-0848e8f14df8" providerId="ADAL" clId="{357D1710-6A76-4556-8485-F00C8675E2D2}" dt="2022-01-14T14:31:02.291" v="706" actId="164"/>
          <ac:spMkLst>
            <pc:docMk/>
            <pc:sldMk cId="395232081" sldId="259"/>
            <ac:spMk id="26" creationId="{7719FA3F-C220-412D-AA72-791DEDA757E3}"/>
          </ac:spMkLst>
        </pc:spChg>
        <pc:spChg chg="add mod">
          <ac:chgData name="Leventhal, Brian C - leventbc" userId="3adb2060-2beb-4a7d-9680-0848e8f14df8" providerId="ADAL" clId="{357D1710-6A76-4556-8485-F00C8675E2D2}" dt="2022-01-14T14:31:02.291" v="706" actId="164"/>
          <ac:spMkLst>
            <pc:docMk/>
            <pc:sldMk cId="395232081" sldId="259"/>
            <ac:spMk id="27" creationId="{58C7AED4-FFDC-4C5B-B2A2-52EA7FC7CECE}"/>
          </ac:spMkLst>
        </pc:spChg>
        <pc:spChg chg="add mod">
          <ac:chgData name="Leventhal, Brian C - leventbc" userId="3adb2060-2beb-4a7d-9680-0848e8f14df8" providerId="ADAL" clId="{357D1710-6A76-4556-8485-F00C8675E2D2}" dt="2022-01-14T14:31:06.685" v="707" actId="164"/>
          <ac:spMkLst>
            <pc:docMk/>
            <pc:sldMk cId="395232081" sldId="259"/>
            <ac:spMk id="28" creationId="{1BEC5D85-193C-4AA2-B35B-E10B5C348BB7}"/>
          </ac:spMkLst>
        </pc:spChg>
        <pc:spChg chg="add mod">
          <ac:chgData name="Leventhal, Brian C - leventbc" userId="3adb2060-2beb-4a7d-9680-0848e8f14df8" providerId="ADAL" clId="{357D1710-6A76-4556-8485-F00C8675E2D2}" dt="2022-01-14T14:31:06.685" v="707" actId="164"/>
          <ac:spMkLst>
            <pc:docMk/>
            <pc:sldMk cId="395232081" sldId="259"/>
            <ac:spMk id="29" creationId="{FD755927-8722-4A34-B1D6-F84B50D6ABAB}"/>
          </ac:spMkLst>
        </pc:spChg>
        <pc:spChg chg="add del mod topLvl">
          <ac:chgData name="Leventhal, Brian C - leventbc" userId="3adb2060-2beb-4a7d-9680-0848e8f14df8" providerId="ADAL" clId="{357D1710-6A76-4556-8485-F00C8675E2D2}" dt="2022-01-14T14:30:37.520" v="701" actId="164"/>
          <ac:spMkLst>
            <pc:docMk/>
            <pc:sldMk cId="395232081" sldId="259"/>
            <ac:spMk id="30" creationId="{856B8AB2-93E8-4651-A912-379DE4945731}"/>
          </ac:spMkLst>
        </pc:spChg>
        <pc:spChg chg="add del mod topLvl">
          <ac:chgData name="Leventhal, Brian C - leventbc" userId="3adb2060-2beb-4a7d-9680-0848e8f14df8" providerId="ADAL" clId="{357D1710-6A76-4556-8485-F00C8675E2D2}" dt="2022-01-14T14:30:37.520" v="701" actId="164"/>
          <ac:spMkLst>
            <pc:docMk/>
            <pc:sldMk cId="395232081" sldId="259"/>
            <ac:spMk id="31" creationId="{AD0B19EE-DA59-4741-983F-61243645B3F4}"/>
          </ac:spMkLst>
        </pc:spChg>
        <pc:spChg chg="add del mod">
          <ac:chgData name="Leventhal, Brian C - leventbc" userId="3adb2060-2beb-4a7d-9680-0848e8f14df8" providerId="ADAL" clId="{357D1710-6A76-4556-8485-F00C8675E2D2}" dt="2022-01-14T14:22:56.711" v="634" actId="478"/>
          <ac:spMkLst>
            <pc:docMk/>
            <pc:sldMk cId="395232081" sldId="259"/>
            <ac:spMk id="35" creationId="{F819FAFF-9E62-4C56-9306-5269B803F7E2}"/>
          </ac:spMkLst>
        </pc:spChg>
        <pc:spChg chg="add del mod topLvl">
          <ac:chgData name="Leventhal, Brian C - leventbc" userId="3adb2060-2beb-4a7d-9680-0848e8f14df8" providerId="ADAL" clId="{357D1710-6A76-4556-8485-F00C8675E2D2}" dt="2022-01-14T14:30:37.520" v="701" actId="164"/>
          <ac:spMkLst>
            <pc:docMk/>
            <pc:sldMk cId="395232081" sldId="259"/>
            <ac:spMk id="37" creationId="{E212F742-7841-497D-BA9C-22CBB64AA7A2}"/>
          </ac:spMkLst>
        </pc:spChg>
        <pc:spChg chg="add mod">
          <ac:chgData name="Leventhal, Brian C - leventbc" userId="3adb2060-2beb-4a7d-9680-0848e8f14df8" providerId="ADAL" clId="{357D1710-6A76-4556-8485-F00C8675E2D2}" dt="2022-01-14T14:30:42.329" v="702" actId="164"/>
          <ac:spMkLst>
            <pc:docMk/>
            <pc:sldMk cId="395232081" sldId="259"/>
            <ac:spMk id="39" creationId="{D9DCBEA4-F405-49E1-9701-0B6E48097856}"/>
          </ac:spMkLst>
        </pc:spChg>
        <pc:spChg chg="add mod">
          <ac:chgData name="Leventhal, Brian C - leventbc" userId="3adb2060-2beb-4a7d-9680-0848e8f14df8" providerId="ADAL" clId="{357D1710-6A76-4556-8485-F00C8675E2D2}" dt="2022-01-14T14:30:50.333" v="703" actId="164"/>
          <ac:spMkLst>
            <pc:docMk/>
            <pc:sldMk cId="395232081" sldId="259"/>
            <ac:spMk id="41" creationId="{F5DBDE44-AB41-4036-B2A4-DF9A9F3EB77C}"/>
          </ac:spMkLst>
        </pc:spChg>
        <pc:spChg chg="add mod">
          <ac:chgData name="Leventhal, Brian C - leventbc" userId="3adb2060-2beb-4a7d-9680-0848e8f14df8" providerId="ADAL" clId="{357D1710-6A76-4556-8485-F00C8675E2D2}" dt="2022-01-14T14:31:02.291" v="706" actId="164"/>
          <ac:spMkLst>
            <pc:docMk/>
            <pc:sldMk cId="395232081" sldId="259"/>
            <ac:spMk id="43" creationId="{662DC7BA-B253-4CA2-81C4-12DB8D44843B}"/>
          </ac:spMkLst>
        </pc:spChg>
        <pc:spChg chg="add mod">
          <ac:chgData name="Leventhal, Brian C - leventbc" userId="3adb2060-2beb-4a7d-9680-0848e8f14df8" providerId="ADAL" clId="{357D1710-6A76-4556-8485-F00C8675E2D2}" dt="2022-01-14T14:31:06.685" v="707" actId="164"/>
          <ac:spMkLst>
            <pc:docMk/>
            <pc:sldMk cId="395232081" sldId="259"/>
            <ac:spMk id="45" creationId="{28D323BF-DF85-4DFF-8151-44B15A2FF0B5}"/>
          </ac:spMkLst>
        </pc:spChg>
        <pc:spChg chg="add del mod topLvl">
          <ac:chgData name="Leventhal, Brian C - leventbc" userId="3adb2060-2beb-4a7d-9680-0848e8f14df8" providerId="ADAL" clId="{357D1710-6A76-4556-8485-F00C8675E2D2}" dt="2022-01-14T14:30:31.243" v="700" actId="478"/>
          <ac:spMkLst>
            <pc:docMk/>
            <pc:sldMk cId="395232081" sldId="259"/>
            <ac:spMk id="46" creationId="{C9DA9CAA-38BD-4FF5-99C7-2655BBDD288B}"/>
          </ac:spMkLst>
        </pc:spChg>
        <pc:spChg chg="add del mod topLvl">
          <ac:chgData name="Leventhal, Brian C - leventbc" userId="3adb2060-2beb-4a7d-9680-0848e8f14df8" providerId="ADAL" clId="{357D1710-6A76-4556-8485-F00C8675E2D2}" dt="2022-01-14T14:30:17.713" v="699" actId="478"/>
          <ac:spMkLst>
            <pc:docMk/>
            <pc:sldMk cId="395232081" sldId="259"/>
            <ac:spMk id="47" creationId="{9ECD2C20-061C-4601-AA98-0FCE68B38511}"/>
          </ac:spMkLst>
        </pc:spChg>
        <pc:grpChg chg="add del mod">
          <ac:chgData name="Leventhal, Brian C - leventbc" userId="3adb2060-2beb-4a7d-9680-0848e8f14df8" providerId="ADAL" clId="{357D1710-6A76-4556-8485-F00C8675E2D2}" dt="2022-01-14T13:33:16.286" v="114" actId="478"/>
          <ac:grpSpMkLst>
            <pc:docMk/>
            <pc:sldMk cId="395232081" sldId="259"/>
            <ac:grpSpMk id="12" creationId="{3C7CF633-B21A-409F-9070-22183225E7A6}"/>
          </ac:grpSpMkLst>
        </pc:grpChg>
        <pc:grpChg chg="add del mod topLvl">
          <ac:chgData name="Leventhal, Brian C - leventbc" userId="3adb2060-2beb-4a7d-9680-0848e8f14df8" providerId="ADAL" clId="{357D1710-6A76-4556-8485-F00C8675E2D2}" dt="2022-01-14T14:29:43.930" v="693" actId="165"/>
          <ac:grpSpMkLst>
            <pc:docMk/>
            <pc:sldMk cId="395232081" sldId="259"/>
            <ac:grpSpMk id="48" creationId="{82E894D9-2D82-4E45-B473-FF6B5A2FA873}"/>
          </ac:grpSpMkLst>
        </pc:grpChg>
        <pc:grpChg chg="add del mod">
          <ac:chgData name="Leventhal, Brian C - leventbc" userId="3adb2060-2beb-4a7d-9680-0848e8f14df8" providerId="ADAL" clId="{357D1710-6A76-4556-8485-F00C8675E2D2}" dt="2022-01-14T14:29:36.289" v="692" actId="165"/>
          <ac:grpSpMkLst>
            <pc:docMk/>
            <pc:sldMk cId="395232081" sldId="259"/>
            <ac:grpSpMk id="49" creationId="{13DF8DE3-1DFB-45EB-AD00-43AE16709892}"/>
          </ac:grpSpMkLst>
        </pc:grpChg>
        <pc:grpChg chg="add mod">
          <ac:chgData name="Leventhal, Brian C - leventbc" userId="3adb2060-2beb-4a7d-9680-0848e8f14df8" providerId="ADAL" clId="{357D1710-6A76-4556-8485-F00C8675E2D2}" dt="2022-01-14T14:32:02.086" v="715" actId="962"/>
          <ac:grpSpMkLst>
            <pc:docMk/>
            <pc:sldMk cId="395232081" sldId="259"/>
            <ac:grpSpMk id="50" creationId="{668DB86D-2A6B-4174-93BD-2E026200D7CA}"/>
          </ac:grpSpMkLst>
        </pc:grpChg>
        <pc:grpChg chg="add mod">
          <ac:chgData name="Leventhal, Brian C - leventbc" userId="3adb2060-2beb-4a7d-9680-0848e8f14df8" providerId="ADAL" clId="{357D1710-6A76-4556-8485-F00C8675E2D2}" dt="2022-01-14T14:31:56.659" v="713" actId="962"/>
          <ac:grpSpMkLst>
            <pc:docMk/>
            <pc:sldMk cId="395232081" sldId="259"/>
            <ac:grpSpMk id="51" creationId="{B33F6493-5930-4A4F-9E40-C41B8EDB2956}"/>
          </ac:grpSpMkLst>
        </pc:grpChg>
        <pc:grpChg chg="add mod">
          <ac:chgData name="Leventhal, Brian C - leventbc" userId="3adb2060-2beb-4a7d-9680-0848e8f14df8" providerId="ADAL" clId="{357D1710-6A76-4556-8485-F00C8675E2D2}" dt="2022-01-14T14:31:51.633" v="711" actId="962"/>
          <ac:grpSpMkLst>
            <pc:docMk/>
            <pc:sldMk cId="395232081" sldId="259"/>
            <ac:grpSpMk id="52" creationId="{28C2CCD7-D9B7-477F-8DD4-1CED768491E0}"/>
          </ac:grpSpMkLst>
        </pc:grpChg>
        <pc:grpChg chg="add mod">
          <ac:chgData name="Leventhal, Brian C - leventbc" userId="3adb2060-2beb-4a7d-9680-0848e8f14df8" providerId="ADAL" clId="{357D1710-6A76-4556-8485-F00C8675E2D2}" dt="2022-01-14T14:30:57.633" v="705" actId="164"/>
          <ac:grpSpMkLst>
            <pc:docMk/>
            <pc:sldMk cId="395232081" sldId="259"/>
            <ac:grpSpMk id="53" creationId="{ADABA9E9-E7C7-4CAE-B847-4C3279C653E5}"/>
          </ac:grpSpMkLst>
        </pc:grpChg>
        <pc:grpChg chg="add mod">
          <ac:chgData name="Leventhal, Brian C - leventbc" userId="3adb2060-2beb-4a7d-9680-0848e8f14df8" providerId="ADAL" clId="{357D1710-6A76-4556-8485-F00C8675E2D2}" dt="2022-01-14T14:31:46.518" v="709" actId="962"/>
          <ac:grpSpMkLst>
            <pc:docMk/>
            <pc:sldMk cId="395232081" sldId="259"/>
            <ac:grpSpMk id="54" creationId="{375B0B05-8AA4-47C8-B0CB-B385E2CC4C1F}"/>
          </ac:grpSpMkLst>
        </pc:grpChg>
        <pc:grpChg chg="add mod">
          <ac:chgData name="Leventhal, Brian C - leventbc" userId="3adb2060-2beb-4a7d-9680-0848e8f14df8" providerId="ADAL" clId="{357D1710-6A76-4556-8485-F00C8675E2D2}" dt="2022-01-14T14:31:39.243" v="708" actId="962"/>
          <ac:grpSpMkLst>
            <pc:docMk/>
            <pc:sldMk cId="395232081" sldId="259"/>
            <ac:grpSpMk id="55" creationId="{BD3B58CC-EC90-4D61-AF09-86731E175FC4}"/>
          </ac:grpSpMkLst>
        </pc:grpChg>
        <pc:graphicFrameChg chg="add del mod topLvl modGraphic">
          <ac:chgData name="Leventhal, Brian C - leventbc" userId="3adb2060-2beb-4a7d-9680-0848e8f14df8" providerId="ADAL" clId="{357D1710-6A76-4556-8485-F00C8675E2D2}" dt="2022-01-14T13:36:22.278" v="151" actId="478"/>
          <ac:graphicFrameMkLst>
            <pc:docMk/>
            <pc:sldMk cId="395232081" sldId="259"/>
            <ac:graphicFrameMk id="10" creationId="{D12FFF5C-20D6-47C3-BA10-294D89DDE1B4}"/>
          </ac:graphicFrameMkLst>
        </pc:graphicFrameChg>
        <pc:graphicFrameChg chg="add del mod modGraphic">
          <ac:chgData name="Leventhal, Brian C - leventbc" userId="3adb2060-2beb-4a7d-9680-0848e8f14df8" providerId="ADAL" clId="{357D1710-6A76-4556-8485-F00C8675E2D2}" dt="2022-01-14T14:21:15.887" v="617" actId="478"/>
          <ac:graphicFrameMkLst>
            <pc:docMk/>
            <pc:sldMk cId="395232081" sldId="259"/>
            <ac:graphicFrameMk id="13" creationId="{D04C8CAD-4271-464A-8F81-218C970B2605}"/>
          </ac:graphicFrameMkLst>
        </pc:graphicFrameChg>
        <pc:picChg chg="add del mod">
          <ac:chgData name="Leventhal, Brian C - leventbc" userId="3adb2060-2beb-4a7d-9680-0848e8f14df8" providerId="ADAL" clId="{357D1710-6A76-4556-8485-F00C8675E2D2}" dt="2022-01-14T13:44:12.024" v="203" actId="478"/>
          <ac:picMkLst>
            <pc:docMk/>
            <pc:sldMk cId="395232081" sldId="259"/>
            <ac:picMk id="7" creationId="{4161E04D-9E10-4FB9-BA91-62E3354A5790}"/>
          </ac:picMkLst>
        </pc:picChg>
        <pc:picChg chg="add del mod">
          <ac:chgData name="Leventhal, Brian C - leventbc" userId="3adb2060-2beb-4a7d-9680-0848e8f14df8" providerId="ADAL" clId="{357D1710-6A76-4556-8485-F00C8675E2D2}" dt="2022-01-14T13:45:21.499" v="317" actId="478"/>
          <ac:picMkLst>
            <pc:docMk/>
            <pc:sldMk cId="395232081" sldId="259"/>
            <ac:picMk id="9" creationId="{AB331C1D-4249-42C0-BFAE-953EA3EFC0CF}"/>
          </ac:picMkLst>
        </pc:picChg>
        <pc:cxnChg chg="add mod ord">
          <ac:chgData name="Leventhal, Brian C - leventbc" userId="3adb2060-2beb-4a7d-9680-0848e8f14df8" providerId="ADAL" clId="{357D1710-6A76-4556-8485-F00C8675E2D2}" dt="2022-01-14T14:21:54.849" v="625" actId="167"/>
          <ac:cxnSpMkLst>
            <pc:docMk/>
            <pc:sldMk cId="395232081" sldId="259"/>
            <ac:cxnSpMk id="33" creationId="{090F8037-1E8F-4B8D-81FC-B1BDE85873D9}"/>
          </ac:cxnSpMkLst>
        </pc:cxnChg>
      </pc:sldChg>
      <pc:sldChg chg="modSp add del mod modTransition">
        <pc:chgData name="Leventhal, Brian C - leventbc" userId="3adb2060-2beb-4a7d-9680-0848e8f14df8" providerId="ADAL" clId="{357D1710-6A76-4556-8485-F00C8675E2D2}" dt="2022-01-14T14:23:42.759" v="651" actId="47"/>
        <pc:sldMkLst>
          <pc:docMk/>
          <pc:sldMk cId="1771469441" sldId="260"/>
        </pc:sldMkLst>
        <pc:spChg chg="mod">
          <ac:chgData name="Leventhal, Brian C - leventbc" userId="3adb2060-2beb-4a7d-9680-0848e8f14df8" providerId="ADAL" clId="{357D1710-6A76-4556-8485-F00C8675E2D2}" dt="2022-01-14T13:55:07.261" v="451"/>
          <ac:spMkLst>
            <pc:docMk/>
            <pc:sldMk cId="1771469441" sldId="260"/>
            <ac:spMk id="17" creationId="{4E54E86E-7836-4C72-98F8-F17202A7F02E}"/>
          </ac:spMkLst>
        </pc:spChg>
        <pc:graphicFrameChg chg="mod modGraphic">
          <ac:chgData name="Leventhal, Brian C - leventbc" userId="3adb2060-2beb-4a7d-9680-0848e8f14df8" providerId="ADAL" clId="{357D1710-6A76-4556-8485-F00C8675E2D2}" dt="2022-01-14T13:52:19.871" v="399" actId="2085"/>
          <ac:graphicFrameMkLst>
            <pc:docMk/>
            <pc:sldMk cId="1771469441" sldId="260"/>
            <ac:graphicFrameMk id="13" creationId="{D04C8CAD-4271-464A-8F81-218C970B2605}"/>
          </ac:graphicFrameMkLst>
        </pc:graphicFrameChg>
      </pc:sldChg>
      <pc:sldChg chg="modSp add del mod ord modTransition">
        <pc:chgData name="Leventhal, Brian C - leventbc" userId="3adb2060-2beb-4a7d-9680-0848e8f14df8" providerId="ADAL" clId="{357D1710-6A76-4556-8485-F00C8675E2D2}" dt="2022-01-14T14:25:55.253" v="670" actId="47"/>
        <pc:sldMkLst>
          <pc:docMk/>
          <pc:sldMk cId="4038191623" sldId="261"/>
        </pc:sldMkLst>
        <pc:spChg chg="mod">
          <ac:chgData name="Leventhal, Brian C - leventbc" userId="3adb2060-2beb-4a7d-9680-0848e8f14df8" providerId="ADAL" clId="{357D1710-6A76-4556-8485-F00C8675E2D2}" dt="2022-01-14T13:55:09.939" v="452"/>
          <ac:spMkLst>
            <pc:docMk/>
            <pc:sldMk cId="4038191623" sldId="261"/>
            <ac:spMk id="17" creationId="{4E54E86E-7836-4C72-98F8-F17202A7F02E}"/>
          </ac:spMkLst>
        </pc:spChg>
      </pc:sldChg>
      <pc:sldChg chg="add del">
        <pc:chgData name="Leventhal, Brian C - leventbc" userId="3adb2060-2beb-4a7d-9680-0848e8f14df8" providerId="ADAL" clId="{357D1710-6A76-4556-8485-F00C8675E2D2}" dt="2022-01-14T13:53:22.599" v="407"/>
        <pc:sldMkLst>
          <pc:docMk/>
          <pc:sldMk cId="928155046" sldId="262"/>
        </pc:sldMkLst>
      </pc:sldChg>
      <pc:sldChg chg="add del">
        <pc:chgData name="Leventhal, Brian C - leventbc" userId="3adb2060-2beb-4a7d-9680-0848e8f14df8" providerId="ADAL" clId="{357D1710-6A76-4556-8485-F00C8675E2D2}" dt="2022-01-14T13:53:12.052" v="405" actId="47"/>
        <pc:sldMkLst>
          <pc:docMk/>
          <pc:sldMk cId="2111745001" sldId="262"/>
        </pc:sldMkLst>
      </pc:sldChg>
      <pc:sldChg chg="modSp add del mod ord modTransition">
        <pc:chgData name="Leventhal, Brian C - leventbc" userId="3adb2060-2beb-4a7d-9680-0848e8f14df8" providerId="ADAL" clId="{357D1710-6A76-4556-8485-F00C8675E2D2}" dt="2022-01-14T14:25:59.493" v="671" actId="47"/>
        <pc:sldMkLst>
          <pc:docMk/>
          <pc:sldMk cId="3007967165" sldId="262"/>
        </pc:sldMkLst>
        <pc:spChg chg="mod">
          <ac:chgData name="Leventhal, Brian C - leventbc" userId="3adb2060-2beb-4a7d-9680-0848e8f14df8" providerId="ADAL" clId="{357D1710-6A76-4556-8485-F00C8675E2D2}" dt="2022-01-14T13:55:12.344" v="453"/>
          <ac:spMkLst>
            <pc:docMk/>
            <pc:sldMk cId="3007967165" sldId="262"/>
            <ac:spMk id="17" creationId="{4E54E86E-7836-4C72-98F8-F17202A7F02E}"/>
          </ac:spMkLst>
        </pc:spChg>
        <pc:graphicFrameChg chg="mod modGraphic">
          <ac:chgData name="Leventhal, Brian C - leventbc" userId="3adb2060-2beb-4a7d-9680-0848e8f14df8" providerId="ADAL" clId="{357D1710-6A76-4556-8485-F00C8675E2D2}" dt="2022-01-14T13:53:49.201" v="416" actId="2084"/>
          <ac:graphicFrameMkLst>
            <pc:docMk/>
            <pc:sldMk cId="3007967165" sldId="262"/>
            <ac:graphicFrameMk id="13" creationId="{D04C8CAD-4271-464A-8F81-218C970B2605}"/>
          </ac:graphicFrameMkLst>
        </pc:graphicFrameChg>
      </pc:sldChg>
      <pc:sldChg chg="addSp delSp modSp new del mod modTransition modClrScheme chgLayout">
        <pc:chgData name="Leventhal, Brian C - leventbc" userId="3adb2060-2beb-4a7d-9680-0848e8f14df8" providerId="ADAL" clId="{357D1710-6A76-4556-8485-F00C8675E2D2}" dt="2022-01-14T14:43:34.012" v="857" actId="47"/>
        <pc:sldMkLst>
          <pc:docMk/>
          <pc:sldMk cId="523756502" sldId="263"/>
        </pc:sldMkLst>
        <pc:spChg chg="del">
          <ac:chgData name="Leventhal, Brian C - leventbc" userId="3adb2060-2beb-4a7d-9680-0848e8f14df8" providerId="ADAL" clId="{357D1710-6A76-4556-8485-F00C8675E2D2}" dt="2022-01-14T13:59:33.845" v="483" actId="700"/>
          <ac:spMkLst>
            <pc:docMk/>
            <pc:sldMk cId="523756502" sldId="263"/>
            <ac:spMk id="2" creationId="{59FC061F-7CE7-4E86-BD30-4C52AB0514B4}"/>
          </ac:spMkLst>
        </pc:spChg>
        <pc:spChg chg="del">
          <ac:chgData name="Leventhal, Brian C - leventbc" userId="3adb2060-2beb-4a7d-9680-0848e8f14df8" providerId="ADAL" clId="{357D1710-6A76-4556-8485-F00C8675E2D2}" dt="2022-01-14T13:59:33.845" v="483" actId="700"/>
          <ac:spMkLst>
            <pc:docMk/>
            <pc:sldMk cId="523756502" sldId="263"/>
            <ac:spMk id="3" creationId="{C0A47ADF-D915-4519-A74A-F78B1CEC7C29}"/>
          </ac:spMkLst>
        </pc:spChg>
        <pc:spChg chg="mod ord">
          <ac:chgData name="Leventhal, Brian C - leventbc" userId="3adb2060-2beb-4a7d-9680-0848e8f14df8" providerId="ADAL" clId="{357D1710-6A76-4556-8485-F00C8675E2D2}" dt="2022-01-14T13:59:33.845" v="483" actId="700"/>
          <ac:spMkLst>
            <pc:docMk/>
            <pc:sldMk cId="523756502" sldId="263"/>
            <ac:spMk id="4" creationId="{D3EC6F10-AF7C-4D08-8C12-6EA0FCF92DC3}"/>
          </ac:spMkLst>
        </pc:spChg>
        <pc:graphicFrameChg chg="add mod modGraphic">
          <ac:chgData name="Leventhal, Brian C - leventbc" userId="3adb2060-2beb-4a7d-9680-0848e8f14df8" providerId="ADAL" clId="{357D1710-6A76-4556-8485-F00C8675E2D2}" dt="2022-01-14T14:07:02.174" v="532" actId="962"/>
          <ac:graphicFrameMkLst>
            <pc:docMk/>
            <pc:sldMk cId="523756502" sldId="263"/>
            <ac:graphicFrameMk id="5" creationId="{BD0446F6-3BAE-47CF-A251-98714D5916A1}"/>
          </ac:graphicFrameMkLst>
        </pc:graphicFrameChg>
      </pc:sldChg>
      <pc:sldChg chg="delSp add del mod">
        <pc:chgData name="Leventhal, Brian C - leventbc" userId="3adb2060-2beb-4a7d-9680-0848e8f14df8" providerId="ADAL" clId="{357D1710-6A76-4556-8485-F00C8675E2D2}" dt="2022-01-14T14:23:41.525" v="650" actId="47"/>
        <pc:sldMkLst>
          <pc:docMk/>
          <pc:sldMk cId="2359220330" sldId="264"/>
        </pc:sldMkLst>
        <pc:spChg chg="del">
          <ac:chgData name="Leventhal, Brian C - leventbc" userId="3adb2060-2beb-4a7d-9680-0848e8f14df8" providerId="ADAL" clId="{357D1710-6A76-4556-8485-F00C8675E2D2}" dt="2022-01-14T14:22:04.671" v="628" actId="478"/>
          <ac:spMkLst>
            <pc:docMk/>
            <pc:sldMk cId="2359220330" sldId="264"/>
            <ac:spMk id="20" creationId="{26FFB5DD-06D5-438F-B4D8-E147FED2335F}"/>
          </ac:spMkLst>
        </pc:spChg>
        <pc:spChg chg="del">
          <ac:chgData name="Leventhal, Brian C - leventbc" userId="3adb2060-2beb-4a7d-9680-0848e8f14df8" providerId="ADAL" clId="{357D1710-6A76-4556-8485-F00C8675E2D2}" dt="2022-01-14T14:22:04.671" v="628" actId="478"/>
          <ac:spMkLst>
            <pc:docMk/>
            <pc:sldMk cId="2359220330" sldId="264"/>
            <ac:spMk id="21" creationId="{ECC56A54-1E75-4586-B522-903F3B920BB5}"/>
          </ac:spMkLst>
        </pc:spChg>
        <pc:spChg chg="del">
          <ac:chgData name="Leventhal, Brian C - leventbc" userId="3adb2060-2beb-4a7d-9680-0848e8f14df8" providerId="ADAL" clId="{357D1710-6A76-4556-8485-F00C8675E2D2}" dt="2022-01-14T14:22:04.671" v="628" actId="478"/>
          <ac:spMkLst>
            <pc:docMk/>
            <pc:sldMk cId="2359220330" sldId="264"/>
            <ac:spMk id="22" creationId="{D6FD0562-F165-47BD-B3A4-7CC2FAB29A7D}"/>
          </ac:spMkLst>
        </pc:spChg>
        <pc:spChg chg="del">
          <ac:chgData name="Leventhal, Brian C - leventbc" userId="3adb2060-2beb-4a7d-9680-0848e8f14df8" providerId="ADAL" clId="{357D1710-6A76-4556-8485-F00C8675E2D2}" dt="2022-01-14T14:22:04.671" v="628" actId="478"/>
          <ac:spMkLst>
            <pc:docMk/>
            <pc:sldMk cId="2359220330" sldId="264"/>
            <ac:spMk id="23" creationId="{128B0D1A-6143-4C52-806D-25125BCB9924}"/>
          </ac:spMkLst>
        </pc:spChg>
        <pc:spChg chg="del">
          <ac:chgData name="Leventhal, Brian C - leventbc" userId="3adb2060-2beb-4a7d-9680-0848e8f14df8" providerId="ADAL" clId="{357D1710-6A76-4556-8485-F00C8675E2D2}" dt="2022-01-14T14:22:04.671" v="628" actId="478"/>
          <ac:spMkLst>
            <pc:docMk/>
            <pc:sldMk cId="2359220330" sldId="264"/>
            <ac:spMk id="26" creationId="{7719FA3F-C220-412D-AA72-791DEDA757E3}"/>
          </ac:spMkLst>
        </pc:spChg>
        <pc:spChg chg="del">
          <ac:chgData name="Leventhal, Brian C - leventbc" userId="3adb2060-2beb-4a7d-9680-0848e8f14df8" providerId="ADAL" clId="{357D1710-6A76-4556-8485-F00C8675E2D2}" dt="2022-01-14T14:22:04.671" v="628" actId="478"/>
          <ac:spMkLst>
            <pc:docMk/>
            <pc:sldMk cId="2359220330" sldId="264"/>
            <ac:spMk id="27" creationId="{58C7AED4-FFDC-4C5B-B2A2-52EA7FC7CECE}"/>
          </ac:spMkLst>
        </pc:spChg>
        <pc:spChg chg="del">
          <ac:chgData name="Leventhal, Brian C - leventbc" userId="3adb2060-2beb-4a7d-9680-0848e8f14df8" providerId="ADAL" clId="{357D1710-6A76-4556-8485-F00C8675E2D2}" dt="2022-01-14T14:22:04.671" v="628" actId="478"/>
          <ac:spMkLst>
            <pc:docMk/>
            <pc:sldMk cId="2359220330" sldId="264"/>
            <ac:spMk id="28" creationId="{1BEC5D85-193C-4AA2-B35B-E10B5C348BB7}"/>
          </ac:spMkLst>
        </pc:spChg>
        <pc:spChg chg="del">
          <ac:chgData name="Leventhal, Brian C - leventbc" userId="3adb2060-2beb-4a7d-9680-0848e8f14df8" providerId="ADAL" clId="{357D1710-6A76-4556-8485-F00C8675E2D2}" dt="2022-01-14T14:22:04.671" v="628" actId="478"/>
          <ac:spMkLst>
            <pc:docMk/>
            <pc:sldMk cId="2359220330" sldId="264"/>
            <ac:spMk id="29" creationId="{FD755927-8722-4A34-B1D6-F84B50D6ABAB}"/>
          </ac:spMkLst>
        </pc:spChg>
      </pc:sldChg>
      <pc:sldChg chg="addSp delSp modSp add del mod delAnim modAnim">
        <pc:chgData name="Leventhal, Brian C - leventbc" userId="3adb2060-2beb-4a7d-9680-0848e8f14df8" providerId="ADAL" clId="{357D1710-6A76-4556-8485-F00C8675E2D2}" dt="2022-01-14T14:42:20.282" v="840" actId="47"/>
        <pc:sldMkLst>
          <pc:docMk/>
          <pc:sldMk cId="2504152523" sldId="264"/>
        </pc:sldMkLst>
        <pc:spChg chg="del">
          <ac:chgData name="Leventhal, Brian C - leventbc" userId="3adb2060-2beb-4a7d-9680-0848e8f14df8" providerId="ADAL" clId="{357D1710-6A76-4556-8485-F00C8675E2D2}" dt="2022-01-14T14:26:11.541" v="674" actId="478"/>
          <ac:spMkLst>
            <pc:docMk/>
            <pc:sldMk cId="2504152523" sldId="264"/>
            <ac:spMk id="20" creationId="{26FFB5DD-06D5-438F-B4D8-E147FED2335F}"/>
          </ac:spMkLst>
        </pc:spChg>
        <pc:spChg chg="del">
          <ac:chgData name="Leventhal, Brian C - leventbc" userId="3adb2060-2beb-4a7d-9680-0848e8f14df8" providerId="ADAL" clId="{357D1710-6A76-4556-8485-F00C8675E2D2}" dt="2022-01-14T14:26:11.541" v="674" actId="478"/>
          <ac:spMkLst>
            <pc:docMk/>
            <pc:sldMk cId="2504152523" sldId="264"/>
            <ac:spMk id="21" creationId="{ECC56A54-1E75-4586-B522-903F3B920BB5}"/>
          </ac:spMkLst>
        </pc:spChg>
        <pc:spChg chg="del">
          <ac:chgData name="Leventhal, Brian C - leventbc" userId="3adb2060-2beb-4a7d-9680-0848e8f14df8" providerId="ADAL" clId="{357D1710-6A76-4556-8485-F00C8675E2D2}" dt="2022-01-14T14:26:11.541" v="674" actId="478"/>
          <ac:spMkLst>
            <pc:docMk/>
            <pc:sldMk cId="2504152523" sldId="264"/>
            <ac:spMk id="22" creationId="{D6FD0562-F165-47BD-B3A4-7CC2FAB29A7D}"/>
          </ac:spMkLst>
        </pc:spChg>
        <pc:spChg chg="del">
          <ac:chgData name="Leventhal, Brian C - leventbc" userId="3adb2060-2beb-4a7d-9680-0848e8f14df8" providerId="ADAL" clId="{357D1710-6A76-4556-8485-F00C8675E2D2}" dt="2022-01-14T14:26:11.541" v="674" actId="478"/>
          <ac:spMkLst>
            <pc:docMk/>
            <pc:sldMk cId="2504152523" sldId="264"/>
            <ac:spMk id="23" creationId="{128B0D1A-6143-4C52-806D-25125BCB9924}"/>
          </ac:spMkLst>
        </pc:spChg>
        <pc:spChg chg="del">
          <ac:chgData name="Leventhal, Brian C - leventbc" userId="3adb2060-2beb-4a7d-9680-0848e8f14df8" providerId="ADAL" clId="{357D1710-6A76-4556-8485-F00C8675E2D2}" dt="2022-01-14T14:26:11.541" v="674" actId="478"/>
          <ac:spMkLst>
            <pc:docMk/>
            <pc:sldMk cId="2504152523" sldId="264"/>
            <ac:spMk id="26" creationId="{7719FA3F-C220-412D-AA72-791DEDA757E3}"/>
          </ac:spMkLst>
        </pc:spChg>
        <pc:spChg chg="del">
          <ac:chgData name="Leventhal, Brian C - leventbc" userId="3adb2060-2beb-4a7d-9680-0848e8f14df8" providerId="ADAL" clId="{357D1710-6A76-4556-8485-F00C8675E2D2}" dt="2022-01-14T14:26:11.541" v="674" actId="478"/>
          <ac:spMkLst>
            <pc:docMk/>
            <pc:sldMk cId="2504152523" sldId="264"/>
            <ac:spMk id="27" creationId="{58C7AED4-FFDC-4C5B-B2A2-52EA7FC7CECE}"/>
          </ac:spMkLst>
        </pc:spChg>
        <pc:spChg chg="del">
          <ac:chgData name="Leventhal, Brian C - leventbc" userId="3adb2060-2beb-4a7d-9680-0848e8f14df8" providerId="ADAL" clId="{357D1710-6A76-4556-8485-F00C8675E2D2}" dt="2022-01-14T14:26:11.541" v="674" actId="478"/>
          <ac:spMkLst>
            <pc:docMk/>
            <pc:sldMk cId="2504152523" sldId="264"/>
            <ac:spMk id="28" creationId="{1BEC5D85-193C-4AA2-B35B-E10B5C348BB7}"/>
          </ac:spMkLst>
        </pc:spChg>
        <pc:spChg chg="del">
          <ac:chgData name="Leventhal, Brian C - leventbc" userId="3adb2060-2beb-4a7d-9680-0848e8f14df8" providerId="ADAL" clId="{357D1710-6A76-4556-8485-F00C8675E2D2}" dt="2022-01-14T14:26:11.541" v="674" actId="478"/>
          <ac:spMkLst>
            <pc:docMk/>
            <pc:sldMk cId="2504152523" sldId="264"/>
            <ac:spMk id="29" creationId="{FD755927-8722-4A34-B1D6-F84B50D6ABAB}"/>
          </ac:spMkLst>
        </pc:spChg>
        <pc:spChg chg="mod">
          <ac:chgData name="Leventhal, Brian C - leventbc" userId="3adb2060-2beb-4a7d-9680-0848e8f14df8" providerId="ADAL" clId="{357D1710-6A76-4556-8485-F00C8675E2D2}" dt="2022-01-14T14:27:24.548" v="679" actId="164"/>
          <ac:spMkLst>
            <pc:docMk/>
            <pc:sldMk cId="2504152523" sldId="264"/>
            <ac:spMk id="30" creationId="{856B8AB2-93E8-4651-A912-379DE4945731}"/>
          </ac:spMkLst>
        </pc:spChg>
        <pc:spChg chg="mod">
          <ac:chgData name="Leventhal, Brian C - leventbc" userId="3adb2060-2beb-4a7d-9680-0848e8f14df8" providerId="ADAL" clId="{357D1710-6A76-4556-8485-F00C8675E2D2}" dt="2022-01-14T14:27:24.548" v="679" actId="164"/>
          <ac:spMkLst>
            <pc:docMk/>
            <pc:sldMk cId="2504152523" sldId="264"/>
            <ac:spMk id="31" creationId="{AD0B19EE-DA59-4741-983F-61243645B3F4}"/>
          </ac:spMkLst>
        </pc:spChg>
        <pc:spChg chg="mod">
          <ac:chgData name="Leventhal, Brian C - leventbc" userId="3adb2060-2beb-4a7d-9680-0848e8f14df8" providerId="ADAL" clId="{357D1710-6A76-4556-8485-F00C8675E2D2}" dt="2022-01-14T14:27:24.548" v="679" actId="164"/>
          <ac:spMkLst>
            <pc:docMk/>
            <pc:sldMk cId="2504152523" sldId="264"/>
            <ac:spMk id="37" creationId="{E212F742-7841-497D-BA9C-22CBB64AA7A2}"/>
          </ac:spMkLst>
        </pc:spChg>
        <pc:spChg chg="del">
          <ac:chgData name="Leventhal, Brian C - leventbc" userId="3adb2060-2beb-4a7d-9680-0848e8f14df8" providerId="ADAL" clId="{357D1710-6A76-4556-8485-F00C8675E2D2}" dt="2022-01-14T14:26:11.541" v="674" actId="478"/>
          <ac:spMkLst>
            <pc:docMk/>
            <pc:sldMk cId="2504152523" sldId="264"/>
            <ac:spMk id="39" creationId="{D9DCBEA4-F405-49E1-9701-0B6E48097856}"/>
          </ac:spMkLst>
        </pc:spChg>
        <pc:spChg chg="del">
          <ac:chgData name="Leventhal, Brian C - leventbc" userId="3adb2060-2beb-4a7d-9680-0848e8f14df8" providerId="ADAL" clId="{357D1710-6A76-4556-8485-F00C8675E2D2}" dt="2022-01-14T14:26:11.541" v="674" actId="478"/>
          <ac:spMkLst>
            <pc:docMk/>
            <pc:sldMk cId="2504152523" sldId="264"/>
            <ac:spMk id="41" creationId="{F5DBDE44-AB41-4036-B2A4-DF9A9F3EB77C}"/>
          </ac:spMkLst>
        </pc:spChg>
        <pc:spChg chg="del">
          <ac:chgData name="Leventhal, Brian C - leventbc" userId="3adb2060-2beb-4a7d-9680-0848e8f14df8" providerId="ADAL" clId="{357D1710-6A76-4556-8485-F00C8675E2D2}" dt="2022-01-14T14:26:11.541" v="674" actId="478"/>
          <ac:spMkLst>
            <pc:docMk/>
            <pc:sldMk cId="2504152523" sldId="264"/>
            <ac:spMk id="43" creationId="{662DC7BA-B253-4CA2-81C4-12DB8D44843B}"/>
          </ac:spMkLst>
        </pc:spChg>
        <pc:spChg chg="del">
          <ac:chgData name="Leventhal, Brian C - leventbc" userId="3adb2060-2beb-4a7d-9680-0848e8f14df8" providerId="ADAL" clId="{357D1710-6A76-4556-8485-F00C8675E2D2}" dt="2022-01-14T14:26:11.541" v="674" actId="478"/>
          <ac:spMkLst>
            <pc:docMk/>
            <pc:sldMk cId="2504152523" sldId="264"/>
            <ac:spMk id="45" creationId="{28D323BF-DF85-4DFF-8151-44B15A2FF0B5}"/>
          </ac:spMkLst>
        </pc:spChg>
        <pc:grpChg chg="add mod">
          <ac:chgData name="Leventhal, Brian C - leventbc" userId="3adb2060-2beb-4a7d-9680-0848e8f14df8" providerId="ADAL" clId="{357D1710-6A76-4556-8485-F00C8675E2D2}" dt="2022-01-14T14:28:55.755" v="690" actId="962"/>
          <ac:grpSpMkLst>
            <pc:docMk/>
            <pc:sldMk cId="2504152523" sldId="264"/>
            <ac:grpSpMk id="2" creationId="{D421A37D-A428-4CD1-83A7-1D9F65A3020E}"/>
          </ac:grpSpMkLst>
        </pc:grpChg>
        <pc:picChg chg="del">
          <ac:chgData name="Leventhal, Brian C - leventbc" userId="3adb2060-2beb-4a7d-9680-0848e8f14df8" providerId="ADAL" clId="{357D1710-6A76-4556-8485-F00C8675E2D2}" dt="2022-01-14T14:35:49.484" v="739" actId="478"/>
          <ac:picMkLst>
            <pc:docMk/>
            <pc:sldMk cId="2504152523" sldId="264"/>
            <ac:picMk id="3" creationId="{0E19C77A-D8AC-4D9F-B794-D91141CAD7DE}"/>
          </ac:picMkLst>
        </pc:picChg>
        <pc:picChg chg="add del mod">
          <ac:chgData name="Leventhal, Brian C - leventbc" userId="3adb2060-2beb-4a7d-9680-0848e8f14df8" providerId="ADAL" clId="{357D1710-6A76-4556-8485-F00C8675E2D2}" dt="2022-01-14T14:35:46.904" v="738" actId="478"/>
          <ac:picMkLst>
            <pc:docMk/>
            <pc:sldMk cId="2504152523" sldId="264"/>
            <ac:picMk id="24" creationId="{2CBEDCBC-7579-4D9C-AA45-3F0BEFF67B37}"/>
          </ac:picMkLst>
        </pc:picChg>
      </pc:sldChg>
      <pc:sldChg chg="delSp add del mod modTransition">
        <pc:chgData name="Leventhal, Brian C - leventbc" userId="3adb2060-2beb-4a7d-9680-0848e8f14df8" providerId="ADAL" clId="{357D1710-6A76-4556-8485-F00C8675E2D2}" dt="2022-01-14T14:22:48.061" v="632" actId="47"/>
        <pc:sldMkLst>
          <pc:docMk/>
          <pc:sldMk cId="1372863648" sldId="265"/>
        </pc:sldMkLst>
        <pc:spChg chg="del">
          <ac:chgData name="Leventhal, Brian C - leventbc" userId="3adb2060-2beb-4a7d-9680-0848e8f14df8" providerId="ADAL" clId="{357D1710-6A76-4556-8485-F00C8675E2D2}" dt="2022-01-14T14:22:08.294" v="629" actId="478"/>
          <ac:spMkLst>
            <pc:docMk/>
            <pc:sldMk cId="1372863648" sldId="265"/>
            <ac:spMk id="22" creationId="{D6FD0562-F165-47BD-B3A4-7CC2FAB29A7D}"/>
          </ac:spMkLst>
        </pc:spChg>
        <pc:spChg chg="del">
          <ac:chgData name="Leventhal, Brian C - leventbc" userId="3adb2060-2beb-4a7d-9680-0848e8f14df8" providerId="ADAL" clId="{357D1710-6A76-4556-8485-F00C8675E2D2}" dt="2022-01-14T14:22:08.294" v="629" actId="478"/>
          <ac:spMkLst>
            <pc:docMk/>
            <pc:sldMk cId="1372863648" sldId="265"/>
            <ac:spMk id="23" creationId="{128B0D1A-6143-4C52-806D-25125BCB9924}"/>
          </ac:spMkLst>
        </pc:spChg>
        <pc:spChg chg="del">
          <ac:chgData name="Leventhal, Brian C - leventbc" userId="3adb2060-2beb-4a7d-9680-0848e8f14df8" providerId="ADAL" clId="{357D1710-6A76-4556-8485-F00C8675E2D2}" dt="2022-01-14T14:22:08.294" v="629" actId="478"/>
          <ac:spMkLst>
            <pc:docMk/>
            <pc:sldMk cId="1372863648" sldId="265"/>
            <ac:spMk id="26" creationId="{7719FA3F-C220-412D-AA72-791DEDA757E3}"/>
          </ac:spMkLst>
        </pc:spChg>
        <pc:spChg chg="del">
          <ac:chgData name="Leventhal, Brian C - leventbc" userId="3adb2060-2beb-4a7d-9680-0848e8f14df8" providerId="ADAL" clId="{357D1710-6A76-4556-8485-F00C8675E2D2}" dt="2022-01-14T14:22:08.294" v="629" actId="478"/>
          <ac:spMkLst>
            <pc:docMk/>
            <pc:sldMk cId="1372863648" sldId="265"/>
            <ac:spMk id="27" creationId="{58C7AED4-FFDC-4C5B-B2A2-52EA7FC7CECE}"/>
          </ac:spMkLst>
        </pc:spChg>
        <pc:spChg chg="del">
          <ac:chgData name="Leventhal, Brian C - leventbc" userId="3adb2060-2beb-4a7d-9680-0848e8f14df8" providerId="ADAL" clId="{357D1710-6A76-4556-8485-F00C8675E2D2}" dt="2022-01-14T14:22:08.294" v="629" actId="478"/>
          <ac:spMkLst>
            <pc:docMk/>
            <pc:sldMk cId="1372863648" sldId="265"/>
            <ac:spMk id="28" creationId="{1BEC5D85-193C-4AA2-B35B-E10B5C348BB7}"/>
          </ac:spMkLst>
        </pc:spChg>
        <pc:spChg chg="del">
          <ac:chgData name="Leventhal, Brian C - leventbc" userId="3adb2060-2beb-4a7d-9680-0848e8f14df8" providerId="ADAL" clId="{357D1710-6A76-4556-8485-F00C8675E2D2}" dt="2022-01-14T14:22:08.294" v="629" actId="478"/>
          <ac:spMkLst>
            <pc:docMk/>
            <pc:sldMk cId="1372863648" sldId="265"/>
            <ac:spMk id="29" creationId="{FD755927-8722-4A34-B1D6-F84B50D6ABAB}"/>
          </ac:spMkLst>
        </pc:spChg>
        <pc:spChg chg="del">
          <ac:chgData name="Leventhal, Brian C - leventbc" userId="3adb2060-2beb-4a7d-9680-0848e8f14df8" providerId="ADAL" clId="{357D1710-6A76-4556-8485-F00C8675E2D2}" dt="2022-01-14T14:22:11.533" v="630" actId="478"/>
          <ac:spMkLst>
            <pc:docMk/>
            <pc:sldMk cId="1372863648" sldId="265"/>
            <ac:spMk id="30" creationId="{856B8AB2-93E8-4651-A912-379DE4945731}"/>
          </ac:spMkLst>
        </pc:spChg>
        <pc:spChg chg="del">
          <ac:chgData name="Leventhal, Brian C - leventbc" userId="3adb2060-2beb-4a7d-9680-0848e8f14df8" providerId="ADAL" clId="{357D1710-6A76-4556-8485-F00C8675E2D2}" dt="2022-01-14T14:22:11.533" v="630" actId="478"/>
          <ac:spMkLst>
            <pc:docMk/>
            <pc:sldMk cId="1372863648" sldId="265"/>
            <ac:spMk id="31" creationId="{AD0B19EE-DA59-4741-983F-61243645B3F4}"/>
          </ac:spMkLst>
        </pc:spChg>
      </pc:sldChg>
      <pc:sldChg chg="addSp delSp modSp add del mod">
        <pc:chgData name="Leventhal, Brian C - leventbc" userId="3adb2060-2beb-4a7d-9680-0848e8f14df8" providerId="ADAL" clId="{357D1710-6A76-4556-8485-F00C8675E2D2}" dt="2022-01-14T14:42:20.282" v="840" actId="47"/>
        <pc:sldMkLst>
          <pc:docMk/>
          <pc:sldMk cId="1524492555" sldId="265"/>
        </pc:sldMkLst>
        <pc:spChg chg="mod topLvl">
          <ac:chgData name="Leventhal, Brian C - leventbc" userId="3adb2060-2beb-4a7d-9680-0848e8f14df8" providerId="ADAL" clId="{357D1710-6A76-4556-8485-F00C8675E2D2}" dt="2022-01-14T14:28:35.853" v="688" actId="571"/>
          <ac:spMkLst>
            <pc:docMk/>
            <pc:sldMk cId="1524492555" sldId="265"/>
            <ac:spMk id="20" creationId="{26FFB5DD-06D5-438F-B4D8-E147FED2335F}"/>
          </ac:spMkLst>
        </pc:spChg>
        <pc:spChg chg="mod">
          <ac:chgData name="Leventhal, Brian C - leventbc" userId="3adb2060-2beb-4a7d-9680-0848e8f14df8" providerId="ADAL" clId="{357D1710-6A76-4556-8485-F00C8675E2D2}" dt="2022-01-14T14:28:35.853" v="688" actId="571"/>
          <ac:spMkLst>
            <pc:docMk/>
            <pc:sldMk cId="1524492555" sldId="265"/>
            <ac:spMk id="21" creationId="{ECC56A54-1E75-4586-B522-903F3B920BB5}"/>
          </ac:spMkLst>
        </pc:spChg>
        <pc:spChg chg="del">
          <ac:chgData name="Leventhal, Brian C - leventbc" userId="3adb2060-2beb-4a7d-9680-0848e8f14df8" providerId="ADAL" clId="{357D1710-6A76-4556-8485-F00C8675E2D2}" dt="2022-01-14T14:26:18.629" v="676" actId="478"/>
          <ac:spMkLst>
            <pc:docMk/>
            <pc:sldMk cId="1524492555" sldId="265"/>
            <ac:spMk id="22" creationId="{D6FD0562-F165-47BD-B3A4-7CC2FAB29A7D}"/>
          </ac:spMkLst>
        </pc:spChg>
        <pc:spChg chg="del">
          <ac:chgData name="Leventhal, Brian C - leventbc" userId="3adb2060-2beb-4a7d-9680-0848e8f14df8" providerId="ADAL" clId="{357D1710-6A76-4556-8485-F00C8675E2D2}" dt="2022-01-14T14:26:18.629" v="676" actId="478"/>
          <ac:spMkLst>
            <pc:docMk/>
            <pc:sldMk cId="1524492555" sldId="265"/>
            <ac:spMk id="23" creationId="{128B0D1A-6143-4C52-806D-25125BCB9924}"/>
          </ac:spMkLst>
        </pc:spChg>
        <pc:spChg chg="add del mod">
          <ac:chgData name="Leventhal, Brian C - leventbc" userId="3adb2060-2beb-4a7d-9680-0848e8f14df8" providerId="ADAL" clId="{357D1710-6A76-4556-8485-F00C8675E2D2}" dt="2022-01-14T14:27:44.428" v="684" actId="478"/>
          <ac:spMkLst>
            <pc:docMk/>
            <pc:sldMk cId="1524492555" sldId="265"/>
            <ac:spMk id="24" creationId="{2D695424-6203-4482-8219-1CB5F8064D44}"/>
          </ac:spMkLst>
        </pc:spChg>
        <pc:spChg chg="add del mod topLvl">
          <ac:chgData name="Leventhal, Brian C - leventbc" userId="3adb2060-2beb-4a7d-9680-0848e8f14df8" providerId="ADAL" clId="{357D1710-6A76-4556-8485-F00C8675E2D2}" dt="2022-01-14T14:27:48.954" v="685" actId="478"/>
          <ac:spMkLst>
            <pc:docMk/>
            <pc:sldMk cId="1524492555" sldId="265"/>
            <ac:spMk id="25" creationId="{F361384C-DC79-478F-87EC-3191F583DABE}"/>
          </ac:spMkLst>
        </pc:spChg>
        <pc:spChg chg="del">
          <ac:chgData name="Leventhal, Brian C - leventbc" userId="3adb2060-2beb-4a7d-9680-0848e8f14df8" providerId="ADAL" clId="{357D1710-6A76-4556-8485-F00C8675E2D2}" dt="2022-01-14T14:26:18.629" v="676" actId="478"/>
          <ac:spMkLst>
            <pc:docMk/>
            <pc:sldMk cId="1524492555" sldId="265"/>
            <ac:spMk id="26" creationId="{7719FA3F-C220-412D-AA72-791DEDA757E3}"/>
          </ac:spMkLst>
        </pc:spChg>
        <pc:spChg chg="del">
          <ac:chgData name="Leventhal, Brian C - leventbc" userId="3adb2060-2beb-4a7d-9680-0848e8f14df8" providerId="ADAL" clId="{357D1710-6A76-4556-8485-F00C8675E2D2}" dt="2022-01-14T14:26:18.629" v="676" actId="478"/>
          <ac:spMkLst>
            <pc:docMk/>
            <pc:sldMk cId="1524492555" sldId="265"/>
            <ac:spMk id="27" creationId="{58C7AED4-FFDC-4C5B-B2A2-52EA7FC7CECE}"/>
          </ac:spMkLst>
        </pc:spChg>
        <pc:spChg chg="del">
          <ac:chgData name="Leventhal, Brian C - leventbc" userId="3adb2060-2beb-4a7d-9680-0848e8f14df8" providerId="ADAL" clId="{357D1710-6A76-4556-8485-F00C8675E2D2}" dt="2022-01-14T14:26:18.629" v="676" actId="478"/>
          <ac:spMkLst>
            <pc:docMk/>
            <pc:sldMk cId="1524492555" sldId="265"/>
            <ac:spMk id="28" creationId="{1BEC5D85-193C-4AA2-B35B-E10B5C348BB7}"/>
          </ac:spMkLst>
        </pc:spChg>
        <pc:spChg chg="del">
          <ac:chgData name="Leventhal, Brian C - leventbc" userId="3adb2060-2beb-4a7d-9680-0848e8f14df8" providerId="ADAL" clId="{357D1710-6A76-4556-8485-F00C8675E2D2}" dt="2022-01-14T14:26:18.629" v="676" actId="478"/>
          <ac:spMkLst>
            <pc:docMk/>
            <pc:sldMk cId="1524492555" sldId="265"/>
            <ac:spMk id="29" creationId="{FD755927-8722-4A34-B1D6-F84B50D6ABAB}"/>
          </ac:spMkLst>
        </pc:spChg>
        <pc:spChg chg="del">
          <ac:chgData name="Leventhal, Brian C - leventbc" userId="3adb2060-2beb-4a7d-9680-0848e8f14df8" providerId="ADAL" clId="{357D1710-6A76-4556-8485-F00C8675E2D2}" dt="2022-01-14T14:26:15.299" v="675" actId="478"/>
          <ac:spMkLst>
            <pc:docMk/>
            <pc:sldMk cId="1524492555" sldId="265"/>
            <ac:spMk id="30" creationId="{856B8AB2-93E8-4651-A912-379DE4945731}"/>
          </ac:spMkLst>
        </pc:spChg>
        <pc:spChg chg="del">
          <ac:chgData name="Leventhal, Brian C - leventbc" userId="3adb2060-2beb-4a7d-9680-0848e8f14df8" providerId="ADAL" clId="{357D1710-6A76-4556-8485-F00C8675E2D2}" dt="2022-01-14T14:26:15.299" v="675" actId="478"/>
          <ac:spMkLst>
            <pc:docMk/>
            <pc:sldMk cId="1524492555" sldId="265"/>
            <ac:spMk id="31" creationId="{AD0B19EE-DA59-4741-983F-61243645B3F4}"/>
          </ac:spMkLst>
        </pc:spChg>
        <pc:spChg chg="add mod">
          <ac:chgData name="Leventhal, Brian C - leventbc" userId="3adb2060-2beb-4a7d-9680-0848e8f14df8" providerId="ADAL" clId="{357D1710-6A76-4556-8485-F00C8675E2D2}" dt="2022-01-14T14:28:35.853" v="688" actId="571"/>
          <ac:spMkLst>
            <pc:docMk/>
            <pc:sldMk cId="1524492555" sldId="265"/>
            <ac:spMk id="32" creationId="{CE423A94-C342-4F10-88BB-7A9A4966963D}"/>
          </ac:spMkLst>
        </pc:spChg>
        <pc:spChg chg="add mod">
          <ac:chgData name="Leventhal, Brian C - leventbc" userId="3adb2060-2beb-4a7d-9680-0848e8f14df8" providerId="ADAL" clId="{357D1710-6A76-4556-8485-F00C8675E2D2}" dt="2022-01-14T14:28:35.853" v="688" actId="571"/>
          <ac:spMkLst>
            <pc:docMk/>
            <pc:sldMk cId="1524492555" sldId="265"/>
            <ac:spMk id="34" creationId="{7770CB1C-6AF0-4B9C-9D98-C9819021B239}"/>
          </ac:spMkLst>
        </pc:spChg>
        <pc:spChg chg="del">
          <ac:chgData name="Leventhal, Brian C - leventbc" userId="3adb2060-2beb-4a7d-9680-0848e8f14df8" providerId="ADAL" clId="{357D1710-6A76-4556-8485-F00C8675E2D2}" dt="2022-01-14T14:26:15.299" v="675" actId="478"/>
          <ac:spMkLst>
            <pc:docMk/>
            <pc:sldMk cId="1524492555" sldId="265"/>
            <ac:spMk id="37" creationId="{E212F742-7841-497D-BA9C-22CBB64AA7A2}"/>
          </ac:spMkLst>
        </pc:spChg>
        <pc:spChg chg="mod">
          <ac:chgData name="Leventhal, Brian C - leventbc" userId="3adb2060-2beb-4a7d-9680-0848e8f14df8" providerId="ADAL" clId="{357D1710-6A76-4556-8485-F00C8675E2D2}" dt="2022-01-14T14:28:35.853" v="688" actId="571"/>
          <ac:spMkLst>
            <pc:docMk/>
            <pc:sldMk cId="1524492555" sldId="265"/>
            <ac:spMk id="39" creationId="{D9DCBEA4-F405-49E1-9701-0B6E48097856}"/>
          </ac:spMkLst>
        </pc:spChg>
        <pc:spChg chg="del">
          <ac:chgData name="Leventhal, Brian C - leventbc" userId="3adb2060-2beb-4a7d-9680-0848e8f14df8" providerId="ADAL" clId="{357D1710-6A76-4556-8485-F00C8675E2D2}" dt="2022-01-14T14:26:18.629" v="676" actId="478"/>
          <ac:spMkLst>
            <pc:docMk/>
            <pc:sldMk cId="1524492555" sldId="265"/>
            <ac:spMk id="41" creationId="{F5DBDE44-AB41-4036-B2A4-DF9A9F3EB77C}"/>
          </ac:spMkLst>
        </pc:spChg>
        <pc:spChg chg="del">
          <ac:chgData name="Leventhal, Brian C - leventbc" userId="3adb2060-2beb-4a7d-9680-0848e8f14df8" providerId="ADAL" clId="{357D1710-6A76-4556-8485-F00C8675E2D2}" dt="2022-01-14T14:26:18.629" v="676" actId="478"/>
          <ac:spMkLst>
            <pc:docMk/>
            <pc:sldMk cId="1524492555" sldId="265"/>
            <ac:spMk id="43" creationId="{662DC7BA-B253-4CA2-81C4-12DB8D44843B}"/>
          </ac:spMkLst>
        </pc:spChg>
        <pc:spChg chg="del">
          <ac:chgData name="Leventhal, Brian C - leventbc" userId="3adb2060-2beb-4a7d-9680-0848e8f14df8" providerId="ADAL" clId="{357D1710-6A76-4556-8485-F00C8675E2D2}" dt="2022-01-14T14:26:18.629" v="676" actId="478"/>
          <ac:spMkLst>
            <pc:docMk/>
            <pc:sldMk cId="1524492555" sldId="265"/>
            <ac:spMk id="45" creationId="{28D323BF-DF85-4DFF-8151-44B15A2FF0B5}"/>
          </ac:spMkLst>
        </pc:spChg>
        <pc:grpChg chg="add del mod ord">
          <ac:chgData name="Leventhal, Brian C - leventbc" userId="3adb2060-2beb-4a7d-9680-0848e8f14df8" providerId="ADAL" clId="{357D1710-6A76-4556-8485-F00C8675E2D2}" dt="2022-01-14T14:27:48.954" v="685" actId="478"/>
          <ac:grpSpMkLst>
            <pc:docMk/>
            <pc:sldMk cId="1524492555" sldId="265"/>
            <ac:grpSpMk id="2" creationId="{2E717840-B0A6-462A-B8B3-220BD36CEC26}"/>
          </ac:grpSpMkLst>
        </pc:grpChg>
        <pc:grpChg chg="add mod">
          <ac:chgData name="Leventhal, Brian C - leventbc" userId="3adb2060-2beb-4a7d-9680-0848e8f14df8" providerId="ADAL" clId="{357D1710-6A76-4556-8485-F00C8675E2D2}" dt="2022-01-14T14:28:47.744" v="689" actId="962"/>
          <ac:grpSpMkLst>
            <pc:docMk/>
            <pc:sldMk cId="1524492555" sldId="265"/>
            <ac:grpSpMk id="3" creationId="{9E70405D-4E48-42F6-8F26-F3BEBE8A46DF}"/>
          </ac:grpSpMkLst>
        </pc:grpChg>
      </pc:sldChg>
      <pc:sldChg chg="delSp modSp add del mod ord">
        <pc:chgData name="Leventhal, Brian C - leventbc" userId="3adb2060-2beb-4a7d-9680-0848e8f14df8" providerId="ADAL" clId="{357D1710-6A76-4556-8485-F00C8675E2D2}" dt="2022-01-14T14:42:20.282" v="840" actId="47"/>
        <pc:sldMkLst>
          <pc:docMk/>
          <pc:sldMk cId="1402983969" sldId="266"/>
        </pc:sldMkLst>
        <pc:grpChg chg="del">
          <ac:chgData name="Leventhal, Brian C - leventbc" userId="3adb2060-2beb-4a7d-9680-0848e8f14df8" providerId="ADAL" clId="{357D1710-6A76-4556-8485-F00C8675E2D2}" dt="2022-01-14T14:32:12.910" v="719" actId="478"/>
          <ac:grpSpMkLst>
            <pc:docMk/>
            <pc:sldMk cId="1402983969" sldId="266"/>
            <ac:grpSpMk id="50" creationId="{668DB86D-2A6B-4174-93BD-2E026200D7CA}"/>
          </ac:grpSpMkLst>
        </pc:grpChg>
        <pc:grpChg chg="del">
          <ac:chgData name="Leventhal, Brian C - leventbc" userId="3adb2060-2beb-4a7d-9680-0848e8f14df8" providerId="ADAL" clId="{357D1710-6A76-4556-8485-F00C8675E2D2}" dt="2022-01-14T14:32:12.910" v="719" actId="478"/>
          <ac:grpSpMkLst>
            <pc:docMk/>
            <pc:sldMk cId="1402983969" sldId="266"/>
            <ac:grpSpMk id="51" creationId="{B33F6493-5930-4A4F-9E40-C41B8EDB2956}"/>
          </ac:grpSpMkLst>
        </pc:grpChg>
        <pc:grpChg chg="mod">
          <ac:chgData name="Leventhal, Brian C - leventbc" userId="3adb2060-2beb-4a7d-9680-0848e8f14df8" providerId="ADAL" clId="{357D1710-6A76-4556-8485-F00C8675E2D2}" dt="2022-01-14T14:32:22.686" v="721" actId="962"/>
          <ac:grpSpMkLst>
            <pc:docMk/>
            <pc:sldMk cId="1402983969" sldId="266"/>
            <ac:grpSpMk id="52" creationId="{28C2CCD7-D9B7-477F-8DD4-1CED768491E0}"/>
          </ac:grpSpMkLst>
        </pc:grpChg>
        <pc:grpChg chg="del">
          <ac:chgData name="Leventhal, Brian C - leventbc" userId="3adb2060-2beb-4a7d-9680-0848e8f14df8" providerId="ADAL" clId="{357D1710-6A76-4556-8485-F00C8675E2D2}" dt="2022-01-14T14:32:15.816" v="720" actId="478"/>
          <ac:grpSpMkLst>
            <pc:docMk/>
            <pc:sldMk cId="1402983969" sldId="266"/>
            <ac:grpSpMk id="54" creationId="{375B0B05-8AA4-47C8-B0CB-B385E2CC4C1F}"/>
          </ac:grpSpMkLst>
        </pc:grpChg>
        <pc:grpChg chg="del">
          <ac:chgData name="Leventhal, Brian C - leventbc" userId="3adb2060-2beb-4a7d-9680-0848e8f14df8" providerId="ADAL" clId="{357D1710-6A76-4556-8485-F00C8675E2D2}" dt="2022-01-14T14:32:15.816" v="720" actId="478"/>
          <ac:grpSpMkLst>
            <pc:docMk/>
            <pc:sldMk cId="1402983969" sldId="266"/>
            <ac:grpSpMk id="55" creationId="{BD3B58CC-EC90-4D61-AF09-86731E175FC4}"/>
          </ac:grpSpMkLst>
        </pc:grpChg>
      </pc:sldChg>
      <pc:sldChg chg="delSp modSp add del mod">
        <pc:chgData name="Leventhal, Brian C - leventbc" userId="3adb2060-2beb-4a7d-9680-0848e8f14df8" providerId="ADAL" clId="{357D1710-6A76-4556-8485-F00C8675E2D2}" dt="2022-01-14T14:42:20.282" v="840" actId="47"/>
        <pc:sldMkLst>
          <pc:docMk/>
          <pc:sldMk cId="2276824081" sldId="267"/>
        </pc:sldMkLst>
        <pc:grpChg chg="del">
          <ac:chgData name="Leventhal, Brian C - leventbc" userId="3adb2060-2beb-4a7d-9680-0848e8f14df8" providerId="ADAL" clId="{357D1710-6A76-4556-8485-F00C8675E2D2}" dt="2022-01-14T14:32:51.866" v="729" actId="478"/>
          <ac:grpSpMkLst>
            <pc:docMk/>
            <pc:sldMk cId="2276824081" sldId="267"/>
            <ac:grpSpMk id="50" creationId="{668DB86D-2A6B-4174-93BD-2E026200D7CA}"/>
          </ac:grpSpMkLst>
        </pc:grpChg>
        <pc:grpChg chg="del">
          <ac:chgData name="Leventhal, Brian C - leventbc" userId="3adb2060-2beb-4a7d-9680-0848e8f14df8" providerId="ADAL" clId="{357D1710-6A76-4556-8485-F00C8675E2D2}" dt="2022-01-14T14:32:51.866" v="729" actId="478"/>
          <ac:grpSpMkLst>
            <pc:docMk/>
            <pc:sldMk cId="2276824081" sldId="267"/>
            <ac:grpSpMk id="51" creationId="{B33F6493-5930-4A4F-9E40-C41B8EDB2956}"/>
          </ac:grpSpMkLst>
        </pc:grpChg>
        <pc:grpChg chg="del">
          <ac:chgData name="Leventhal, Brian C - leventbc" userId="3adb2060-2beb-4a7d-9680-0848e8f14df8" providerId="ADAL" clId="{357D1710-6A76-4556-8485-F00C8675E2D2}" dt="2022-01-14T14:32:51.866" v="729" actId="478"/>
          <ac:grpSpMkLst>
            <pc:docMk/>
            <pc:sldMk cId="2276824081" sldId="267"/>
            <ac:grpSpMk id="52" creationId="{28C2CCD7-D9B7-477F-8DD4-1CED768491E0}"/>
          </ac:grpSpMkLst>
        </pc:grpChg>
        <pc:grpChg chg="del">
          <ac:chgData name="Leventhal, Brian C - leventbc" userId="3adb2060-2beb-4a7d-9680-0848e8f14df8" providerId="ADAL" clId="{357D1710-6A76-4556-8485-F00C8675E2D2}" dt="2022-01-14T14:32:51.866" v="729" actId="478"/>
          <ac:grpSpMkLst>
            <pc:docMk/>
            <pc:sldMk cId="2276824081" sldId="267"/>
            <ac:grpSpMk id="54" creationId="{375B0B05-8AA4-47C8-B0CB-B385E2CC4C1F}"/>
          </ac:grpSpMkLst>
        </pc:grpChg>
        <pc:grpChg chg="mod">
          <ac:chgData name="Leventhal, Brian C - leventbc" userId="3adb2060-2beb-4a7d-9680-0848e8f14df8" providerId="ADAL" clId="{357D1710-6A76-4556-8485-F00C8675E2D2}" dt="2022-01-14T14:32:59.369" v="730" actId="962"/>
          <ac:grpSpMkLst>
            <pc:docMk/>
            <pc:sldMk cId="2276824081" sldId="267"/>
            <ac:grpSpMk id="55" creationId="{BD3B58CC-EC90-4D61-AF09-86731E175FC4}"/>
          </ac:grpSpMkLst>
        </pc:grpChg>
      </pc:sldChg>
      <pc:sldChg chg="delSp modSp add del mod ord">
        <pc:chgData name="Leventhal, Brian C - leventbc" userId="3adb2060-2beb-4a7d-9680-0848e8f14df8" providerId="ADAL" clId="{357D1710-6A76-4556-8485-F00C8675E2D2}" dt="2022-01-14T14:42:20.282" v="840" actId="47"/>
        <pc:sldMkLst>
          <pc:docMk/>
          <pc:sldMk cId="3210682093" sldId="268"/>
        </pc:sldMkLst>
        <pc:grpChg chg="del">
          <ac:chgData name="Leventhal, Brian C - leventbc" userId="3adb2060-2beb-4a7d-9680-0848e8f14df8" providerId="ADAL" clId="{357D1710-6A76-4556-8485-F00C8675E2D2}" dt="2022-01-14T14:32:32.267" v="724" actId="478"/>
          <ac:grpSpMkLst>
            <pc:docMk/>
            <pc:sldMk cId="3210682093" sldId="268"/>
            <ac:grpSpMk id="50" creationId="{668DB86D-2A6B-4174-93BD-2E026200D7CA}"/>
          </ac:grpSpMkLst>
        </pc:grpChg>
        <pc:grpChg chg="del">
          <ac:chgData name="Leventhal, Brian C - leventbc" userId="3adb2060-2beb-4a7d-9680-0848e8f14df8" providerId="ADAL" clId="{357D1710-6A76-4556-8485-F00C8675E2D2}" dt="2022-01-14T14:32:32.267" v="724" actId="478"/>
          <ac:grpSpMkLst>
            <pc:docMk/>
            <pc:sldMk cId="3210682093" sldId="268"/>
            <ac:grpSpMk id="51" creationId="{B33F6493-5930-4A4F-9E40-C41B8EDB2956}"/>
          </ac:grpSpMkLst>
        </pc:grpChg>
        <pc:grpChg chg="del">
          <ac:chgData name="Leventhal, Brian C - leventbc" userId="3adb2060-2beb-4a7d-9680-0848e8f14df8" providerId="ADAL" clId="{357D1710-6A76-4556-8485-F00C8675E2D2}" dt="2022-01-14T14:32:32.267" v="724" actId="478"/>
          <ac:grpSpMkLst>
            <pc:docMk/>
            <pc:sldMk cId="3210682093" sldId="268"/>
            <ac:grpSpMk id="52" creationId="{28C2CCD7-D9B7-477F-8DD4-1CED768491E0}"/>
          </ac:grpSpMkLst>
        </pc:grpChg>
        <pc:grpChg chg="mod">
          <ac:chgData name="Leventhal, Brian C - leventbc" userId="3adb2060-2beb-4a7d-9680-0848e8f14df8" providerId="ADAL" clId="{357D1710-6A76-4556-8485-F00C8675E2D2}" dt="2022-01-14T14:32:42.601" v="726" actId="962"/>
          <ac:grpSpMkLst>
            <pc:docMk/>
            <pc:sldMk cId="3210682093" sldId="268"/>
            <ac:grpSpMk id="54" creationId="{375B0B05-8AA4-47C8-B0CB-B385E2CC4C1F}"/>
          </ac:grpSpMkLst>
        </pc:grpChg>
        <pc:grpChg chg="del">
          <ac:chgData name="Leventhal, Brian C - leventbc" userId="3adb2060-2beb-4a7d-9680-0848e8f14df8" providerId="ADAL" clId="{357D1710-6A76-4556-8485-F00C8675E2D2}" dt="2022-01-14T14:32:34.880" v="725" actId="478"/>
          <ac:grpSpMkLst>
            <pc:docMk/>
            <pc:sldMk cId="3210682093" sldId="268"/>
            <ac:grpSpMk id="55" creationId="{BD3B58CC-EC90-4D61-AF09-86731E175FC4}"/>
          </ac:grpSpMkLst>
        </pc:grpChg>
      </pc:sldChg>
      <pc:sldChg chg="add del">
        <pc:chgData name="Leventhal, Brian C - leventbc" userId="3adb2060-2beb-4a7d-9680-0848e8f14df8" providerId="ADAL" clId="{357D1710-6A76-4556-8485-F00C8675E2D2}" dt="2022-01-14T14:34:14.077" v="734" actId="47"/>
        <pc:sldMkLst>
          <pc:docMk/>
          <pc:sldMk cId="40271547" sldId="269"/>
        </pc:sldMkLst>
      </pc:sldChg>
      <pc:sldChg chg="modSp add del mod ord">
        <pc:chgData name="Leventhal, Brian C - leventbc" userId="3adb2060-2beb-4a7d-9680-0848e8f14df8" providerId="ADAL" clId="{357D1710-6A76-4556-8485-F00C8675E2D2}" dt="2022-01-14T14:36:51.460" v="771" actId="47"/>
        <pc:sldMkLst>
          <pc:docMk/>
          <pc:sldMk cId="2196495884" sldId="269"/>
        </pc:sldMkLst>
        <pc:spChg chg="mod">
          <ac:chgData name="Leventhal, Brian C - leventbc" userId="3adb2060-2beb-4a7d-9680-0848e8f14df8" providerId="ADAL" clId="{357D1710-6A76-4556-8485-F00C8675E2D2}" dt="2022-01-14T14:36:47.937" v="770" actId="20577"/>
          <ac:spMkLst>
            <pc:docMk/>
            <pc:sldMk cId="2196495884" sldId="269"/>
            <ac:spMk id="17" creationId="{4E54E86E-7836-4C72-98F8-F17202A7F02E}"/>
          </ac:spMkLst>
        </pc:spChg>
      </pc:sldChg>
      <pc:sldChg chg="delSp modSp add del mod">
        <pc:chgData name="Leventhal, Brian C - leventbc" userId="3adb2060-2beb-4a7d-9680-0848e8f14df8" providerId="ADAL" clId="{357D1710-6A76-4556-8485-F00C8675E2D2}" dt="2022-01-14T14:43:31.822" v="856" actId="47"/>
        <pc:sldMkLst>
          <pc:docMk/>
          <pc:sldMk cId="3686652396" sldId="269"/>
        </pc:sldMkLst>
        <pc:spChg chg="mod">
          <ac:chgData name="Leventhal, Brian C - leventbc" userId="3adb2060-2beb-4a7d-9680-0848e8f14df8" providerId="ADAL" clId="{357D1710-6A76-4556-8485-F00C8675E2D2}" dt="2022-01-14T14:39:10.053" v="827" actId="20577"/>
          <ac:spMkLst>
            <pc:docMk/>
            <pc:sldMk cId="3686652396" sldId="269"/>
            <ac:spMk id="17" creationId="{4E54E86E-7836-4C72-98F8-F17202A7F02E}"/>
          </ac:spMkLst>
        </pc:spChg>
        <pc:spChg chg="mod">
          <ac:chgData name="Leventhal, Brian C - leventbc" userId="3adb2060-2beb-4a7d-9680-0848e8f14df8" providerId="ADAL" clId="{357D1710-6A76-4556-8485-F00C8675E2D2}" dt="2022-01-14T14:38:14.336" v="786" actId="14100"/>
          <ac:spMkLst>
            <pc:docMk/>
            <pc:sldMk cId="3686652396" sldId="269"/>
            <ac:spMk id="21" creationId="{ECC56A54-1E75-4586-B522-903F3B920BB5}"/>
          </ac:spMkLst>
        </pc:spChg>
        <pc:spChg chg="mod">
          <ac:chgData name="Leventhal, Brian C - leventbc" userId="3adb2060-2beb-4a7d-9680-0848e8f14df8" providerId="ADAL" clId="{357D1710-6A76-4556-8485-F00C8675E2D2}" dt="2022-01-14T14:39:48.826" v="839" actId="14100"/>
          <ac:spMkLst>
            <pc:docMk/>
            <pc:sldMk cId="3686652396" sldId="269"/>
            <ac:spMk id="23" creationId="{128B0D1A-6143-4C52-806D-25125BCB9924}"/>
          </ac:spMkLst>
        </pc:spChg>
        <pc:spChg chg="mod">
          <ac:chgData name="Leventhal, Brian C - leventbc" userId="3adb2060-2beb-4a7d-9680-0848e8f14df8" providerId="ADAL" clId="{357D1710-6A76-4556-8485-F00C8675E2D2}" dt="2022-01-14T14:38:57.354" v="798" actId="14100"/>
          <ac:spMkLst>
            <pc:docMk/>
            <pc:sldMk cId="3686652396" sldId="269"/>
            <ac:spMk id="26" creationId="{7719FA3F-C220-412D-AA72-791DEDA757E3}"/>
          </ac:spMkLst>
        </pc:spChg>
        <pc:spChg chg="mod">
          <ac:chgData name="Leventhal, Brian C - leventbc" userId="3adb2060-2beb-4a7d-9680-0848e8f14df8" providerId="ADAL" clId="{357D1710-6A76-4556-8485-F00C8675E2D2}" dt="2022-01-14T14:37:28.832" v="778" actId="14100"/>
          <ac:spMkLst>
            <pc:docMk/>
            <pc:sldMk cId="3686652396" sldId="269"/>
            <ac:spMk id="30" creationId="{856B8AB2-93E8-4651-A912-379DE4945731}"/>
          </ac:spMkLst>
        </pc:spChg>
        <pc:spChg chg="mod">
          <ac:chgData name="Leventhal, Brian C - leventbc" userId="3adb2060-2beb-4a7d-9680-0848e8f14df8" providerId="ADAL" clId="{357D1710-6A76-4556-8485-F00C8675E2D2}" dt="2022-01-14T14:38:05.032" v="783" actId="2711"/>
          <ac:spMkLst>
            <pc:docMk/>
            <pc:sldMk cId="3686652396" sldId="269"/>
            <ac:spMk id="37" creationId="{E212F742-7841-497D-BA9C-22CBB64AA7A2}"/>
          </ac:spMkLst>
        </pc:spChg>
        <pc:spChg chg="mod">
          <ac:chgData name="Leventhal, Brian C - leventbc" userId="3adb2060-2beb-4a7d-9680-0848e8f14df8" providerId="ADAL" clId="{357D1710-6A76-4556-8485-F00C8675E2D2}" dt="2022-01-14T14:39:04.138" v="800" actId="20577"/>
          <ac:spMkLst>
            <pc:docMk/>
            <pc:sldMk cId="3686652396" sldId="269"/>
            <ac:spMk id="39" creationId="{D9DCBEA4-F405-49E1-9701-0B6E48097856}"/>
          </ac:spMkLst>
        </pc:spChg>
        <pc:spChg chg="mod">
          <ac:chgData name="Leventhal, Brian C - leventbc" userId="3adb2060-2beb-4a7d-9680-0848e8f14df8" providerId="ADAL" clId="{357D1710-6A76-4556-8485-F00C8675E2D2}" dt="2022-01-14T14:39:40.005" v="837" actId="1076"/>
          <ac:spMkLst>
            <pc:docMk/>
            <pc:sldMk cId="3686652396" sldId="269"/>
            <ac:spMk id="41" creationId="{F5DBDE44-AB41-4036-B2A4-DF9A9F3EB77C}"/>
          </ac:spMkLst>
        </pc:spChg>
        <pc:spChg chg="mod">
          <ac:chgData name="Leventhal, Brian C - leventbc" userId="3adb2060-2beb-4a7d-9680-0848e8f14df8" providerId="ADAL" clId="{357D1710-6A76-4556-8485-F00C8675E2D2}" dt="2022-01-14T14:39:36.126" v="836" actId="1076"/>
          <ac:spMkLst>
            <pc:docMk/>
            <pc:sldMk cId="3686652396" sldId="269"/>
            <ac:spMk id="43" creationId="{662DC7BA-B253-4CA2-81C4-12DB8D44843B}"/>
          </ac:spMkLst>
        </pc:spChg>
        <pc:grpChg chg="mod">
          <ac:chgData name="Leventhal, Brian C - leventbc" userId="3adb2060-2beb-4a7d-9680-0848e8f14df8" providerId="ADAL" clId="{357D1710-6A76-4556-8485-F00C8675E2D2}" dt="2022-01-14T14:39:28.258" v="834" actId="1076"/>
          <ac:grpSpMkLst>
            <pc:docMk/>
            <pc:sldMk cId="3686652396" sldId="269"/>
            <ac:grpSpMk id="50" creationId="{668DB86D-2A6B-4174-93BD-2E026200D7CA}"/>
          </ac:grpSpMkLst>
        </pc:grpChg>
        <pc:grpChg chg="mod">
          <ac:chgData name="Leventhal, Brian C - leventbc" userId="3adb2060-2beb-4a7d-9680-0848e8f14df8" providerId="ADAL" clId="{357D1710-6A76-4556-8485-F00C8675E2D2}" dt="2022-01-14T14:39:28.258" v="834" actId="1076"/>
          <ac:grpSpMkLst>
            <pc:docMk/>
            <pc:sldMk cId="3686652396" sldId="269"/>
            <ac:grpSpMk id="51" creationId="{B33F6493-5930-4A4F-9E40-C41B8EDB2956}"/>
          </ac:grpSpMkLst>
        </pc:grpChg>
        <pc:grpChg chg="mod">
          <ac:chgData name="Leventhal, Brian C - leventbc" userId="3adb2060-2beb-4a7d-9680-0848e8f14df8" providerId="ADAL" clId="{357D1710-6A76-4556-8485-F00C8675E2D2}" dt="2022-01-14T14:39:28.258" v="834" actId="1076"/>
          <ac:grpSpMkLst>
            <pc:docMk/>
            <pc:sldMk cId="3686652396" sldId="269"/>
            <ac:grpSpMk id="52" creationId="{28C2CCD7-D9B7-477F-8DD4-1CED768491E0}"/>
          </ac:grpSpMkLst>
        </pc:grpChg>
        <pc:grpChg chg="mod">
          <ac:chgData name="Leventhal, Brian C - leventbc" userId="3adb2060-2beb-4a7d-9680-0848e8f14df8" providerId="ADAL" clId="{357D1710-6A76-4556-8485-F00C8675E2D2}" dt="2022-01-14T14:39:28.258" v="834" actId="1076"/>
          <ac:grpSpMkLst>
            <pc:docMk/>
            <pc:sldMk cId="3686652396" sldId="269"/>
            <ac:grpSpMk id="54" creationId="{375B0B05-8AA4-47C8-B0CB-B385E2CC4C1F}"/>
          </ac:grpSpMkLst>
        </pc:grpChg>
        <pc:grpChg chg="del">
          <ac:chgData name="Leventhal, Brian C - leventbc" userId="3adb2060-2beb-4a7d-9680-0848e8f14df8" providerId="ADAL" clId="{357D1710-6A76-4556-8485-F00C8675E2D2}" dt="2022-01-14T14:39:21.354" v="833" actId="478"/>
          <ac:grpSpMkLst>
            <pc:docMk/>
            <pc:sldMk cId="3686652396" sldId="269"/>
            <ac:grpSpMk id="55" creationId="{BD3B58CC-EC90-4D61-AF09-86731E175FC4}"/>
          </ac:grpSpMkLst>
        </pc:grpChg>
      </pc:sldChg>
      <pc:sldChg chg="addSp delSp modSp add mod modTransition">
        <pc:chgData name="Leventhal, Brian C - leventbc" userId="3adb2060-2beb-4a7d-9680-0848e8f14df8" providerId="ADAL" clId="{357D1710-6A76-4556-8485-F00C8675E2D2}" dt="2022-01-14T14:48:48.023" v="881" actId="478"/>
        <pc:sldMkLst>
          <pc:docMk/>
          <pc:sldMk cId="99808946" sldId="270"/>
        </pc:sldMkLst>
        <pc:spChg chg="mod">
          <ac:chgData name="Leventhal, Brian C - leventbc" userId="3adb2060-2beb-4a7d-9680-0848e8f14df8" providerId="ADAL" clId="{357D1710-6A76-4556-8485-F00C8675E2D2}" dt="2022-01-14T14:45:04.154" v="871" actId="962"/>
          <ac:spMkLst>
            <pc:docMk/>
            <pc:sldMk cId="99808946" sldId="270"/>
            <ac:spMk id="17" creationId="{4E54E86E-7836-4C72-98F8-F17202A7F02E}"/>
          </ac:spMkLst>
        </pc:spChg>
        <pc:spChg chg="add del mod">
          <ac:chgData name="Leventhal, Brian C - leventbc" userId="3adb2060-2beb-4a7d-9680-0848e8f14df8" providerId="ADAL" clId="{357D1710-6A76-4556-8485-F00C8675E2D2}" dt="2022-01-14T14:48:48.023" v="881" actId="478"/>
          <ac:spMkLst>
            <pc:docMk/>
            <pc:sldMk cId="99808946" sldId="270"/>
            <ac:spMk id="24" creationId="{1847D824-9163-477B-8139-6588BC4791DC}"/>
          </ac:spMkLst>
        </pc:spChg>
        <pc:grpChg chg="mod">
          <ac:chgData name="Leventhal, Brian C - leventbc" userId="3adb2060-2beb-4a7d-9680-0848e8f14df8" providerId="ADAL" clId="{357D1710-6A76-4556-8485-F00C8675E2D2}" dt="2022-01-14T14:46:14.518" v="875" actId="962"/>
          <ac:grpSpMkLst>
            <pc:docMk/>
            <pc:sldMk cId="99808946" sldId="270"/>
            <ac:grpSpMk id="50" creationId="{668DB86D-2A6B-4174-93BD-2E026200D7CA}"/>
          </ac:grpSpMkLst>
        </pc:grpChg>
        <pc:grpChg chg="del">
          <ac:chgData name="Leventhal, Brian C - leventbc" userId="3adb2060-2beb-4a7d-9680-0848e8f14df8" providerId="ADAL" clId="{357D1710-6A76-4556-8485-F00C8675E2D2}" dt="2022-01-14T14:42:35.345" v="846" actId="478"/>
          <ac:grpSpMkLst>
            <pc:docMk/>
            <pc:sldMk cId="99808946" sldId="270"/>
            <ac:grpSpMk id="51" creationId="{B33F6493-5930-4A4F-9E40-C41B8EDB2956}"/>
          </ac:grpSpMkLst>
        </pc:grpChg>
        <pc:grpChg chg="del">
          <ac:chgData name="Leventhal, Brian C - leventbc" userId="3adb2060-2beb-4a7d-9680-0848e8f14df8" providerId="ADAL" clId="{357D1710-6A76-4556-8485-F00C8675E2D2}" dt="2022-01-14T14:42:35.345" v="846" actId="478"/>
          <ac:grpSpMkLst>
            <pc:docMk/>
            <pc:sldMk cId="99808946" sldId="270"/>
            <ac:grpSpMk id="52" creationId="{28C2CCD7-D9B7-477F-8DD4-1CED768491E0}"/>
          </ac:grpSpMkLst>
        </pc:grpChg>
        <pc:grpChg chg="del">
          <ac:chgData name="Leventhal, Brian C - leventbc" userId="3adb2060-2beb-4a7d-9680-0848e8f14df8" providerId="ADAL" clId="{357D1710-6A76-4556-8485-F00C8675E2D2}" dt="2022-01-14T14:42:35.345" v="846" actId="478"/>
          <ac:grpSpMkLst>
            <pc:docMk/>
            <pc:sldMk cId="99808946" sldId="270"/>
            <ac:grpSpMk id="54" creationId="{375B0B05-8AA4-47C8-B0CB-B385E2CC4C1F}"/>
          </ac:grpSpMkLst>
        </pc:grpChg>
      </pc:sldChg>
      <pc:sldChg chg="delSp modSp add mod modTransition">
        <pc:chgData name="Leventhal, Brian C - leventbc" userId="3adb2060-2beb-4a7d-9680-0848e8f14df8" providerId="ADAL" clId="{357D1710-6A76-4556-8485-F00C8675E2D2}" dt="2022-01-14T14:46:39.505" v="876" actId="962"/>
        <pc:sldMkLst>
          <pc:docMk/>
          <pc:sldMk cId="3987835201" sldId="271"/>
        </pc:sldMkLst>
        <pc:spChg chg="mod">
          <ac:chgData name="Leventhal, Brian C - leventbc" userId="3adb2060-2beb-4a7d-9680-0848e8f14df8" providerId="ADAL" clId="{357D1710-6A76-4556-8485-F00C8675E2D2}" dt="2022-01-14T14:46:39.505" v="876" actId="962"/>
          <ac:spMkLst>
            <pc:docMk/>
            <pc:sldMk cId="3987835201" sldId="271"/>
            <ac:spMk id="17" creationId="{4E54E86E-7836-4C72-98F8-F17202A7F02E}"/>
          </ac:spMkLst>
        </pc:spChg>
        <pc:grpChg chg="del">
          <ac:chgData name="Leventhal, Brian C - leventbc" userId="3adb2060-2beb-4a7d-9680-0848e8f14df8" providerId="ADAL" clId="{357D1710-6A76-4556-8485-F00C8675E2D2}" dt="2022-01-14T14:42:44.883" v="847" actId="478"/>
          <ac:grpSpMkLst>
            <pc:docMk/>
            <pc:sldMk cId="3987835201" sldId="271"/>
            <ac:grpSpMk id="50" creationId="{668DB86D-2A6B-4174-93BD-2E026200D7CA}"/>
          </ac:grpSpMkLst>
        </pc:grpChg>
        <pc:grpChg chg="mod">
          <ac:chgData name="Leventhal, Brian C - leventbc" userId="3adb2060-2beb-4a7d-9680-0848e8f14df8" providerId="ADAL" clId="{357D1710-6A76-4556-8485-F00C8675E2D2}" dt="2022-01-14T14:43:23.405" v="854" actId="962"/>
          <ac:grpSpMkLst>
            <pc:docMk/>
            <pc:sldMk cId="3987835201" sldId="271"/>
            <ac:grpSpMk id="51" creationId="{B33F6493-5930-4A4F-9E40-C41B8EDB2956}"/>
          </ac:grpSpMkLst>
        </pc:grpChg>
        <pc:grpChg chg="del">
          <ac:chgData name="Leventhal, Brian C - leventbc" userId="3adb2060-2beb-4a7d-9680-0848e8f14df8" providerId="ADAL" clId="{357D1710-6A76-4556-8485-F00C8675E2D2}" dt="2022-01-14T14:42:48.545" v="848" actId="478"/>
          <ac:grpSpMkLst>
            <pc:docMk/>
            <pc:sldMk cId="3987835201" sldId="271"/>
            <ac:grpSpMk id="52" creationId="{28C2CCD7-D9B7-477F-8DD4-1CED768491E0}"/>
          </ac:grpSpMkLst>
        </pc:grpChg>
        <pc:grpChg chg="del">
          <ac:chgData name="Leventhal, Brian C - leventbc" userId="3adb2060-2beb-4a7d-9680-0848e8f14df8" providerId="ADAL" clId="{357D1710-6A76-4556-8485-F00C8675E2D2}" dt="2022-01-14T14:42:48.545" v="848" actId="478"/>
          <ac:grpSpMkLst>
            <pc:docMk/>
            <pc:sldMk cId="3987835201" sldId="271"/>
            <ac:grpSpMk id="54" creationId="{375B0B05-8AA4-47C8-B0CB-B385E2CC4C1F}"/>
          </ac:grpSpMkLst>
        </pc:grpChg>
      </pc:sldChg>
      <pc:sldChg chg="delSp modSp add mod modTransition">
        <pc:chgData name="Leventhal, Brian C - leventbc" userId="3adb2060-2beb-4a7d-9680-0848e8f14df8" providerId="ADAL" clId="{357D1710-6A76-4556-8485-F00C8675E2D2}" dt="2022-01-14T14:46:44.322" v="877" actId="962"/>
        <pc:sldMkLst>
          <pc:docMk/>
          <pc:sldMk cId="3061064832" sldId="272"/>
        </pc:sldMkLst>
        <pc:spChg chg="mod">
          <ac:chgData name="Leventhal, Brian C - leventbc" userId="3adb2060-2beb-4a7d-9680-0848e8f14df8" providerId="ADAL" clId="{357D1710-6A76-4556-8485-F00C8675E2D2}" dt="2022-01-14T14:46:44.322" v="877" actId="962"/>
          <ac:spMkLst>
            <pc:docMk/>
            <pc:sldMk cId="3061064832" sldId="272"/>
            <ac:spMk id="17" creationId="{4E54E86E-7836-4C72-98F8-F17202A7F02E}"/>
          </ac:spMkLst>
        </pc:spChg>
        <pc:grpChg chg="del">
          <ac:chgData name="Leventhal, Brian C - leventbc" userId="3adb2060-2beb-4a7d-9680-0848e8f14df8" providerId="ADAL" clId="{357D1710-6A76-4556-8485-F00C8675E2D2}" dt="2022-01-14T14:42:52.756" v="849" actId="478"/>
          <ac:grpSpMkLst>
            <pc:docMk/>
            <pc:sldMk cId="3061064832" sldId="272"/>
            <ac:grpSpMk id="50" creationId="{668DB86D-2A6B-4174-93BD-2E026200D7CA}"/>
          </ac:grpSpMkLst>
        </pc:grpChg>
        <pc:grpChg chg="del">
          <ac:chgData name="Leventhal, Brian C - leventbc" userId="3adb2060-2beb-4a7d-9680-0848e8f14df8" providerId="ADAL" clId="{357D1710-6A76-4556-8485-F00C8675E2D2}" dt="2022-01-14T14:42:52.756" v="849" actId="478"/>
          <ac:grpSpMkLst>
            <pc:docMk/>
            <pc:sldMk cId="3061064832" sldId="272"/>
            <ac:grpSpMk id="51" creationId="{B33F6493-5930-4A4F-9E40-C41B8EDB2956}"/>
          </ac:grpSpMkLst>
        </pc:grpChg>
        <pc:grpChg chg="mod">
          <ac:chgData name="Leventhal, Brian C - leventbc" userId="3adb2060-2beb-4a7d-9680-0848e8f14df8" providerId="ADAL" clId="{357D1710-6A76-4556-8485-F00C8675E2D2}" dt="2022-01-14T14:43:17.375" v="853" actId="962"/>
          <ac:grpSpMkLst>
            <pc:docMk/>
            <pc:sldMk cId="3061064832" sldId="272"/>
            <ac:grpSpMk id="52" creationId="{28C2CCD7-D9B7-477F-8DD4-1CED768491E0}"/>
          </ac:grpSpMkLst>
        </pc:grpChg>
        <pc:grpChg chg="del">
          <ac:chgData name="Leventhal, Brian C - leventbc" userId="3adb2060-2beb-4a7d-9680-0848e8f14df8" providerId="ADAL" clId="{357D1710-6A76-4556-8485-F00C8675E2D2}" dt="2022-01-14T14:42:56.395" v="850" actId="478"/>
          <ac:grpSpMkLst>
            <pc:docMk/>
            <pc:sldMk cId="3061064832" sldId="272"/>
            <ac:grpSpMk id="54" creationId="{375B0B05-8AA4-47C8-B0CB-B385E2CC4C1F}"/>
          </ac:grpSpMkLst>
        </pc:grpChg>
      </pc:sldChg>
      <pc:sldChg chg="delSp modSp add mod modTransition">
        <pc:chgData name="Leventhal, Brian C - leventbc" userId="3adb2060-2beb-4a7d-9680-0848e8f14df8" providerId="ADAL" clId="{357D1710-6A76-4556-8485-F00C8675E2D2}" dt="2022-01-14T14:46:51.475" v="878" actId="962"/>
        <pc:sldMkLst>
          <pc:docMk/>
          <pc:sldMk cId="924156362" sldId="273"/>
        </pc:sldMkLst>
        <pc:spChg chg="mod">
          <ac:chgData name="Leventhal, Brian C - leventbc" userId="3adb2060-2beb-4a7d-9680-0848e8f14df8" providerId="ADAL" clId="{357D1710-6A76-4556-8485-F00C8675E2D2}" dt="2022-01-14T14:46:51.475" v="878" actId="962"/>
          <ac:spMkLst>
            <pc:docMk/>
            <pc:sldMk cId="924156362" sldId="273"/>
            <ac:spMk id="17" creationId="{4E54E86E-7836-4C72-98F8-F17202A7F02E}"/>
          </ac:spMkLst>
        </pc:spChg>
        <pc:grpChg chg="del">
          <ac:chgData name="Leventhal, Brian C - leventbc" userId="3adb2060-2beb-4a7d-9680-0848e8f14df8" providerId="ADAL" clId="{357D1710-6A76-4556-8485-F00C8675E2D2}" dt="2022-01-14T14:43:01.157" v="851" actId="478"/>
          <ac:grpSpMkLst>
            <pc:docMk/>
            <pc:sldMk cId="924156362" sldId="273"/>
            <ac:grpSpMk id="50" creationId="{668DB86D-2A6B-4174-93BD-2E026200D7CA}"/>
          </ac:grpSpMkLst>
        </pc:grpChg>
        <pc:grpChg chg="del">
          <ac:chgData name="Leventhal, Brian C - leventbc" userId="3adb2060-2beb-4a7d-9680-0848e8f14df8" providerId="ADAL" clId="{357D1710-6A76-4556-8485-F00C8675E2D2}" dt="2022-01-14T14:43:01.157" v="851" actId="478"/>
          <ac:grpSpMkLst>
            <pc:docMk/>
            <pc:sldMk cId="924156362" sldId="273"/>
            <ac:grpSpMk id="51" creationId="{B33F6493-5930-4A4F-9E40-C41B8EDB2956}"/>
          </ac:grpSpMkLst>
        </pc:grpChg>
        <pc:grpChg chg="del">
          <ac:chgData name="Leventhal, Brian C - leventbc" userId="3adb2060-2beb-4a7d-9680-0848e8f14df8" providerId="ADAL" clId="{357D1710-6A76-4556-8485-F00C8675E2D2}" dt="2022-01-14T14:43:01.157" v="851" actId="478"/>
          <ac:grpSpMkLst>
            <pc:docMk/>
            <pc:sldMk cId="924156362" sldId="273"/>
            <ac:grpSpMk id="52" creationId="{28C2CCD7-D9B7-477F-8DD4-1CED768491E0}"/>
          </ac:grpSpMkLst>
        </pc:grpChg>
        <pc:grpChg chg="mod">
          <ac:chgData name="Leventhal, Brian C - leventbc" userId="3adb2060-2beb-4a7d-9680-0848e8f14df8" providerId="ADAL" clId="{357D1710-6A76-4556-8485-F00C8675E2D2}" dt="2022-01-14T14:43:10.508" v="852" actId="962"/>
          <ac:grpSpMkLst>
            <pc:docMk/>
            <pc:sldMk cId="924156362" sldId="273"/>
            <ac:grpSpMk id="54" creationId="{375B0B05-8AA4-47C8-B0CB-B385E2CC4C1F}"/>
          </ac:grpSpMkLst>
        </pc:grpChg>
      </pc:sldChg>
      <pc:sldChg chg="modSp add">
        <pc:chgData name="Leventhal, Brian C - leventbc" userId="3adb2060-2beb-4a7d-9680-0848e8f14df8" providerId="ADAL" clId="{357D1710-6A76-4556-8485-F00C8675E2D2}" dt="2022-01-14T14:46:58.014" v="879" actId="962"/>
        <pc:sldMkLst>
          <pc:docMk/>
          <pc:sldMk cId="2451656643" sldId="274"/>
        </pc:sldMkLst>
        <pc:spChg chg="mod">
          <ac:chgData name="Leventhal, Brian C - leventbc" userId="3adb2060-2beb-4a7d-9680-0848e8f14df8" providerId="ADAL" clId="{357D1710-6A76-4556-8485-F00C8675E2D2}" dt="2022-01-14T14:46:58.014" v="879" actId="962"/>
          <ac:spMkLst>
            <pc:docMk/>
            <pc:sldMk cId="2451656643" sldId="274"/>
            <ac:spMk id="17" creationId="{4E54E86E-7836-4C72-98F8-F17202A7F02E}"/>
          </ac:spMkLst>
        </pc:spChg>
      </pc:sldChg>
      <pc:sldChg chg="addSp delSp modSp add mod delAnim modAnim">
        <pc:chgData name="Leventhal, Brian C - leventbc" userId="3adb2060-2beb-4a7d-9680-0848e8f14df8" providerId="ADAL" clId="{357D1710-6A76-4556-8485-F00C8675E2D2}" dt="2022-01-14T14:58:20.580" v="985" actId="6549"/>
        <pc:sldMkLst>
          <pc:docMk/>
          <pc:sldMk cId="2322221250" sldId="275"/>
        </pc:sldMkLst>
        <pc:spChg chg="mod">
          <ac:chgData name="Leventhal, Brian C - leventbc" userId="3adb2060-2beb-4a7d-9680-0848e8f14df8" providerId="ADAL" clId="{357D1710-6A76-4556-8485-F00C8675E2D2}" dt="2022-01-14T14:55:59.394" v="957" actId="1076"/>
          <ac:spMkLst>
            <pc:docMk/>
            <pc:sldMk cId="2322221250" sldId="275"/>
            <ac:spMk id="4" creationId="{C33E6766-4A8B-4794-B25A-36D8F8AD8CD5}"/>
          </ac:spMkLst>
        </pc:spChg>
        <pc:spChg chg="mod">
          <ac:chgData name="Leventhal, Brian C - leventbc" userId="3adb2060-2beb-4a7d-9680-0848e8f14df8" providerId="ADAL" clId="{357D1710-6A76-4556-8485-F00C8675E2D2}" dt="2022-01-14T14:54:43.617" v="943" actId="20577"/>
          <ac:spMkLst>
            <pc:docMk/>
            <pc:sldMk cId="2322221250" sldId="275"/>
            <ac:spMk id="17" creationId="{4E54E86E-7836-4C72-98F8-F17202A7F02E}"/>
          </ac:spMkLst>
        </pc:spChg>
        <pc:spChg chg="del">
          <ac:chgData name="Leventhal, Brian C - leventbc" userId="3adb2060-2beb-4a7d-9680-0848e8f14df8" providerId="ADAL" clId="{357D1710-6A76-4556-8485-F00C8675E2D2}" dt="2022-01-14T14:52:15.243" v="894" actId="478"/>
          <ac:spMkLst>
            <pc:docMk/>
            <pc:sldMk cId="2322221250" sldId="275"/>
            <ac:spMk id="20" creationId="{26FFB5DD-06D5-438F-B4D8-E147FED2335F}"/>
          </ac:spMkLst>
        </pc:spChg>
        <pc:spChg chg="mod">
          <ac:chgData name="Leventhal, Brian C - leventbc" userId="3adb2060-2beb-4a7d-9680-0848e8f14df8" providerId="ADAL" clId="{357D1710-6A76-4556-8485-F00C8675E2D2}" dt="2022-01-14T14:54:27.642" v="922" actId="339"/>
          <ac:spMkLst>
            <pc:docMk/>
            <pc:sldMk cId="2322221250" sldId="275"/>
            <ac:spMk id="21" creationId="{ECC56A54-1E75-4586-B522-903F3B920BB5}"/>
          </ac:spMkLst>
        </pc:spChg>
        <pc:spChg chg="del">
          <ac:chgData name="Leventhal, Brian C - leventbc" userId="3adb2060-2beb-4a7d-9680-0848e8f14df8" providerId="ADAL" clId="{357D1710-6A76-4556-8485-F00C8675E2D2}" dt="2022-01-14T14:52:12.221" v="893" actId="478"/>
          <ac:spMkLst>
            <pc:docMk/>
            <pc:sldMk cId="2322221250" sldId="275"/>
            <ac:spMk id="23" creationId="{128B0D1A-6143-4C52-806D-25125BCB9924}"/>
          </ac:spMkLst>
        </pc:spChg>
        <pc:spChg chg="del">
          <ac:chgData name="Leventhal, Brian C - leventbc" userId="3adb2060-2beb-4a7d-9680-0848e8f14df8" providerId="ADAL" clId="{357D1710-6A76-4556-8485-F00C8675E2D2}" dt="2022-01-14T14:52:34.471" v="900" actId="478"/>
          <ac:spMkLst>
            <pc:docMk/>
            <pc:sldMk cId="2322221250" sldId="275"/>
            <ac:spMk id="27" creationId="{58C7AED4-FFDC-4C5B-B2A2-52EA7FC7CECE}"/>
          </ac:spMkLst>
        </pc:spChg>
        <pc:spChg chg="del">
          <ac:chgData name="Leventhal, Brian C - leventbc" userId="3adb2060-2beb-4a7d-9680-0848e8f14df8" providerId="ADAL" clId="{357D1710-6A76-4556-8485-F00C8675E2D2}" dt="2022-01-14T14:52:39.267" v="901" actId="478"/>
          <ac:spMkLst>
            <pc:docMk/>
            <pc:sldMk cId="2322221250" sldId="275"/>
            <ac:spMk id="29" creationId="{FD755927-8722-4A34-B1D6-F84B50D6ABAB}"/>
          </ac:spMkLst>
        </pc:spChg>
        <pc:spChg chg="mod">
          <ac:chgData name="Leventhal, Brian C - leventbc" userId="3adb2060-2beb-4a7d-9680-0848e8f14df8" providerId="ADAL" clId="{357D1710-6A76-4556-8485-F00C8675E2D2}" dt="2022-01-14T14:55:14.852" v="947"/>
          <ac:spMkLst>
            <pc:docMk/>
            <pc:sldMk cId="2322221250" sldId="275"/>
            <ac:spMk id="34" creationId="{161D360A-ACBF-42DC-A75E-92D68F448FA2}"/>
          </ac:spMkLst>
        </pc:spChg>
        <pc:spChg chg="mod">
          <ac:chgData name="Leventhal, Brian C - leventbc" userId="3adb2060-2beb-4a7d-9680-0848e8f14df8" providerId="ADAL" clId="{357D1710-6A76-4556-8485-F00C8675E2D2}" dt="2022-01-14T14:57:25.813" v="980" actId="1076"/>
          <ac:spMkLst>
            <pc:docMk/>
            <pc:sldMk cId="2322221250" sldId="275"/>
            <ac:spMk id="35" creationId="{F7C2CEA5-EC33-4944-8FFC-D6FACEA41C48}"/>
          </ac:spMkLst>
        </pc:spChg>
        <pc:spChg chg="mod">
          <ac:chgData name="Leventhal, Brian C - leventbc" userId="3adb2060-2beb-4a7d-9680-0848e8f14df8" providerId="ADAL" clId="{357D1710-6A76-4556-8485-F00C8675E2D2}" dt="2022-01-14T14:55:23.387" v="949"/>
          <ac:spMkLst>
            <pc:docMk/>
            <pc:sldMk cId="2322221250" sldId="275"/>
            <ac:spMk id="38" creationId="{96A919B4-423A-4A76-BB1F-7D95177BD4A4}"/>
          </ac:spMkLst>
        </pc:spChg>
        <pc:spChg chg="mod">
          <ac:chgData name="Leventhal, Brian C - leventbc" userId="3adb2060-2beb-4a7d-9680-0848e8f14df8" providerId="ADAL" clId="{357D1710-6A76-4556-8485-F00C8675E2D2}" dt="2022-01-14T14:57:17.589" v="978" actId="1076"/>
          <ac:spMkLst>
            <pc:docMk/>
            <pc:sldMk cId="2322221250" sldId="275"/>
            <ac:spMk id="39" creationId="{D9DCBEA4-F405-49E1-9701-0B6E48097856}"/>
          </ac:spMkLst>
        </pc:spChg>
        <pc:spChg chg="mod">
          <ac:chgData name="Leventhal, Brian C - leventbc" userId="3adb2060-2beb-4a7d-9680-0848e8f14df8" providerId="ADAL" clId="{357D1710-6A76-4556-8485-F00C8675E2D2}" dt="2022-01-14T14:57:21.798" v="979" actId="1076"/>
          <ac:spMkLst>
            <pc:docMk/>
            <pc:sldMk cId="2322221250" sldId="275"/>
            <ac:spMk id="40" creationId="{80E2787B-E170-46D6-97E4-B7AC2D4C53CC}"/>
          </ac:spMkLst>
        </pc:spChg>
        <pc:spChg chg="mod">
          <ac:chgData name="Leventhal, Brian C - leventbc" userId="3adb2060-2beb-4a7d-9680-0848e8f14df8" providerId="ADAL" clId="{357D1710-6A76-4556-8485-F00C8675E2D2}" dt="2022-01-14T14:55:29.122" v="951"/>
          <ac:spMkLst>
            <pc:docMk/>
            <pc:sldMk cId="2322221250" sldId="275"/>
            <ac:spMk id="44" creationId="{64E40D90-3A08-4B42-8735-BF8B7AF03152}"/>
          </ac:spMkLst>
        </pc:spChg>
        <pc:spChg chg="mod">
          <ac:chgData name="Leventhal, Brian C - leventbc" userId="3adb2060-2beb-4a7d-9680-0848e8f14df8" providerId="ADAL" clId="{357D1710-6A76-4556-8485-F00C8675E2D2}" dt="2022-01-14T14:58:20.580" v="985" actId="6549"/>
          <ac:spMkLst>
            <pc:docMk/>
            <pc:sldMk cId="2322221250" sldId="275"/>
            <ac:spMk id="46" creationId="{7EB913AC-5B2E-4EB8-992E-673CEA2A9273}"/>
          </ac:spMkLst>
        </pc:spChg>
        <pc:grpChg chg="add mod">
          <ac:chgData name="Leventhal, Brian C - leventbc" userId="3adb2060-2beb-4a7d-9680-0848e8f14df8" providerId="ADAL" clId="{357D1710-6A76-4556-8485-F00C8675E2D2}" dt="2022-01-14T14:56:07.476" v="958" actId="1076"/>
          <ac:grpSpMkLst>
            <pc:docMk/>
            <pc:sldMk cId="2322221250" sldId="275"/>
            <ac:grpSpMk id="32" creationId="{4B0568CF-DD96-45FE-A193-5A19D97F51EF}"/>
          </ac:grpSpMkLst>
        </pc:grpChg>
        <pc:grpChg chg="add mod">
          <ac:chgData name="Leventhal, Brian C - leventbc" userId="3adb2060-2beb-4a7d-9680-0848e8f14df8" providerId="ADAL" clId="{357D1710-6A76-4556-8485-F00C8675E2D2}" dt="2022-01-14T14:55:54.668" v="956" actId="1076"/>
          <ac:grpSpMkLst>
            <pc:docMk/>
            <pc:sldMk cId="2322221250" sldId="275"/>
            <ac:grpSpMk id="36" creationId="{BF59F198-9C27-4E0F-AB1E-D0BE8F61643A}"/>
          </ac:grpSpMkLst>
        </pc:grpChg>
        <pc:grpChg chg="add mod">
          <ac:chgData name="Leventhal, Brian C - leventbc" userId="3adb2060-2beb-4a7d-9680-0848e8f14df8" providerId="ADAL" clId="{357D1710-6A76-4556-8485-F00C8675E2D2}" dt="2022-01-14T14:55:59.394" v="957" actId="1076"/>
          <ac:grpSpMkLst>
            <pc:docMk/>
            <pc:sldMk cId="2322221250" sldId="275"/>
            <ac:grpSpMk id="42" creationId="{5F124FF3-4EE5-4A00-AAC4-F58DEFA29F18}"/>
          </ac:grpSpMkLst>
        </pc:grpChg>
        <pc:grpChg chg="mod">
          <ac:chgData name="Leventhal, Brian C - leventbc" userId="3adb2060-2beb-4a7d-9680-0848e8f14df8" providerId="ADAL" clId="{357D1710-6A76-4556-8485-F00C8675E2D2}" dt="2022-01-14T14:55:38.728" v="953" actId="1076"/>
          <ac:grpSpMkLst>
            <pc:docMk/>
            <pc:sldMk cId="2322221250" sldId="275"/>
            <ac:grpSpMk id="50" creationId="{668DB86D-2A6B-4174-93BD-2E026200D7CA}"/>
          </ac:grpSpMkLst>
        </pc:grpChg>
        <pc:grpChg chg="add del mod">
          <ac:chgData name="Leventhal, Brian C - leventbc" userId="3adb2060-2beb-4a7d-9680-0848e8f14df8" providerId="ADAL" clId="{357D1710-6A76-4556-8485-F00C8675E2D2}" dt="2022-01-14T14:56:10.783" v="959" actId="1076"/>
          <ac:grpSpMkLst>
            <pc:docMk/>
            <pc:sldMk cId="2322221250" sldId="275"/>
            <ac:grpSpMk id="51" creationId="{B33F6493-5930-4A4F-9E40-C41B8EDB2956}"/>
          </ac:grpSpMkLst>
        </pc:grpChg>
        <pc:grpChg chg="add del mod">
          <ac:chgData name="Leventhal, Brian C - leventbc" userId="3adb2060-2beb-4a7d-9680-0848e8f14df8" providerId="ADAL" clId="{357D1710-6A76-4556-8485-F00C8675E2D2}" dt="2022-01-14T14:53:02.820" v="908" actId="478"/>
          <ac:grpSpMkLst>
            <pc:docMk/>
            <pc:sldMk cId="2322221250" sldId="275"/>
            <ac:grpSpMk id="52" creationId="{28C2CCD7-D9B7-477F-8DD4-1CED768491E0}"/>
          </ac:grpSpMkLst>
        </pc:grpChg>
        <pc:grpChg chg="add del mod">
          <ac:chgData name="Leventhal, Brian C - leventbc" userId="3adb2060-2beb-4a7d-9680-0848e8f14df8" providerId="ADAL" clId="{357D1710-6A76-4556-8485-F00C8675E2D2}" dt="2022-01-14T14:53:07.684" v="910" actId="478"/>
          <ac:grpSpMkLst>
            <pc:docMk/>
            <pc:sldMk cId="2322221250" sldId="275"/>
            <ac:grpSpMk id="54" creationId="{375B0B05-8AA4-47C8-B0CB-B385E2CC4C1F}"/>
          </ac:grpSpMkLst>
        </pc:grpChg>
        <pc:grpChg chg="add del mod">
          <ac:chgData name="Leventhal, Brian C - leventbc" userId="3adb2060-2beb-4a7d-9680-0848e8f14df8" providerId="ADAL" clId="{357D1710-6A76-4556-8485-F00C8675E2D2}" dt="2022-01-14T14:53:05.496" v="909" actId="478"/>
          <ac:grpSpMkLst>
            <pc:docMk/>
            <pc:sldMk cId="2322221250" sldId="275"/>
            <ac:grpSpMk id="55" creationId="{BD3B58CC-EC90-4D61-AF09-86731E175FC4}"/>
          </ac:grpSpMkLst>
        </pc:grpChg>
        <pc:picChg chg="add del mod">
          <ac:chgData name="Leventhal, Brian C - leventbc" userId="3adb2060-2beb-4a7d-9680-0848e8f14df8" providerId="ADAL" clId="{357D1710-6A76-4556-8485-F00C8675E2D2}" dt="2022-01-14T14:50:20.730" v="884" actId="478"/>
          <ac:picMkLst>
            <pc:docMk/>
            <pc:sldMk cId="2322221250" sldId="275"/>
            <ac:picMk id="2" creationId="{C22BE115-5CF0-4244-8A2A-1C17F0018B0C}"/>
          </ac:picMkLst>
        </pc:picChg>
      </pc:sldChg>
    </pc:docChg>
  </pc:docChgLst>
  <pc:docChgLst>
    <pc:chgData name="Leventhal, Brian C - leventbc" userId="3adb2060-2beb-4a7d-9680-0848e8f14df8" providerId="ADAL" clId="{9E070347-6C27-49C5-9C35-20151C9DEEAC}"/>
    <pc:docChg chg="undo custSel addSld delSld modSld sldOrd">
      <pc:chgData name="Leventhal, Brian C - leventbc" userId="3adb2060-2beb-4a7d-9680-0848e8f14df8" providerId="ADAL" clId="{9E070347-6C27-49C5-9C35-20151C9DEEAC}" dt="2022-01-14T20:13:39.526" v="240"/>
      <pc:docMkLst>
        <pc:docMk/>
      </pc:docMkLst>
      <pc:sldChg chg="addSp delSp modSp mod modTransition modAnim">
        <pc:chgData name="Leventhal, Brian C - leventbc" userId="3adb2060-2beb-4a7d-9680-0848e8f14df8" providerId="ADAL" clId="{9E070347-6C27-49C5-9C35-20151C9DEEAC}" dt="2022-01-14T15:22:31.654" v="91"/>
        <pc:sldMkLst>
          <pc:docMk/>
          <pc:sldMk cId="2268757999" sldId="258"/>
        </pc:sldMkLst>
        <pc:spChg chg="mod">
          <ac:chgData name="Leventhal, Brian C - leventbc" userId="3adb2060-2beb-4a7d-9680-0848e8f14df8" providerId="ADAL" clId="{9E070347-6C27-49C5-9C35-20151C9DEEAC}" dt="2022-01-14T15:13:24.364" v="44" actId="404"/>
          <ac:spMkLst>
            <pc:docMk/>
            <pc:sldMk cId="2268757999" sldId="258"/>
            <ac:spMk id="2" creationId="{E9B139D8-0E12-429B-B80B-90C6F4368A94}"/>
          </ac:spMkLst>
        </pc:spChg>
        <pc:spChg chg="del">
          <ac:chgData name="Leventhal, Brian C - leventbc" userId="3adb2060-2beb-4a7d-9680-0848e8f14df8" providerId="ADAL" clId="{9E070347-6C27-49C5-9C35-20151C9DEEAC}" dt="2022-01-14T15:13:56.393" v="45"/>
          <ac:spMkLst>
            <pc:docMk/>
            <pc:sldMk cId="2268757999" sldId="258"/>
            <ac:spMk id="3" creationId="{34200692-E290-40F2-8F95-48366CDF5C2F}"/>
          </ac:spMkLst>
        </pc:spChg>
        <pc:spChg chg="add mod">
          <ac:chgData name="Leventhal, Brian C - leventbc" userId="3adb2060-2beb-4a7d-9680-0848e8f14df8" providerId="ADAL" clId="{9E070347-6C27-49C5-9C35-20151C9DEEAC}" dt="2022-01-14T15:13:56.393" v="45"/>
          <ac:spMkLst>
            <pc:docMk/>
            <pc:sldMk cId="2268757999" sldId="258"/>
            <ac:spMk id="5" creationId="{A7A28E9C-F351-4DEE-97B7-56372C579FD2}"/>
          </ac:spMkLst>
        </pc:spChg>
        <pc:picChg chg="add mod">
          <ac:chgData name="Leventhal, Brian C - leventbc" userId="3adb2060-2beb-4a7d-9680-0848e8f14df8" providerId="ADAL" clId="{9E070347-6C27-49C5-9C35-20151C9DEEAC}" dt="2022-01-14T15:14:26.238" v="48" actId="1076"/>
          <ac:picMkLst>
            <pc:docMk/>
            <pc:sldMk cId="2268757999" sldId="258"/>
            <ac:picMk id="6" creationId="{6927E876-2DD7-4086-A5F2-32701350E032}"/>
          </ac:picMkLst>
        </pc:picChg>
      </pc:sldChg>
      <pc:sldChg chg="del">
        <pc:chgData name="Leventhal, Brian C - leventbc" userId="3adb2060-2beb-4a7d-9680-0848e8f14df8" providerId="ADAL" clId="{9E070347-6C27-49C5-9C35-20151C9DEEAC}" dt="2022-01-14T19:57:37.511" v="149" actId="47"/>
        <pc:sldMkLst>
          <pc:docMk/>
          <pc:sldMk cId="395232081" sldId="259"/>
        </pc:sldMkLst>
      </pc:sldChg>
      <pc:sldChg chg="addSp delSp modSp mod modTransition delAnim modAnim">
        <pc:chgData name="Leventhal, Brian C - leventbc" userId="3adb2060-2beb-4a7d-9680-0848e8f14df8" providerId="ADAL" clId="{9E070347-6C27-49C5-9C35-20151C9DEEAC}" dt="2022-01-14T15:34:12.348" v="118"/>
        <pc:sldMkLst>
          <pc:docMk/>
          <pc:sldMk cId="99808946" sldId="270"/>
        </pc:sldMkLst>
        <pc:picChg chg="add del mod">
          <ac:chgData name="Leventhal, Brian C - leventbc" userId="3adb2060-2beb-4a7d-9680-0848e8f14df8" providerId="ADAL" clId="{9E070347-6C27-49C5-9C35-20151C9DEEAC}" dt="2022-01-14T15:30:52.272" v="105" actId="478"/>
          <ac:picMkLst>
            <pc:docMk/>
            <pc:sldMk cId="99808946" sldId="270"/>
            <ac:picMk id="2" creationId="{4587A776-C3C5-4231-A8C2-FA6B6D18F22D}"/>
          </ac:picMkLst>
        </pc:picChg>
        <pc:picChg chg="add mod">
          <ac:chgData name="Leventhal, Brian C - leventbc" userId="3adb2060-2beb-4a7d-9680-0848e8f14df8" providerId="ADAL" clId="{9E070347-6C27-49C5-9C35-20151C9DEEAC}" dt="2022-01-14T15:32:37.598" v="108" actId="1076"/>
          <ac:picMkLst>
            <pc:docMk/>
            <pc:sldMk cId="99808946" sldId="270"/>
            <ac:picMk id="2" creationId="{6F7CA90B-00F3-4E6C-B10A-AD1673C9329A}"/>
          </ac:picMkLst>
        </pc:picChg>
      </pc:sldChg>
      <pc:sldChg chg="modTransition">
        <pc:chgData name="Leventhal, Brian C - leventbc" userId="3adb2060-2beb-4a7d-9680-0848e8f14df8" providerId="ADAL" clId="{9E070347-6C27-49C5-9C35-20151C9DEEAC}" dt="2022-01-14T15:39:19.253" v="135"/>
        <pc:sldMkLst>
          <pc:docMk/>
          <pc:sldMk cId="3987835201" sldId="271"/>
        </pc:sldMkLst>
      </pc:sldChg>
      <pc:sldChg chg="modTransition">
        <pc:chgData name="Leventhal, Brian C - leventbc" userId="3adb2060-2beb-4a7d-9680-0848e8f14df8" providerId="ADAL" clId="{9E070347-6C27-49C5-9C35-20151C9DEEAC}" dt="2022-01-14T15:40:04.901" v="136"/>
        <pc:sldMkLst>
          <pc:docMk/>
          <pc:sldMk cId="3061064832" sldId="272"/>
        </pc:sldMkLst>
      </pc:sldChg>
      <pc:sldChg chg="modTransition">
        <pc:chgData name="Leventhal, Brian C - leventbc" userId="3adb2060-2beb-4a7d-9680-0848e8f14df8" providerId="ADAL" clId="{9E070347-6C27-49C5-9C35-20151C9DEEAC}" dt="2022-01-14T15:40:42.846" v="145"/>
        <pc:sldMkLst>
          <pc:docMk/>
          <pc:sldMk cId="924156362" sldId="273"/>
        </pc:sldMkLst>
      </pc:sldChg>
      <pc:sldChg chg="addSp delSp modSp mod modTransition addAnim delAnim modAnim">
        <pc:chgData name="Leventhal, Brian C - leventbc" userId="3adb2060-2beb-4a7d-9680-0848e8f14df8" providerId="ADAL" clId="{9E070347-6C27-49C5-9C35-20151C9DEEAC}" dt="2022-01-14T20:11:22.499" v="229"/>
        <pc:sldMkLst>
          <pc:docMk/>
          <pc:sldMk cId="2322221250" sldId="275"/>
        </pc:sldMkLst>
        <pc:spChg chg="mod">
          <ac:chgData name="Leventhal, Brian C - leventbc" userId="3adb2060-2beb-4a7d-9680-0848e8f14df8" providerId="ADAL" clId="{9E070347-6C27-49C5-9C35-20151C9DEEAC}" dt="2022-01-14T15:18:48.732" v="77" actId="962"/>
          <ac:spMkLst>
            <pc:docMk/>
            <pc:sldMk cId="2322221250" sldId="275"/>
            <ac:spMk id="17" creationId="{4E54E86E-7836-4C72-98F8-F17202A7F02E}"/>
          </ac:spMkLst>
        </pc:spChg>
        <pc:spChg chg="mod">
          <ac:chgData name="Leventhal, Brian C - leventbc" userId="3adb2060-2beb-4a7d-9680-0848e8f14df8" providerId="ADAL" clId="{9E070347-6C27-49C5-9C35-20151C9DEEAC}" dt="2022-01-14T20:04:50.948" v="196" actId="1076"/>
          <ac:spMkLst>
            <pc:docMk/>
            <pc:sldMk cId="2322221250" sldId="275"/>
            <ac:spMk id="30" creationId="{856B8AB2-93E8-4651-A912-379DE4945731}"/>
          </ac:spMkLst>
        </pc:spChg>
        <pc:spChg chg="mod">
          <ac:chgData name="Leventhal, Brian C - leventbc" userId="3adb2060-2beb-4a7d-9680-0848e8f14df8" providerId="ADAL" clId="{9E070347-6C27-49C5-9C35-20151C9DEEAC}" dt="2022-01-14T14:59:40.826" v="2" actId="962"/>
          <ac:spMkLst>
            <pc:docMk/>
            <pc:sldMk cId="2322221250" sldId="275"/>
            <ac:spMk id="34" creationId="{161D360A-ACBF-42DC-A75E-92D68F448FA2}"/>
          </ac:spMkLst>
        </pc:spChg>
        <pc:spChg chg="mod">
          <ac:chgData name="Leventhal, Brian C - leventbc" userId="3adb2060-2beb-4a7d-9680-0848e8f14df8" providerId="ADAL" clId="{9E070347-6C27-49C5-9C35-20151C9DEEAC}" dt="2022-01-14T14:59:37.842" v="1" actId="962"/>
          <ac:spMkLst>
            <pc:docMk/>
            <pc:sldMk cId="2322221250" sldId="275"/>
            <ac:spMk id="35" creationId="{F7C2CEA5-EC33-4944-8FFC-D6FACEA41C48}"/>
          </ac:spMkLst>
        </pc:spChg>
        <pc:spChg chg="mod">
          <ac:chgData name="Leventhal, Brian C - leventbc" userId="3adb2060-2beb-4a7d-9680-0848e8f14df8" providerId="ADAL" clId="{9E070347-6C27-49C5-9C35-20151C9DEEAC}" dt="2022-01-14T20:03:56.240" v="192" actId="962"/>
          <ac:spMkLst>
            <pc:docMk/>
            <pc:sldMk cId="2322221250" sldId="275"/>
            <ac:spMk id="37" creationId="{E212F742-7841-497D-BA9C-22CBB64AA7A2}"/>
          </ac:spMkLst>
        </pc:spChg>
        <pc:spChg chg="mod">
          <ac:chgData name="Leventhal, Brian C - leventbc" userId="3adb2060-2beb-4a7d-9680-0848e8f14df8" providerId="ADAL" clId="{9E070347-6C27-49C5-9C35-20151C9DEEAC}" dt="2022-01-14T15:00:09.517" v="8" actId="962"/>
          <ac:spMkLst>
            <pc:docMk/>
            <pc:sldMk cId="2322221250" sldId="275"/>
            <ac:spMk id="38" creationId="{96A919B4-423A-4A76-BB1F-7D95177BD4A4}"/>
          </ac:spMkLst>
        </pc:spChg>
        <pc:spChg chg="mod">
          <ac:chgData name="Leventhal, Brian C - leventbc" userId="3adb2060-2beb-4a7d-9680-0848e8f14df8" providerId="ADAL" clId="{9E070347-6C27-49C5-9C35-20151C9DEEAC}" dt="2022-01-14T15:00:07.089" v="7" actId="962"/>
          <ac:spMkLst>
            <pc:docMk/>
            <pc:sldMk cId="2322221250" sldId="275"/>
            <ac:spMk id="40" creationId="{80E2787B-E170-46D6-97E4-B7AC2D4C53CC}"/>
          </ac:spMkLst>
        </pc:spChg>
        <pc:spChg chg="mod">
          <ac:chgData name="Leventhal, Brian C - leventbc" userId="3adb2060-2beb-4a7d-9680-0848e8f14df8" providerId="ADAL" clId="{9E070347-6C27-49C5-9C35-20151C9DEEAC}" dt="2022-01-14T14:59:49.747" v="4" actId="962"/>
          <ac:spMkLst>
            <pc:docMk/>
            <pc:sldMk cId="2322221250" sldId="275"/>
            <ac:spMk id="44" creationId="{64E40D90-3A08-4B42-8735-BF8B7AF03152}"/>
          </ac:spMkLst>
        </pc:spChg>
        <pc:spChg chg="mod">
          <ac:chgData name="Leventhal, Brian C - leventbc" userId="3adb2060-2beb-4a7d-9680-0848e8f14df8" providerId="ADAL" clId="{9E070347-6C27-49C5-9C35-20151C9DEEAC}" dt="2022-01-14T14:59:46.894" v="3" actId="962"/>
          <ac:spMkLst>
            <pc:docMk/>
            <pc:sldMk cId="2322221250" sldId="275"/>
            <ac:spMk id="46" creationId="{7EB913AC-5B2E-4EB8-992E-673CEA2A9273}"/>
          </ac:spMkLst>
        </pc:spChg>
        <pc:grpChg chg="mod">
          <ac:chgData name="Leventhal, Brian C - leventbc" userId="3adb2060-2beb-4a7d-9680-0848e8f14df8" providerId="ADAL" clId="{9E070347-6C27-49C5-9C35-20151C9DEEAC}" dt="2022-01-14T14:59:04.680" v="0" actId="962"/>
          <ac:grpSpMkLst>
            <pc:docMk/>
            <pc:sldMk cId="2322221250" sldId="275"/>
            <ac:grpSpMk id="32" creationId="{4B0568CF-DD96-45FE-A193-5A19D97F51EF}"/>
          </ac:grpSpMkLst>
        </pc:grpChg>
        <pc:grpChg chg="mod">
          <ac:chgData name="Leventhal, Brian C - leventbc" userId="3adb2060-2beb-4a7d-9680-0848e8f14df8" providerId="ADAL" clId="{9E070347-6C27-49C5-9C35-20151C9DEEAC}" dt="2022-01-14T15:00:02.217" v="6" actId="962"/>
          <ac:grpSpMkLst>
            <pc:docMk/>
            <pc:sldMk cId="2322221250" sldId="275"/>
            <ac:grpSpMk id="36" creationId="{BF59F198-9C27-4E0F-AB1E-D0BE8F61643A}"/>
          </ac:grpSpMkLst>
        </pc:grpChg>
        <pc:grpChg chg="mod">
          <ac:chgData name="Leventhal, Brian C - leventbc" userId="3adb2060-2beb-4a7d-9680-0848e8f14df8" providerId="ADAL" clId="{9E070347-6C27-49C5-9C35-20151C9DEEAC}" dt="2022-01-14T14:59:55.531" v="5" actId="962"/>
          <ac:grpSpMkLst>
            <pc:docMk/>
            <pc:sldMk cId="2322221250" sldId="275"/>
            <ac:grpSpMk id="42" creationId="{5F124FF3-4EE5-4A00-AAC4-F58DEFA29F18}"/>
          </ac:grpSpMkLst>
        </pc:grpChg>
        <pc:grpChg chg="mod">
          <ac:chgData name="Leventhal, Brian C - leventbc" userId="3adb2060-2beb-4a7d-9680-0848e8f14df8" providerId="ADAL" clId="{9E070347-6C27-49C5-9C35-20151C9DEEAC}" dt="2022-01-14T20:04:14.891" v="193" actId="962"/>
          <ac:grpSpMkLst>
            <pc:docMk/>
            <pc:sldMk cId="2322221250" sldId="275"/>
            <ac:grpSpMk id="50" creationId="{668DB86D-2A6B-4174-93BD-2E026200D7CA}"/>
          </ac:grpSpMkLst>
        </pc:grpChg>
        <pc:picChg chg="add del mod">
          <ac:chgData name="Leventhal, Brian C - leventbc" userId="3adb2060-2beb-4a7d-9680-0848e8f14df8" providerId="ADAL" clId="{9E070347-6C27-49C5-9C35-20151C9DEEAC}" dt="2022-01-14T15:11:10.981" v="40" actId="1076"/>
          <ac:picMkLst>
            <pc:docMk/>
            <pc:sldMk cId="2322221250" sldId="275"/>
            <ac:picMk id="2" creationId="{F9CE24F6-FA8C-4A2A-ACEA-DF0975668A35}"/>
          </ac:picMkLst>
        </pc:picChg>
      </pc:sldChg>
      <pc:sldChg chg="addSp delSp modSp new mod modTransition modAnim">
        <pc:chgData name="Leventhal, Brian C - leventbc" userId="3adb2060-2beb-4a7d-9680-0848e8f14df8" providerId="ADAL" clId="{9E070347-6C27-49C5-9C35-20151C9DEEAC}" dt="2022-01-14T20:13:21.273" v="239" actId="1076"/>
        <pc:sldMkLst>
          <pc:docMk/>
          <pc:sldMk cId="1302348048" sldId="276"/>
        </pc:sldMkLst>
        <pc:spChg chg="mod">
          <ac:chgData name="Leventhal, Brian C - leventbc" userId="3adb2060-2beb-4a7d-9680-0848e8f14df8" providerId="ADAL" clId="{9E070347-6C27-49C5-9C35-20151C9DEEAC}" dt="2022-01-14T15:18:28.124" v="75" actId="962"/>
          <ac:spMkLst>
            <pc:docMk/>
            <pc:sldMk cId="1302348048" sldId="276"/>
            <ac:spMk id="2" creationId="{79B7D787-0BDF-4EFF-846D-733FD7E73181}"/>
          </ac:spMkLst>
        </pc:spChg>
        <pc:spChg chg="add del mod">
          <ac:chgData name="Leventhal, Brian C - leventbc" userId="3adb2060-2beb-4a7d-9680-0848e8f14df8" providerId="ADAL" clId="{9E070347-6C27-49C5-9C35-20151C9DEEAC}" dt="2022-01-14T15:15:13.169" v="61" actId="478"/>
          <ac:spMkLst>
            <pc:docMk/>
            <pc:sldMk cId="1302348048" sldId="276"/>
            <ac:spMk id="3" creationId="{701AD8A9-E357-4F27-BF32-83AFE5ADB4CC}"/>
          </ac:spMkLst>
        </pc:spChg>
        <pc:spChg chg="add mod">
          <ac:chgData name="Leventhal, Brian C - leventbc" userId="3adb2060-2beb-4a7d-9680-0848e8f14df8" providerId="ADAL" clId="{9E070347-6C27-49C5-9C35-20151C9DEEAC}" dt="2022-01-14T20:13:11.566" v="236" actId="14100"/>
          <ac:spMkLst>
            <pc:docMk/>
            <pc:sldMk cId="1302348048" sldId="276"/>
            <ac:spMk id="3" creationId="{7F75BAC8-EEA6-48DD-935F-C3B32E4CC024}"/>
          </ac:spMkLst>
        </pc:spChg>
        <pc:spChg chg="add mod">
          <ac:chgData name="Leventhal, Brian C - leventbc" userId="3adb2060-2beb-4a7d-9680-0848e8f14df8" providerId="ADAL" clId="{9E070347-6C27-49C5-9C35-20151C9DEEAC}" dt="2022-01-14T15:15:13.387" v="62"/>
          <ac:spMkLst>
            <pc:docMk/>
            <pc:sldMk cId="1302348048" sldId="276"/>
            <ac:spMk id="9" creationId="{507AEFC5-3DAD-490F-A344-A492EFE7E635}"/>
          </ac:spMkLst>
        </pc:spChg>
        <pc:spChg chg="add mod">
          <ac:chgData name="Leventhal, Brian C - leventbc" userId="3adb2060-2beb-4a7d-9680-0848e8f14df8" providerId="ADAL" clId="{9E070347-6C27-49C5-9C35-20151C9DEEAC}" dt="2022-01-14T15:15:13.387" v="62"/>
          <ac:spMkLst>
            <pc:docMk/>
            <pc:sldMk cId="1302348048" sldId="276"/>
            <ac:spMk id="10" creationId="{6D2B0B53-0033-43F2-857D-AAC58C40892C}"/>
          </ac:spMkLst>
        </pc:spChg>
        <pc:spChg chg="add mod">
          <ac:chgData name="Leventhal, Brian C - leventbc" userId="3adb2060-2beb-4a7d-9680-0848e8f14df8" providerId="ADAL" clId="{9E070347-6C27-49C5-9C35-20151C9DEEAC}" dt="2022-01-14T20:13:21.273" v="239" actId="1076"/>
          <ac:spMkLst>
            <pc:docMk/>
            <pc:sldMk cId="1302348048" sldId="276"/>
            <ac:spMk id="12" creationId="{63349B27-6B11-4C21-8377-D8AF281433FE}"/>
          </ac:spMkLst>
        </pc:spChg>
        <pc:picChg chg="add del mod">
          <ac:chgData name="Leventhal, Brian C - leventbc" userId="3adb2060-2beb-4a7d-9680-0848e8f14df8" providerId="ADAL" clId="{9E070347-6C27-49C5-9C35-20151C9DEEAC}" dt="2022-01-14T15:15:02.675" v="59"/>
          <ac:picMkLst>
            <pc:docMk/>
            <pc:sldMk cId="1302348048" sldId="276"/>
            <ac:picMk id="6" creationId="{5E8E6C7F-5E58-42BF-A4E4-B7C60DBC3684}"/>
          </ac:picMkLst>
        </pc:picChg>
        <pc:picChg chg="add mod">
          <ac:chgData name="Leventhal, Brian C - leventbc" userId="3adb2060-2beb-4a7d-9680-0848e8f14df8" providerId="ADAL" clId="{9E070347-6C27-49C5-9C35-20151C9DEEAC}" dt="2022-01-14T15:15:13.387" v="62"/>
          <ac:picMkLst>
            <pc:docMk/>
            <pc:sldMk cId="1302348048" sldId="276"/>
            <ac:picMk id="7" creationId="{695B0018-5C41-442A-9763-FFEEDC38901F}"/>
          </ac:picMkLst>
        </pc:picChg>
        <pc:picChg chg="add mod">
          <ac:chgData name="Leventhal, Brian C - leventbc" userId="3adb2060-2beb-4a7d-9680-0848e8f14df8" providerId="ADAL" clId="{9E070347-6C27-49C5-9C35-20151C9DEEAC}" dt="2022-01-14T15:15:13.387" v="62"/>
          <ac:picMkLst>
            <pc:docMk/>
            <pc:sldMk cId="1302348048" sldId="276"/>
            <ac:picMk id="8" creationId="{64F0063F-CD3D-4BF6-9041-C243D17B8563}"/>
          </ac:picMkLst>
        </pc:picChg>
        <pc:picChg chg="add mod">
          <ac:chgData name="Leventhal, Brian C - leventbc" userId="3adb2060-2beb-4a7d-9680-0848e8f14df8" providerId="ADAL" clId="{9E070347-6C27-49C5-9C35-20151C9DEEAC}" dt="2022-01-14T15:23:12.564" v="93" actId="1076"/>
          <ac:picMkLst>
            <pc:docMk/>
            <pc:sldMk cId="1302348048" sldId="276"/>
            <ac:picMk id="11" creationId="{1CF5AAA7-B651-4917-ADDD-4E17CD2CE689}"/>
          </ac:picMkLst>
        </pc:picChg>
      </pc:sldChg>
      <pc:sldChg chg="addSp delSp modSp new mod modTransition modAnim">
        <pc:chgData name="Leventhal, Brian C - leventbc" userId="3adb2060-2beb-4a7d-9680-0848e8f14df8" providerId="ADAL" clId="{9E070347-6C27-49C5-9C35-20151C9DEEAC}" dt="2022-01-14T20:13:39.526" v="240"/>
        <pc:sldMkLst>
          <pc:docMk/>
          <pc:sldMk cId="1232998093" sldId="277"/>
        </pc:sldMkLst>
        <pc:spChg chg="mod">
          <ac:chgData name="Leventhal, Brian C - leventbc" userId="3adb2060-2beb-4a7d-9680-0848e8f14df8" providerId="ADAL" clId="{9E070347-6C27-49C5-9C35-20151C9DEEAC}" dt="2022-01-14T15:18:38.023" v="76" actId="962"/>
          <ac:spMkLst>
            <pc:docMk/>
            <pc:sldMk cId="1232998093" sldId="277"/>
            <ac:spMk id="2" creationId="{06B0D7D4-1203-4DF6-94AF-4CE3DF1C1738}"/>
          </ac:spMkLst>
        </pc:spChg>
        <pc:spChg chg="del">
          <ac:chgData name="Leventhal, Brian C - leventbc" userId="3adb2060-2beb-4a7d-9680-0848e8f14df8" providerId="ADAL" clId="{9E070347-6C27-49C5-9C35-20151C9DEEAC}" dt="2022-01-14T15:16:01.124" v="66" actId="478"/>
          <ac:spMkLst>
            <pc:docMk/>
            <pc:sldMk cId="1232998093" sldId="277"/>
            <ac:spMk id="3" creationId="{0DA8DD88-A7E0-4939-8C9E-762F419C9B1C}"/>
          </ac:spMkLst>
        </pc:spChg>
        <pc:spChg chg="del">
          <ac:chgData name="Leventhal, Brian C - leventbc" userId="3adb2060-2beb-4a7d-9680-0848e8f14df8" providerId="ADAL" clId="{9E070347-6C27-49C5-9C35-20151C9DEEAC}" dt="2022-01-14T15:16:04.235" v="68" actId="478"/>
          <ac:spMkLst>
            <pc:docMk/>
            <pc:sldMk cId="1232998093" sldId="277"/>
            <ac:spMk id="4" creationId="{1D75FD8E-849E-4389-B82A-6D98EF3E173E}"/>
          </ac:spMkLst>
        </pc:spChg>
        <pc:spChg chg="add mod">
          <ac:chgData name="Leventhal, Brian C - leventbc" userId="3adb2060-2beb-4a7d-9680-0848e8f14df8" providerId="ADAL" clId="{9E070347-6C27-49C5-9C35-20151C9DEEAC}" dt="2022-01-14T15:16:01.407" v="67"/>
          <ac:spMkLst>
            <pc:docMk/>
            <pc:sldMk cId="1232998093" sldId="277"/>
            <ac:spMk id="7" creationId="{8C87A024-1A7F-4D2A-91E4-2BC18D5DB63A}"/>
          </ac:spMkLst>
        </pc:spChg>
        <pc:spChg chg="add mod">
          <ac:chgData name="Leventhal, Brian C - leventbc" userId="3adb2060-2beb-4a7d-9680-0848e8f14df8" providerId="ADAL" clId="{9E070347-6C27-49C5-9C35-20151C9DEEAC}" dt="2022-01-14T15:16:01.407" v="67"/>
          <ac:spMkLst>
            <pc:docMk/>
            <pc:sldMk cId="1232998093" sldId="277"/>
            <ac:spMk id="8" creationId="{2C861A12-0FE4-44D7-84F6-F306BE6339BA}"/>
          </ac:spMkLst>
        </pc:spChg>
        <pc:spChg chg="add mod">
          <ac:chgData name="Leventhal, Brian C - leventbc" userId="3adb2060-2beb-4a7d-9680-0848e8f14df8" providerId="ADAL" clId="{9E070347-6C27-49C5-9C35-20151C9DEEAC}" dt="2022-01-14T20:13:39.526" v="240"/>
          <ac:spMkLst>
            <pc:docMk/>
            <pc:sldMk cId="1232998093" sldId="277"/>
            <ac:spMk id="10" creationId="{46E4E152-FA90-46C1-ADBA-B84F12102DB4}"/>
          </ac:spMkLst>
        </pc:spChg>
        <pc:spChg chg="add mod">
          <ac:chgData name="Leventhal, Brian C - leventbc" userId="3adb2060-2beb-4a7d-9680-0848e8f14df8" providerId="ADAL" clId="{9E070347-6C27-49C5-9C35-20151C9DEEAC}" dt="2022-01-14T20:13:39.526" v="240"/>
          <ac:spMkLst>
            <pc:docMk/>
            <pc:sldMk cId="1232998093" sldId="277"/>
            <ac:spMk id="11" creationId="{AC62060A-A7A5-4A7C-9565-8E5A7DAF012F}"/>
          </ac:spMkLst>
        </pc:spChg>
        <pc:picChg chg="add mod">
          <ac:chgData name="Leventhal, Brian C - leventbc" userId="3adb2060-2beb-4a7d-9680-0848e8f14df8" providerId="ADAL" clId="{9E070347-6C27-49C5-9C35-20151C9DEEAC}" dt="2022-01-14T15:16:01.407" v="67"/>
          <ac:picMkLst>
            <pc:docMk/>
            <pc:sldMk cId="1232998093" sldId="277"/>
            <ac:picMk id="5" creationId="{E0C4754E-0CCC-4C7F-B2C4-4EF3DA7463DF}"/>
          </ac:picMkLst>
        </pc:picChg>
        <pc:picChg chg="add mod">
          <ac:chgData name="Leventhal, Brian C - leventbc" userId="3adb2060-2beb-4a7d-9680-0848e8f14df8" providerId="ADAL" clId="{9E070347-6C27-49C5-9C35-20151C9DEEAC}" dt="2022-01-14T15:16:01.407" v="67"/>
          <ac:picMkLst>
            <pc:docMk/>
            <pc:sldMk cId="1232998093" sldId="277"/>
            <ac:picMk id="6" creationId="{1CAD27B5-CE05-4CDD-88E5-D1C34945DEAB}"/>
          </ac:picMkLst>
        </pc:picChg>
        <pc:picChg chg="add mod">
          <ac:chgData name="Leventhal, Brian C - leventbc" userId="3adb2060-2beb-4a7d-9680-0848e8f14df8" providerId="ADAL" clId="{9E070347-6C27-49C5-9C35-20151C9DEEAC}" dt="2022-01-14T15:16:22.386" v="70" actId="1076"/>
          <ac:picMkLst>
            <pc:docMk/>
            <pc:sldMk cId="1232998093" sldId="277"/>
            <ac:picMk id="9" creationId="{EECFFEE6-C968-4A8C-A0CD-DACA1DFE6C19}"/>
          </ac:picMkLst>
        </pc:picChg>
      </pc:sldChg>
      <pc:sldChg chg="addSp delSp modSp add mod ord modTransition delAnim">
        <pc:chgData name="Leventhal, Brian C - leventbc" userId="3adb2060-2beb-4a7d-9680-0848e8f14df8" providerId="ADAL" clId="{9E070347-6C27-49C5-9C35-20151C9DEEAC}" dt="2022-01-14T20:07:40.766" v="210" actId="1076"/>
        <pc:sldMkLst>
          <pc:docMk/>
          <pc:sldMk cId="860536581" sldId="278"/>
        </pc:sldMkLst>
        <pc:spChg chg="del">
          <ac:chgData name="Leventhal, Brian C - leventbc" userId="3adb2060-2beb-4a7d-9680-0848e8f14df8" providerId="ADAL" clId="{9E070347-6C27-49C5-9C35-20151C9DEEAC}" dt="2022-01-14T19:57:51.164" v="151" actId="478"/>
          <ac:spMkLst>
            <pc:docMk/>
            <pc:sldMk cId="860536581" sldId="278"/>
            <ac:spMk id="15" creationId="{432F5CC0-28D6-41F3-967A-43034C0E99EE}"/>
          </ac:spMkLst>
        </pc:spChg>
        <pc:spChg chg="del">
          <ac:chgData name="Leventhal, Brian C - leventbc" userId="3adb2060-2beb-4a7d-9680-0848e8f14df8" providerId="ADAL" clId="{9E070347-6C27-49C5-9C35-20151C9DEEAC}" dt="2022-01-14T19:57:54.052" v="152" actId="478"/>
          <ac:spMkLst>
            <pc:docMk/>
            <pc:sldMk cId="860536581" sldId="278"/>
            <ac:spMk id="17" creationId="{4E54E86E-7836-4C72-98F8-F17202A7F02E}"/>
          </ac:spMkLst>
        </pc:spChg>
        <pc:spChg chg="mod topLvl">
          <ac:chgData name="Leventhal, Brian C - leventbc" userId="3adb2060-2beb-4a7d-9680-0848e8f14df8" providerId="ADAL" clId="{9E070347-6C27-49C5-9C35-20151C9DEEAC}" dt="2022-01-14T20:06:00.195" v="206" actId="1076"/>
          <ac:spMkLst>
            <pc:docMk/>
            <pc:sldMk cId="860536581" sldId="278"/>
            <ac:spMk id="30" creationId="{856B8AB2-93E8-4651-A912-379DE4945731}"/>
          </ac:spMkLst>
        </pc:spChg>
        <pc:spChg chg="mod topLvl">
          <ac:chgData name="Leventhal, Brian C - leventbc" userId="3adb2060-2beb-4a7d-9680-0848e8f14df8" providerId="ADAL" clId="{9E070347-6C27-49C5-9C35-20151C9DEEAC}" dt="2022-01-14T20:07:40.766" v="210" actId="1076"/>
          <ac:spMkLst>
            <pc:docMk/>
            <pc:sldMk cId="860536581" sldId="278"/>
            <ac:spMk id="31" creationId="{AD0B19EE-DA59-4741-983F-61243645B3F4}"/>
          </ac:spMkLst>
        </pc:spChg>
        <pc:spChg chg="mod topLvl">
          <ac:chgData name="Leventhal, Brian C - leventbc" userId="3adb2060-2beb-4a7d-9680-0848e8f14df8" providerId="ADAL" clId="{9E070347-6C27-49C5-9C35-20151C9DEEAC}" dt="2022-01-14T20:06:03.287" v="207" actId="1076"/>
          <ac:spMkLst>
            <pc:docMk/>
            <pc:sldMk cId="860536581" sldId="278"/>
            <ac:spMk id="37" creationId="{E212F742-7841-497D-BA9C-22CBB64AA7A2}"/>
          </ac:spMkLst>
        </pc:spChg>
        <pc:grpChg chg="add del mod">
          <ac:chgData name="Leventhal, Brian C - leventbc" userId="3adb2060-2beb-4a7d-9680-0848e8f14df8" providerId="ADAL" clId="{9E070347-6C27-49C5-9C35-20151C9DEEAC}" dt="2022-01-14T20:00:33.493" v="162" actId="165"/>
          <ac:grpSpMkLst>
            <pc:docMk/>
            <pc:sldMk cId="860536581" sldId="278"/>
            <ac:grpSpMk id="3" creationId="{72F970AA-737C-4A60-A3F9-AD2A1DAA6134}"/>
          </ac:grpSpMkLst>
        </pc:grpChg>
        <pc:grpChg chg="add mod">
          <ac:chgData name="Leventhal, Brian C - leventbc" userId="3adb2060-2beb-4a7d-9680-0848e8f14df8" providerId="ADAL" clId="{9E070347-6C27-49C5-9C35-20151C9DEEAC}" dt="2022-01-14T20:07:36.274" v="209" actId="1076"/>
          <ac:grpSpMkLst>
            <pc:docMk/>
            <pc:sldMk cId="860536581" sldId="278"/>
            <ac:grpSpMk id="4" creationId="{28393C89-D1DF-4439-AEA5-8592E33BCDA9}"/>
          </ac:grpSpMkLst>
        </pc:grpChg>
        <pc:grpChg chg="del">
          <ac:chgData name="Leventhal, Brian C - leventbc" userId="3adb2060-2beb-4a7d-9680-0848e8f14df8" providerId="ADAL" clId="{9E070347-6C27-49C5-9C35-20151C9DEEAC}" dt="2022-01-14T19:57:45.634" v="150" actId="478"/>
          <ac:grpSpMkLst>
            <pc:docMk/>
            <pc:sldMk cId="860536581" sldId="278"/>
            <ac:grpSpMk id="32" creationId="{4B0568CF-DD96-45FE-A193-5A19D97F51EF}"/>
          </ac:grpSpMkLst>
        </pc:grpChg>
        <pc:grpChg chg="del">
          <ac:chgData name="Leventhal, Brian C - leventbc" userId="3adb2060-2beb-4a7d-9680-0848e8f14df8" providerId="ADAL" clId="{9E070347-6C27-49C5-9C35-20151C9DEEAC}" dt="2022-01-14T19:57:45.634" v="150" actId="478"/>
          <ac:grpSpMkLst>
            <pc:docMk/>
            <pc:sldMk cId="860536581" sldId="278"/>
            <ac:grpSpMk id="36" creationId="{BF59F198-9C27-4E0F-AB1E-D0BE8F61643A}"/>
          </ac:grpSpMkLst>
        </pc:grpChg>
        <pc:grpChg chg="del">
          <ac:chgData name="Leventhal, Brian C - leventbc" userId="3adb2060-2beb-4a7d-9680-0848e8f14df8" providerId="ADAL" clId="{9E070347-6C27-49C5-9C35-20151C9DEEAC}" dt="2022-01-14T19:57:45.634" v="150" actId="478"/>
          <ac:grpSpMkLst>
            <pc:docMk/>
            <pc:sldMk cId="860536581" sldId="278"/>
            <ac:grpSpMk id="42" creationId="{5F124FF3-4EE5-4A00-AAC4-F58DEFA29F18}"/>
          </ac:grpSpMkLst>
        </pc:grpChg>
        <pc:grpChg chg="del mod">
          <ac:chgData name="Leventhal, Brian C - leventbc" userId="3adb2060-2beb-4a7d-9680-0848e8f14df8" providerId="ADAL" clId="{9E070347-6C27-49C5-9C35-20151C9DEEAC}" dt="2022-01-14T19:58:03.245" v="154" actId="165"/>
          <ac:grpSpMkLst>
            <pc:docMk/>
            <pc:sldMk cId="860536581" sldId="278"/>
            <ac:grpSpMk id="50" creationId="{668DB86D-2A6B-4174-93BD-2E026200D7CA}"/>
          </ac:grpSpMkLst>
        </pc:grpChg>
        <pc:grpChg chg="del">
          <ac:chgData name="Leventhal, Brian C - leventbc" userId="3adb2060-2beb-4a7d-9680-0848e8f14df8" providerId="ADAL" clId="{9E070347-6C27-49C5-9C35-20151C9DEEAC}" dt="2022-01-14T19:57:45.634" v="150" actId="478"/>
          <ac:grpSpMkLst>
            <pc:docMk/>
            <pc:sldMk cId="860536581" sldId="278"/>
            <ac:grpSpMk id="51" creationId="{B33F6493-5930-4A4F-9E40-C41B8EDB2956}"/>
          </ac:grpSpMkLst>
        </pc:grpChg>
        <pc:picChg chg="del">
          <ac:chgData name="Leventhal, Brian C - leventbc" userId="3adb2060-2beb-4a7d-9680-0848e8f14df8" providerId="ADAL" clId="{9E070347-6C27-49C5-9C35-20151C9DEEAC}" dt="2022-01-14T19:58:38.544" v="156" actId="478"/>
          <ac:picMkLst>
            <pc:docMk/>
            <pc:sldMk cId="860536581" sldId="278"/>
            <ac:picMk id="2" creationId="{F9CE24F6-FA8C-4A2A-ACEA-DF0975668A35}"/>
          </ac:picMkLst>
        </pc:picChg>
      </pc:sldChg>
      <pc:sldChg chg="add del">
        <pc:chgData name="Leventhal, Brian C - leventbc" userId="3adb2060-2beb-4a7d-9680-0848e8f14df8" providerId="ADAL" clId="{9E070347-6C27-49C5-9C35-20151C9DEEAC}" dt="2022-01-14T15:26:36.330" v="102" actId="47"/>
        <pc:sldMkLst>
          <pc:docMk/>
          <pc:sldMk cId="1244573629" sldId="278"/>
        </pc:sldMkLst>
      </pc:sldChg>
    </pc:docChg>
  </pc:docChgLst>
  <pc:docChgLst>
    <pc:chgData name="Leventhal, Brian C - leventbc" userId="3adb2060-2beb-4a7d-9680-0848e8f14df8" providerId="ADAL" clId="{293AD48A-53C2-4109-9B90-6D5E8070BEF6}"/>
    <pc:docChg chg="undo custSel addSld delSld modSld">
      <pc:chgData name="Leventhal, Brian C - leventbc" userId="3adb2060-2beb-4a7d-9680-0848e8f14df8" providerId="ADAL" clId="{293AD48A-53C2-4109-9B90-6D5E8070BEF6}" dt="2022-01-22T17:57:35.606" v="706"/>
      <pc:docMkLst>
        <pc:docMk/>
      </pc:docMkLst>
      <pc:sldChg chg="addSp modSp mod modTransition modAnim">
        <pc:chgData name="Leventhal, Brian C - leventbc" userId="3adb2060-2beb-4a7d-9680-0848e8f14df8" providerId="ADAL" clId="{293AD48A-53C2-4109-9B90-6D5E8070BEF6}" dt="2022-01-22T17:57:35.606" v="706"/>
        <pc:sldMkLst>
          <pc:docMk/>
          <pc:sldMk cId="3532251258" sldId="256"/>
        </pc:sldMkLst>
        <pc:spChg chg="mod">
          <ac:chgData name="Leventhal, Brian C - leventbc" userId="3adb2060-2beb-4a7d-9680-0848e8f14df8" providerId="ADAL" clId="{293AD48A-53C2-4109-9B90-6D5E8070BEF6}" dt="2022-01-22T17:28:49.914" v="51" actId="20577"/>
          <ac:spMkLst>
            <pc:docMk/>
            <pc:sldMk cId="3532251258" sldId="256"/>
            <ac:spMk id="3" creationId="{23A3BA09-5102-4C0A-9573-29D00C95C787}"/>
          </ac:spMkLst>
        </pc:spChg>
        <pc:spChg chg="add mod">
          <ac:chgData name="Leventhal, Brian C - leventbc" userId="3adb2060-2beb-4a7d-9680-0848e8f14df8" providerId="ADAL" clId="{293AD48A-53C2-4109-9B90-6D5E8070BEF6}" dt="2022-01-22T17:53:54.456" v="520"/>
          <ac:spMkLst>
            <pc:docMk/>
            <pc:sldMk cId="3532251258" sldId="256"/>
            <ac:spMk id="4" creationId="{FA132CCB-DFF0-4371-9BF3-AEE61216AC26}"/>
          </ac:spMkLst>
        </pc:spChg>
        <pc:spChg chg="add mod">
          <ac:chgData name="Leventhal, Brian C - leventbc" userId="3adb2060-2beb-4a7d-9680-0848e8f14df8" providerId="ADAL" clId="{293AD48A-53C2-4109-9B90-6D5E8070BEF6}" dt="2022-01-22T17:56:44.202" v="702" actId="164"/>
          <ac:spMkLst>
            <pc:docMk/>
            <pc:sldMk cId="3532251258" sldId="256"/>
            <ac:spMk id="5" creationId="{1017212F-121E-4353-8121-0F6FC7A7C4BF}"/>
          </ac:spMkLst>
        </pc:spChg>
        <pc:spChg chg="add mod">
          <ac:chgData name="Leventhal, Brian C - leventbc" userId="3adb2060-2beb-4a7d-9680-0848e8f14df8" providerId="ADAL" clId="{293AD48A-53C2-4109-9B90-6D5E8070BEF6}" dt="2022-01-22T17:57:20.030" v="705" actId="14100"/>
          <ac:spMkLst>
            <pc:docMk/>
            <pc:sldMk cId="3532251258" sldId="256"/>
            <ac:spMk id="11" creationId="{AF484107-6B0C-4B08-A567-613C39DA1013}"/>
          </ac:spMkLst>
        </pc:spChg>
        <pc:grpChg chg="add mod">
          <ac:chgData name="Leventhal, Brian C - leventbc" userId="3adb2060-2beb-4a7d-9680-0848e8f14df8" providerId="ADAL" clId="{293AD48A-53C2-4109-9B90-6D5E8070BEF6}" dt="2022-01-22T17:56:44.202" v="702" actId="164"/>
          <ac:grpSpMkLst>
            <pc:docMk/>
            <pc:sldMk cId="3532251258" sldId="256"/>
            <ac:grpSpMk id="10" creationId="{59627D5D-A6D4-44A5-A9BB-1346FA767319}"/>
          </ac:grpSpMkLst>
        </pc:grpChg>
        <pc:picChg chg="add mod">
          <ac:chgData name="Leventhal, Brian C - leventbc" userId="3adb2060-2beb-4a7d-9680-0848e8f14df8" providerId="ADAL" clId="{293AD48A-53C2-4109-9B90-6D5E8070BEF6}" dt="2022-01-22T17:56:44.202" v="702" actId="164"/>
          <ac:picMkLst>
            <pc:docMk/>
            <pc:sldMk cId="3532251258" sldId="256"/>
            <ac:picMk id="7" creationId="{1521294D-EC3A-440F-A687-09790C14147B}"/>
          </ac:picMkLst>
        </pc:picChg>
        <pc:cxnChg chg="add mod">
          <ac:chgData name="Leventhal, Brian C - leventbc" userId="3adb2060-2beb-4a7d-9680-0848e8f14df8" providerId="ADAL" clId="{293AD48A-53C2-4109-9B90-6D5E8070BEF6}" dt="2022-01-22T17:56:44.202" v="702" actId="164"/>
          <ac:cxnSpMkLst>
            <pc:docMk/>
            <pc:sldMk cId="3532251258" sldId="256"/>
            <ac:cxnSpMk id="9" creationId="{37C19746-03DD-49DA-B242-4D8411C4F60F}"/>
          </ac:cxnSpMkLst>
        </pc:cxnChg>
      </pc:sldChg>
      <pc:sldChg chg="del">
        <pc:chgData name="Leventhal, Brian C - leventbc" userId="3adb2060-2beb-4a7d-9680-0848e8f14df8" providerId="ADAL" clId="{293AD48A-53C2-4109-9B90-6D5E8070BEF6}" dt="2022-01-22T17:26:53.405" v="5" actId="47"/>
        <pc:sldMkLst>
          <pc:docMk/>
          <pc:sldMk cId="2268757999" sldId="258"/>
        </pc:sldMkLst>
      </pc:sldChg>
      <pc:sldChg chg="del">
        <pc:chgData name="Leventhal, Brian C - leventbc" userId="3adb2060-2beb-4a7d-9680-0848e8f14df8" providerId="ADAL" clId="{293AD48A-53C2-4109-9B90-6D5E8070BEF6}" dt="2022-01-22T17:26:58.001" v="8" actId="47"/>
        <pc:sldMkLst>
          <pc:docMk/>
          <pc:sldMk cId="99808946" sldId="270"/>
        </pc:sldMkLst>
      </pc:sldChg>
      <pc:sldChg chg="del">
        <pc:chgData name="Leventhal, Brian C - leventbc" userId="3adb2060-2beb-4a7d-9680-0848e8f14df8" providerId="ADAL" clId="{293AD48A-53C2-4109-9B90-6D5E8070BEF6}" dt="2022-01-22T17:26:44.776" v="0" actId="47"/>
        <pc:sldMkLst>
          <pc:docMk/>
          <pc:sldMk cId="3987835201" sldId="271"/>
        </pc:sldMkLst>
      </pc:sldChg>
      <pc:sldChg chg="del">
        <pc:chgData name="Leventhal, Brian C - leventbc" userId="3adb2060-2beb-4a7d-9680-0848e8f14df8" providerId="ADAL" clId="{293AD48A-53C2-4109-9B90-6D5E8070BEF6}" dt="2022-01-22T17:26:45.215" v="1" actId="47"/>
        <pc:sldMkLst>
          <pc:docMk/>
          <pc:sldMk cId="3061064832" sldId="272"/>
        </pc:sldMkLst>
      </pc:sldChg>
      <pc:sldChg chg="del">
        <pc:chgData name="Leventhal, Brian C - leventbc" userId="3adb2060-2beb-4a7d-9680-0848e8f14df8" providerId="ADAL" clId="{293AD48A-53C2-4109-9B90-6D5E8070BEF6}" dt="2022-01-22T17:26:45.416" v="2" actId="47"/>
        <pc:sldMkLst>
          <pc:docMk/>
          <pc:sldMk cId="924156362" sldId="273"/>
        </pc:sldMkLst>
      </pc:sldChg>
      <pc:sldChg chg="del">
        <pc:chgData name="Leventhal, Brian C - leventbc" userId="3adb2060-2beb-4a7d-9680-0848e8f14df8" providerId="ADAL" clId="{293AD48A-53C2-4109-9B90-6D5E8070BEF6}" dt="2022-01-22T17:26:45.594" v="3" actId="47"/>
        <pc:sldMkLst>
          <pc:docMk/>
          <pc:sldMk cId="2451656643" sldId="274"/>
        </pc:sldMkLst>
      </pc:sldChg>
      <pc:sldChg chg="addSp delSp modSp mod modTransition addAnim delAnim modAnim">
        <pc:chgData name="Leventhal, Brian C - leventbc" userId="3adb2060-2beb-4a7d-9680-0848e8f14df8" providerId="ADAL" clId="{293AD48A-53C2-4109-9B90-6D5E8070BEF6}" dt="2022-01-22T17:53:17.180" v="513"/>
        <pc:sldMkLst>
          <pc:docMk/>
          <pc:sldMk cId="2322221250" sldId="275"/>
        </pc:sldMkLst>
        <pc:spChg chg="add del mod">
          <ac:chgData name="Leventhal, Brian C - leventbc" userId="3adb2060-2beb-4a7d-9680-0848e8f14df8" providerId="ADAL" clId="{293AD48A-53C2-4109-9B90-6D5E8070BEF6}" dt="2022-01-22T17:43:13.546" v="415" actId="478"/>
          <ac:spMkLst>
            <pc:docMk/>
            <pc:sldMk cId="2322221250" sldId="275"/>
            <ac:spMk id="4" creationId="{5AFAAA32-8329-479F-8DA5-354A9D0A84BB}"/>
          </ac:spMkLst>
        </pc:spChg>
        <pc:spChg chg="add mod">
          <ac:chgData name="Leventhal, Brian C - leventbc" userId="3adb2060-2beb-4a7d-9680-0848e8f14df8" providerId="ADAL" clId="{293AD48A-53C2-4109-9B90-6D5E8070BEF6}" dt="2022-01-22T17:52:44.391" v="472"/>
          <ac:spMkLst>
            <pc:docMk/>
            <pc:sldMk cId="2322221250" sldId="275"/>
            <ac:spMk id="5" creationId="{23B23A8C-6F28-4EB8-91A9-74ECFF0BE0E1}"/>
          </ac:spMkLst>
        </pc:spChg>
        <pc:spChg chg="add del mod">
          <ac:chgData name="Leventhal, Brian C - leventbc" userId="3adb2060-2beb-4a7d-9680-0848e8f14df8" providerId="ADAL" clId="{293AD48A-53C2-4109-9B90-6D5E8070BEF6}" dt="2022-01-22T17:51:50.016" v="470" actId="478"/>
          <ac:spMkLst>
            <pc:docMk/>
            <pc:sldMk cId="2322221250" sldId="275"/>
            <ac:spMk id="6" creationId="{10876DA7-4CE9-43CE-9A79-047574841CBB}"/>
          </ac:spMkLst>
        </pc:spChg>
        <pc:spChg chg="mod">
          <ac:chgData name="Leventhal, Brian C - leventbc" userId="3adb2060-2beb-4a7d-9680-0848e8f14df8" providerId="ADAL" clId="{293AD48A-53C2-4109-9B90-6D5E8070BEF6}" dt="2022-01-22T17:32:53.326" v="315" actId="164"/>
          <ac:spMkLst>
            <pc:docMk/>
            <pc:sldMk cId="2322221250" sldId="275"/>
            <ac:spMk id="15" creationId="{432F5CC0-28D6-41F3-967A-43034C0E99EE}"/>
          </ac:spMkLst>
        </pc:spChg>
        <pc:spChg chg="mod">
          <ac:chgData name="Leventhal, Brian C - leventbc" userId="3adb2060-2beb-4a7d-9680-0848e8f14df8" providerId="ADAL" clId="{293AD48A-53C2-4109-9B90-6D5E8070BEF6}" dt="2022-01-22T17:32:53.326" v="315" actId="164"/>
          <ac:spMkLst>
            <pc:docMk/>
            <pc:sldMk cId="2322221250" sldId="275"/>
            <ac:spMk id="17" creationId="{4E54E86E-7836-4C72-98F8-F17202A7F02E}"/>
          </ac:spMkLst>
        </pc:spChg>
        <pc:spChg chg="mod">
          <ac:chgData name="Leventhal, Brian C - leventbc" userId="3adb2060-2beb-4a7d-9680-0848e8f14df8" providerId="ADAL" clId="{293AD48A-53C2-4109-9B90-6D5E8070BEF6}" dt="2022-01-22T17:31:32.758" v="303" actId="962"/>
          <ac:spMkLst>
            <pc:docMk/>
            <pc:sldMk cId="2322221250" sldId="275"/>
            <ac:spMk id="21" creationId="{ECC56A54-1E75-4586-B522-903F3B920BB5}"/>
          </ac:spMkLst>
        </pc:spChg>
        <pc:spChg chg="mod">
          <ac:chgData name="Leventhal, Brian C - leventbc" userId="3adb2060-2beb-4a7d-9680-0848e8f14df8" providerId="ADAL" clId="{293AD48A-53C2-4109-9B90-6D5E8070BEF6}" dt="2022-01-22T17:42:08.584" v="373" actId="962"/>
          <ac:spMkLst>
            <pc:docMk/>
            <pc:sldMk cId="2322221250" sldId="275"/>
            <ac:spMk id="24" creationId="{2C685A67-02B5-4FAD-A067-72EF7E4454E9}"/>
          </ac:spMkLst>
        </pc:spChg>
        <pc:spChg chg="mod">
          <ac:chgData name="Leventhal, Brian C - leventbc" userId="3adb2060-2beb-4a7d-9680-0848e8f14df8" providerId="ADAL" clId="{293AD48A-53C2-4109-9B90-6D5E8070BEF6}" dt="2022-01-22T17:42:05.723" v="372" actId="962"/>
          <ac:spMkLst>
            <pc:docMk/>
            <pc:sldMk cId="2322221250" sldId="275"/>
            <ac:spMk id="25" creationId="{C7D1DCEF-DC27-44B1-93BD-0964D82E7504}"/>
          </ac:spMkLst>
        </pc:spChg>
        <pc:spChg chg="mod">
          <ac:chgData name="Leventhal, Brian C - leventbc" userId="3adb2060-2beb-4a7d-9680-0848e8f14df8" providerId="ADAL" clId="{293AD48A-53C2-4109-9B90-6D5E8070BEF6}" dt="2022-01-22T17:40:25.317" v="362"/>
          <ac:spMkLst>
            <pc:docMk/>
            <pc:sldMk cId="2322221250" sldId="275"/>
            <ac:spMk id="27" creationId="{F48E63AB-4832-4D0D-9F8B-EFA8ABE3DC78}"/>
          </ac:spMkLst>
        </pc:spChg>
        <pc:spChg chg="mod">
          <ac:chgData name="Leventhal, Brian C - leventbc" userId="3adb2060-2beb-4a7d-9680-0848e8f14df8" providerId="ADAL" clId="{293AD48A-53C2-4109-9B90-6D5E8070BEF6}" dt="2022-01-22T17:40:25.317" v="362"/>
          <ac:spMkLst>
            <pc:docMk/>
            <pc:sldMk cId="2322221250" sldId="275"/>
            <ac:spMk id="28" creationId="{4EDE5970-C5E5-41FE-AC98-D528EA60C701}"/>
          </ac:spMkLst>
        </pc:spChg>
        <pc:spChg chg="mod">
          <ac:chgData name="Leventhal, Brian C - leventbc" userId="3adb2060-2beb-4a7d-9680-0848e8f14df8" providerId="ADAL" clId="{293AD48A-53C2-4109-9B90-6D5E8070BEF6}" dt="2022-01-22T17:32:33.363" v="313" actId="962"/>
          <ac:spMkLst>
            <pc:docMk/>
            <pc:sldMk cId="2322221250" sldId="275"/>
            <ac:spMk id="30" creationId="{856B8AB2-93E8-4651-A912-379DE4945731}"/>
          </ac:spMkLst>
        </pc:spChg>
        <pc:spChg chg="mod">
          <ac:chgData name="Leventhal, Brian C - leventbc" userId="3adb2060-2beb-4a7d-9680-0848e8f14df8" providerId="ADAL" clId="{293AD48A-53C2-4109-9B90-6D5E8070BEF6}" dt="2022-01-22T17:32:26.870" v="312" actId="962"/>
          <ac:spMkLst>
            <pc:docMk/>
            <pc:sldMk cId="2322221250" sldId="275"/>
            <ac:spMk id="31" creationId="{AD0B19EE-DA59-4741-983F-61243645B3F4}"/>
          </ac:spMkLst>
        </pc:spChg>
        <pc:spChg chg="mod">
          <ac:chgData name="Leventhal, Brian C - leventbc" userId="3adb2060-2beb-4a7d-9680-0848e8f14df8" providerId="ADAL" clId="{293AD48A-53C2-4109-9B90-6D5E8070BEF6}" dt="2022-01-22T17:31:49.271" v="306" actId="962"/>
          <ac:spMkLst>
            <pc:docMk/>
            <pc:sldMk cId="2322221250" sldId="275"/>
            <ac:spMk id="34" creationId="{161D360A-ACBF-42DC-A75E-92D68F448FA2}"/>
          </ac:spMkLst>
        </pc:spChg>
        <pc:spChg chg="mod">
          <ac:chgData name="Leventhal, Brian C - leventbc" userId="3adb2060-2beb-4a7d-9680-0848e8f14df8" providerId="ADAL" clId="{293AD48A-53C2-4109-9B90-6D5E8070BEF6}" dt="2022-01-22T17:31:44.005" v="305" actId="962"/>
          <ac:spMkLst>
            <pc:docMk/>
            <pc:sldMk cId="2322221250" sldId="275"/>
            <ac:spMk id="35" creationId="{F7C2CEA5-EC33-4944-8FFC-D6FACEA41C48}"/>
          </ac:spMkLst>
        </pc:spChg>
        <pc:spChg chg="mod">
          <ac:chgData name="Leventhal, Brian C - leventbc" userId="3adb2060-2beb-4a7d-9680-0848e8f14df8" providerId="ADAL" clId="{293AD48A-53C2-4109-9B90-6D5E8070BEF6}" dt="2022-01-22T17:32:21.584" v="311" actId="962"/>
          <ac:spMkLst>
            <pc:docMk/>
            <pc:sldMk cId="2322221250" sldId="275"/>
            <ac:spMk id="37" creationId="{E212F742-7841-497D-BA9C-22CBB64AA7A2}"/>
          </ac:spMkLst>
        </pc:spChg>
        <pc:spChg chg="mod">
          <ac:chgData name="Leventhal, Brian C - leventbc" userId="3adb2060-2beb-4a7d-9680-0848e8f14df8" providerId="ADAL" clId="{293AD48A-53C2-4109-9B90-6D5E8070BEF6}" dt="2022-01-22T17:32:08.157" v="309" actId="962"/>
          <ac:spMkLst>
            <pc:docMk/>
            <pc:sldMk cId="2322221250" sldId="275"/>
            <ac:spMk id="38" creationId="{96A919B4-423A-4A76-BB1F-7D95177BD4A4}"/>
          </ac:spMkLst>
        </pc:spChg>
        <pc:spChg chg="mod">
          <ac:chgData name="Leventhal, Brian C - leventbc" userId="3adb2060-2beb-4a7d-9680-0848e8f14df8" providerId="ADAL" clId="{293AD48A-53C2-4109-9B90-6D5E8070BEF6}" dt="2022-01-22T17:31:28.251" v="302" actId="962"/>
          <ac:spMkLst>
            <pc:docMk/>
            <pc:sldMk cId="2322221250" sldId="275"/>
            <ac:spMk id="39" creationId="{D9DCBEA4-F405-49E1-9701-0B6E48097856}"/>
          </ac:spMkLst>
        </pc:spChg>
        <pc:spChg chg="mod">
          <ac:chgData name="Leventhal, Brian C - leventbc" userId="3adb2060-2beb-4a7d-9680-0848e8f14df8" providerId="ADAL" clId="{293AD48A-53C2-4109-9B90-6D5E8070BEF6}" dt="2022-01-22T17:32:02.452" v="308" actId="962"/>
          <ac:spMkLst>
            <pc:docMk/>
            <pc:sldMk cId="2322221250" sldId="275"/>
            <ac:spMk id="40" creationId="{80E2787B-E170-46D6-97E4-B7AC2D4C53CC}"/>
          </ac:spMkLst>
        </pc:spChg>
        <pc:spChg chg="mod">
          <ac:chgData name="Leventhal, Brian C - leventbc" userId="3adb2060-2beb-4a7d-9680-0848e8f14df8" providerId="ADAL" clId="{293AD48A-53C2-4109-9B90-6D5E8070BEF6}" dt="2022-01-22T17:42:00.283" v="371" actId="962"/>
          <ac:spMkLst>
            <pc:docMk/>
            <pc:sldMk cId="2322221250" sldId="275"/>
            <ac:spMk id="41" creationId="{D54A8CFB-368A-409E-8E36-9FE08EDD2C61}"/>
          </ac:spMkLst>
        </pc:spChg>
        <pc:spChg chg="mod">
          <ac:chgData name="Leventhal, Brian C - leventbc" userId="3adb2060-2beb-4a7d-9680-0848e8f14df8" providerId="ADAL" clId="{293AD48A-53C2-4109-9B90-6D5E8070BEF6}" dt="2022-01-22T17:42:46.715" v="394" actId="20577"/>
          <ac:spMkLst>
            <pc:docMk/>
            <pc:sldMk cId="2322221250" sldId="275"/>
            <ac:spMk id="43" creationId="{69771B9C-1C75-46C3-888F-7D981A68D0C7}"/>
          </ac:spMkLst>
        </pc:spChg>
        <pc:spChg chg="mod">
          <ac:chgData name="Leventhal, Brian C - leventbc" userId="3adb2060-2beb-4a7d-9680-0848e8f14df8" providerId="ADAL" clId="{293AD48A-53C2-4109-9B90-6D5E8070BEF6}" dt="2022-01-22T17:30:00.123" v="292" actId="20577"/>
          <ac:spMkLst>
            <pc:docMk/>
            <pc:sldMk cId="2322221250" sldId="275"/>
            <ac:spMk id="46" creationId="{7EB913AC-5B2E-4EB8-992E-673CEA2A9273}"/>
          </ac:spMkLst>
        </pc:spChg>
        <pc:spChg chg="add del mod topLvl">
          <ac:chgData name="Leventhal, Brian C - leventbc" userId="3adb2060-2beb-4a7d-9680-0848e8f14df8" providerId="ADAL" clId="{293AD48A-53C2-4109-9B90-6D5E8070BEF6}" dt="2022-01-22T17:49:03.019" v="460" actId="478"/>
          <ac:spMkLst>
            <pc:docMk/>
            <pc:sldMk cId="2322221250" sldId="275"/>
            <ac:spMk id="47" creationId="{BF418CE6-E919-4233-B06B-AC43D5E7EEA1}"/>
          </ac:spMkLst>
        </pc:spChg>
        <pc:spChg chg="mod topLvl">
          <ac:chgData name="Leventhal, Brian C - leventbc" userId="3adb2060-2beb-4a7d-9680-0848e8f14df8" providerId="ADAL" clId="{293AD48A-53C2-4109-9B90-6D5E8070BEF6}" dt="2022-01-22T17:49:09.967" v="462" actId="1076"/>
          <ac:spMkLst>
            <pc:docMk/>
            <pc:sldMk cId="2322221250" sldId="275"/>
            <ac:spMk id="48" creationId="{8729A9BD-7973-4549-A1BC-40613FE76521}"/>
          </ac:spMkLst>
        </pc:spChg>
        <pc:spChg chg="mod">
          <ac:chgData name="Leventhal, Brian C - leventbc" userId="3adb2060-2beb-4a7d-9680-0848e8f14df8" providerId="ADAL" clId="{293AD48A-53C2-4109-9B90-6D5E8070BEF6}" dt="2022-01-22T17:43:16.275" v="416"/>
          <ac:spMkLst>
            <pc:docMk/>
            <pc:sldMk cId="2322221250" sldId="275"/>
            <ac:spMk id="52" creationId="{EF5B8417-0C37-4D78-BFEC-1D1962F9DFD3}"/>
          </ac:spMkLst>
        </pc:spChg>
        <pc:spChg chg="mod">
          <ac:chgData name="Leventhal, Brian C - leventbc" userId="3adb2060-2beb-4a7d-9680-0848e8f14df8" providerId="ADAL" clId="{293AD48A-53C2-4109-9B90-6D5E8070BEF6}" dt="2022-01-22T17:43:16.275" v="416"/>
          <ac:spMkLst>
            <pc:docMk/>
            <pc:sldMk cId="2322221250" sldId="275"/>
            <ac:spMk id="53" creationId="{7DCD2660-15A2-462F-AA66-14BE5A7491C5}"/>
          </ac:spMkLst>
        </pc:spChg>
        <pc:grpChg chg="add mod">
          <ac:chgData name="Leventhal, Brian C - leventbc" userId="3adb2060-2beb-4a7d-9680-0848e8f14df8" providerId="ADAL" clId="{293AD48A-53C2-4109-9B90-6D5E8070BEF6}" dt="2022-01-22T17:33:08.848" v="316" actId="962"/>
          <ac:grpSpMkLst>
            <pc:docMk/>
            <pc:sldMk cId="2322221250" sldId="275"/>
            <ac:grpSpMk id="3" creationId="{80F94AF6-7E7D-4CE1-B920-E6757F3FF50B}"/>
          </ac:grpSpMkLst>
        </pc:grpChg>
        <pc:grpChg chg="add mod">
          <ac:chgData name="Leventhal, Brian C - leventbc" userId="3adb2060-2beb-4a7d-9680-0848e8f14df8" providerId="ADAL" clId="{293AD48A-53C2-4109-9B90-6D5E8070BEF6}" dt="2022-01-22T17:35:03.759" v="346" actId="1076"/>
          <ac:grpSpMkLst>
            <pc:docMk/>
            <pc:sldMk cId="2322221250" sldId="275"/>
            <ac:grpSpMk id="23" creationId="{1F27A348-AE73-4759-A176-DA02C2101BCC}"/>
          </ac:grpSpMkLst>
        </pc:grpChg>
        <pc:grpChg chg="add del mod">
          <ac:chgData name="Leventhal, Brian C - leventbc" userId="3adb2060-2beb-4a7d-9680-0848e8f14df8" providerId="ADAL" clId="{293AD48A-53C2-4109-9B90-6D5E8070BEF6}" dt="2022-01-22T17:40:29.572" v="363" actId="478"/>
          <ac:grpSpMkLst>
            <pc:docMk/>
            <pc:sldMk cId="2322221250" sldId="275"/>
            <ac:grpSpMk id="26" creationId="{59AFAD4B-E2FD-4688-8002-BDFB6DEF64A1}"/>
          </ac:grpSpMkLst>
        </pc:grpChg>
        <pc:grpChg chg="add mod">
          <ac:chgData name="Leventhal, Brian C - leventbc" userId="3adb2060-2beb-4a7d-9680-0848e8f14df8" providerId="ADAL" clId="{293AD48A-53C2-4109-9B90-6D5E8070BEF6}" dt="2022-01-22T17:42:32.880" v="380" actId="1076"/>
          <ac:grpSpMkLst>
            <pc:docMk/>
            <pc:sldMk cId="2322221250" sldId="275"/>
            <ac:grpSpMk id="29" creationId="{937AB92C-56A0-4DAE-A0B4-19DA1F80DCB3}"/>
          </ac:grpSpMkLst>
        </pc:grpChg>
        <pc:grpChg chg="mod">
          <ac:chgData name="Leventhal, Brian C - leventbc" userId="3adb2060-2beb-4a7d-9680-0848e8f14df8" providerId="ADAL" clId="{293AD48A-53C2-4109-9B90-6D5E8070BEF6}" dt="2022-01-22T17:31:40.216" v="304" actId="962"/>
          <ac:grpSpMkLst>
            <pc:docMk/>
            <pc:sldMk cId="2322221250" sldId="275"/>
            <ac:grpSpMk id="32" creationId="{4B0568CF-DD96-45FE-A193-5A19D97F51EF}"/>
          </ac:grpSpMkLst>
        </pc:grpChg>
        <pc:grpChg chg="mod">
          <ac:chgData name="Leventhal, Brian C - leventbc" userId="3adb2060-2beb-4a7d-9680-0848e8f14df8" providerId="ADAL" clId="{293AD48A-53C2-4109-9B90-6D5E8070BEF6}" dt="2022-01-22T17:31:56.710" v="307" actId="962"/>
          <ac:grpSpMkLst>
            <pc:docMk/>
            <pc:sldMk cId="2322221250" sldId="275"/>
            <ac:grpSpMk id="36" creationId="{BF59F198-9C27-4E0F-AB1E-D0BE8F61643A}"/>
          </ac:grpSpMkLst>
        </pc:grpChg>
        <pc:grpChg chg="del">
          <ac:chgData name="Leventhal, Brian C - leventbc" userId="3adb2060-2beb-4a7d-9680-0848e8f14df8" providerId="ADAL" clId="{293AD48A-53C2-4109-9B90-6D5E8070BEF6}" dt="2022-01-22T17:30:04.008" v="293" actId="478"/>
          <ac:grpSpMkLst>
            <pc:docMk/>
            <pc:sldMk cId="2322221250" sldId="275"/>
            <ac:grpSpMk id="42" creationId="{5F124FF3-4EE5-4A00-AAC4-F58DEFA29F18}"/>
          </ac:grpSpMkLst>
        </pc:grpChg>
        <pc:grpChg chg="add del mod">
          <ac:chgData name="Leventhal, Brian C - leventbc" userId="3adb2060-2beb-4a7d-9680-0848e8f14df8" providerId="ADAL" clId="{293AD48A-53C2-4109-9B90-6D5E8070BEF6}" dt="2022-01-22T17:49:03.019" v="460" actId="478"/>
          <ac:grpSpMkLst>
            <pc:docMk/>
            <pc:sldMk cId="2322221250" sldId="275"/>
            <ac:grpSpMk id="45" creationId="{DB2EEDD4-EF64-41F2-A575-A4724FFB364F}"/>
          </ac:grpSpMkLst>
        </pc:grpChg>
        <pc:grpChg chg="add del mod">
          <ac:chgData name="Leventhal, Brian C - leventbc" userId="3adb2060-2beb-4a7d-9680-0848e8f14df8" providerId="ADAL" clId="{293AD48A-53C2-4109-9B90-6D5E8070BEF6}" dt="2022-01-22T17:43:21.628" v="419"/>
          <ac:grpSpMkLst>
            <pc:docMk/>
            <pc:sldMk cId="2322221250" sldId="275"/>
            <ac:grpSpMk id="49" creationId="{A2EBFF33-1AC5-49E3-B9D4-E9E8E6596628}"/>
          </ac:grpSpMkLst>
        </pc:grpChg>
        <pc:grpChg chg="mod">
          <ac:chgData name="Leventhal, Brian C - leventbc" userId="3adb2060-2beb-4a7d-9680-0848e8f14df8" providerId="ADAL" clId="{293AD48A-53C2-4109-9B90-6D5E8070BEF6}" dt="2022-01-22T17:32:13.963" v="310" actId="962"/>
          <ac:grpSpMkLst>
            <pc:docMk/>
            <pc:sldMk cId="2322221250" sldId="275"/>
            <ac:grpSpMk id="50" creationId="{668DB86D-2A6B-4174-93BD-2E026200D7CA}"/>
          </ac:grpSpMkLst>
        </pc:grpChg>
        <pc:grpChg chg="mod">
          <ac:chgData name="Leventhal, Brian C - leventbc" userId="3adb2060-2beb-4a7d-9680-0848e8f14df8" providerId="ADAL" clId="{293AD48A-53C2-4109-9B90-6D5E8070BEF6}" dt="2022-01-22T17:33:44.233" v="319" actId="1076"/>
          <ac:grpSpMkLst>
            <pc:docMk/>
            <pc:sldMk cId="2322221250" sldId="275"/>
            <ac:grpSpMk id="51" creationId="{B33F6493-5930-4A4F-9E40-C41B8EDB2956}"/>
          </ac:grpSpMkLst>
        </pc:grpChg>
        <pc:picChg chg="del">
          <ac:chgData name="Leventhal, Brian C - leventbc" userId="3adb2060-2beb-4a7d-9680-0848e8f14df8" providerId="ADAL" clId="{293AD48A-53C2-4109-9B90-6D5E8070BEF6}" dt="2022-01-22T17:27:04.275" v="9" actId="478"/>
          <ac:picMkLst>
            <pc:docMk/>
            <pc:sldMk cId="2322221250" sldId="275"/>
            <ac:picMk id="2" creationId="{F9CE24F6-FA8C-4A2A-ACEA-DF0975668A35}"/>
          </ac:picMkLst>
        </pc:picChg>
      </pc:sldChg>
      <pc:sldChg chg="new del">
        <pc:chgData name="Leventhal, Brian C - leventbc" userId="3adb2060-2beb-4a7d-9680-0848e8f14df8" providerId="ADAL" clId="{293AD48A-53C2-4109-9B90-6D5E8070BEF6}" dt="2022-01-22T17:44:33.339" v="443" actId="47"/>
        <pc:sldMkLst>
          <pc:docMk/>
          <pc:sldMk cId="517610220" sldId="276"/>
        </pc:sldMkLst>
      </pc:sldChg>
      <pc:sldChg chg="del">
        <pc:chgData name="Leventhal, Brian C - leventbc" userId="3adb2060-2beb-4a7d-9680-0848e8f14df8" providerId="ADAL" clId="{293AD48A-53C2-4109-9B90-6D5E8070BEF6}" dt="2022-01-22T17:26:54.523" v="6" actId="47"/>
        <pc:sldMkLst>
          <pc:docMk/>
          <pc:sldMk cId="1302348048" sldId="276"/>
        </pc:sldMkLst>
      </pc:sldChg>
      <pc:sldChg chg="addSp modSp new mod modClrScheme chgLayout">
        <pc:chgData name="Leventhal, Brian C - leventbc" userId="3adb2060-2beb-4a7d-9680-0848e8f14df8" providerId="ADAL" clId="{293AD48A-53C2-4109-9B90-6D5E8070BEF6}" dt="2022-01-22T17:53:10.595" v="512" actId="20577"/>
        <pc:sldMkLst>
          <pc:docMk/>
          <pc:sldMk cId="3439427495" sldId="276"/>
        </pc:sldMkLst>
        <pc:spChg chg="add mod">
          <ac:chgData name="Leventhal, Brian C - leventbc" userId="3adb2060-2beb-4a7d-9680-0848e8f14df8" providerId="ADAL" clId="{293AD48A-53C2-4109-9B90-6D5E8070BEF6}" dt="2022-01-22T17:53:10.595" v="512" actId="20577"/>
          <ac:spMkLst>
            <pc:docMk/>
            <pc:sldMk cId="3439427495" sldId="276"/>
            <ac:spMk id="2" creationId="{8370E978-A7DF-4C96-AB2D-33A6E3FE7E78}"/>
          </ac:spMkLst>
        </pc:spChg>
        <pc:spChg chg="add mod">
          <ac:chgData name="Leventhal, Brian C - leventbc" userId="3adb2060-2beb-4a7d-9680-0848e8f14df8" providerId="ADAL" clId="{293AD48A-53C2-4109-9B90-6D5E8070BEF6}" dt="2022-01-22T17:53:05.263" v="473" actId="700"/>
          <ac:spMkLst>
            <pc:docMk/>
            <pc:sldMk cId="3439427495" sldId="276"/>
            <ac:spMk id="3" creationId="{C888044E-378F-4D43-86F8-1A5C4D450EF3}"/>
          </ac:spMkLst>
        </pc:spChg>
      </pc:sldChg>
      <pc:sldChg chg="del">
        <pc:chgData name="Leventhal, Brian C - leventbc" userId="3adb2060-2beb-4a7d-9680-0848e8f14df8" providerId="ADAL" clId="{293AD48A-53C2-4109-9B90-6D5E8070BEF6}" dt="2022-01-22T17:26:55.025" v="7" actId="47"/>
        <pc:sldMkLst>
          <pc:docMk/>
          <pc:sldMk cId="1232998093" sldId="277"/>
        </pc:sldMkLst>
      </pc:sldChg>
      <pc:sldChg chg="del">
        <pc:chgData name="Leventhal, Brian C - leventbc" userId="3adb2060-2beb-4a7d-9680-0848e8f14df8" providerId="ADAL" clId="{293AD48A-53C2-4109-9B90-6D5E8070BEF6}" dt="2022-01-22T17:26:46.581" v="4" actId="47"/>
        <pc:sldMkLst>
          <pc:docMk/>
          <pc:sldMk cId="860536581" sldId="278"/>
        </pc:sldMkLst>
      </pc:sldChg>
    </pc:docChg>
  </pc:docChgLst>
  <pc:docChgLst>
    <pc:chgData name="Leventhal, Brian C - leventbc" userId="3adb2060-2beb-4a7d-9680-0848e8f14df8" providerId="ADAL" clId="{DDC59237-1CC7-4D00-A6F1-0E9486A4C461}"/>
    <pc:docChg chg="modSld">
      <pc:chgData name="Leventhal, Brian C - leventbc" userId="3adb2060-2beb-4a7d-9680-0848e8f14df8" providerId="ADAL" clId="{DDC59237-1CC7-4D00-A6F1-0E9486A4C461}" dt="2022-01-14T20:18:56.242" v="3"/>
      <pc:docMkLst>
        <pc:docMk/>
      </pc:docMkLst>
      <pc:sldChg chg="modTransition">
        <pc:chgData name="Leventhal, Brian C - leventbc" userId="3adb2060-2beb-4a7d-9680-0848e8f14df8" providerId="ADAL" clId="{DDC59237-1CC7-4D00-A6F1-0E9486A4C461}" dt="2022-01-14T20:18:45.605" v="1"/>
        <pc:sldMkLst>
          <pc:docMk/>
          <pc:sldMk cId="2268757999" sldId="258"/>
        </pc:sldMkLst>
      </pc:sldChg>
      <pc:sldChg chg="modTransition">
        <pc:chgData name="Leventhal, Brian C - leventbc" userId="3adb2060-2beb-4a7d-9680-0848e8f14df8" providerId="ADAL" clId="{DDC59237-1CC7-4D00-A6F1-0E9486A4C461}" dt="2022-01-14T20:18:12.385" v="0"/>
        <pc:sldMkLst>
          <pc:docMk/>
          <pc:sldMk cId="2322221250" sldId="275"/>
        </pc:sldMkLst>
      </pc:sldChg>
      <pc:sldChg chg="modTransition">
        <pc:chgData name="Leventhal, Brian C - leventbc" userId="3adb2060-2beb-4a7d-9680-0848e8f14df8" providerId="ADAL" clId="{DDC59237-1CC7-4D00-A6F1-0E9486A4C461}" dt="2022-01-14T20:18:51.447" v="2"/>
        <pc:sldMkLst>
          <pc:docMk/>
          <pc:sldMk cId="1302348048" sldId="276"/>
        </pc:sldMkLst>
      </pc:sldChg>
      <pc:sldChg chg="modTransition">
        <pc:chgData name="Leventhal, Brian C - leventbc" userId="3adb2060-2beb-4a7d-9680-0848e8f14df8" providerId="ADAL" clId="{DDC59237-1CC7-4D00-A6F1-0E9486A4C461}" dt="2022-01-14T20:18:56.242" v="3"/>
        <pc:sldMkLst>
          <pc:docMk/>
          <pc:sldMk cId="1232998093" sldId="277"/>
        </pc:sldMkLst>
      </pc:sldChg>
    </pc:docChg>
  </pc:docChgLst>
  <pc:docChgLst>
    <pc:chgData name="Leventhal, Brian C - leventbc" userId="3adb2060-2beb-4a7d-9680-0848e8f14df8" providerId="ADAL" clId="{03E27EFA-DDFF-4298-AC21-F64FCCC62131}"/>
    <pc:docChg chg="addSld modSld modMainMaster">
      <pc:chgData name="Leventhal, Brian C - leventbc" userId="3adb2060-2beb-4a7d-9680-0848e8f14df8" providerId="ADAL" clId="{03E27EFA-DDFF-4298-AC21-F64FCCC62131}" dt="2022-01-08T11:33:21.777" v="4" actId="2711"/>
      <pc:docMkLst>
        <pc:docMk/>
      </pc:docMkLst>
      <pc:sldChg chg="modSp new mod">
        <pc:chgData name="Leventhal, Brian C - leventbc" userId="3adb2060-2beb-4a7d-9680-0848e8f14df8" providerId="ADAL" clId="{03E27EFA-DDFF-4298-AC21-F64FCCC62131}" dt="2022-01-08T11:32:50.986" v="1" actId="2711"/>
        <pc:sldMkLst>
          <pc:docMk/>
          <pc:sldMk cId="3532251258" sldId="256"/>
        </pc:sldMkLst>
        <pc:spChg chg="mod">
          <ac:chgData name="Leventhal, Brian C - leventbc" userId="3adb2060-2beb-4a7d-9680-0848e8f14df8" providerId="ADAL" clId="{03E27EFA-DDFF-4298-AC21-F64FCCC62131}" dt="2022-01-08T11:32:50.986" v="1" actId="2711"/>
          <ac:spMkLst>
            <pc:docMk/>
            <pc:sldMk cId="3532251258" sldId="256"/>
            <ac:spMk id="2" creationId="{FDFE34BE-AA60-4F21-A76E-6A12B90B149E}"/>
          </ac:spMkLst>
        </pc:spChg>
      </pc:sldChg>
      <pc:sldMasterChg chg="modSp mod">
        <pc:chgData name="Leventhal, Brian C - leventbc" userId="3adb2060-2beb-4a7d-9680-0848e8f14df8" providerId="ADAL" clId="{03E27EFA-DDFF-4298-AC21-F64FCCC62131}" dt="2022-01-08T11:33:21.777" v="4" actId="2711"/>
        <pc:sldMasterMkLst>
          <pc:docMk/>
          <pc:sldMasterMk cId="415177996" sldId="2147483648"/>
        </pc:sldMasterMkLst>
        <pc:spChg chg="mod">
          <ac:chgData name="Leventhal, Brian C - leventbc" userId="3adb2060-2beb-4a7d-9680-0848e8f14df8" providerId="ADAL" clId="{03E27EFA-DDFF-4298-AC21-F64FCCC62131}" dt="2022-01-08T11:33:15.637" v="3" actId="2711"/>
          <ac:spMkLst>
            <pc:docMk/>
            <pc:sldMasterMk cId="415177996" sldId="2147483648"/>
            <ac:spMk id="2" creationId="{6E2297AB-E074-4BBF-ADB9-96BBF73AE781}"/>
          </ac:spMkLst>
        </pc:spChg>
        <pc:spChg chg="mod">
          <ac:chgData name="Leventhal, Brian C - leventbc" userId="3adb2060-2beb-4a7d-9680-0848e8f14df8" providerId="ADAL" clId="{03E27EFA-DDFF-4298-AC21-F64FCCC62131}" dt="2022-01-08T11:33:21.777" v="4" actId="2711"/>
          <ac:spMkLst>
            <pc:docMk/>
            <pc:sldMasterMk cId="415177996" sldId="2147483648"/>
            <ac:spMk id="3" creationId="{7285CBF5-AA50-4F11-8FFE-22E92F8341C0}"/>
          </ac:spMkLst>
        </pc:spChg>
      </pc:sldMasterChg>
    </pc:docChg>
  </pc:docChgLst>
  <pc:docChgLst>
    <pc:chgData name="Leventhal, Brian C - leventbc" userId="3adb2060-2beb-4a7d-9680-0848e8f14df8" providerId="ADAL" clId="{897B6EB4-92D0-4C52-A645-C5961DAEE536}"/>
    <pc:docChg chg="undo custSel addSld delSld modSld sldOrd modMainMaster">
      <pc:chgData name="Leventhal, Brian C - leventbc" userId="3adb2060-2beb-4a7d-9680-0848e8f14df8" providerId="ADAL" clId="{897B6EB4-92D0-4C52-A645-C5961DAEE536}" dt="2022-09-05T17:59:36.680" v="976" actId="20577"/>
      <pc:docMkLst>
        <pc:docMk/>
      </pc:docMkLst>
      <pc:sldChg chg="addSp delSp modSp add del mod modTransition delAnim modAnim">
        <pc:chgData name="Leventhal, Brian C - leventbc" userId="3adb2060-2beb-4a7d-9680-0848e8f14df8" providerId="ADAL" clId="{897B6EB4-92D0-4C52-A645-C5961DAEE536}" dt="2022-07-13T17:06:13.354" v="967" actId="1076"/>
        <pc:sldMkLst>
          <pc:docMk/>
          <pc:sldMk cId="3532251258" sldId="256"/>
        </pc:sldMkLst>
        <pc:spChg chg="add del mod">
          <ac:chgData name="Leventhal, Brian C - leventbc" userId="3adb2060-2beb-4a7d-9680-0848e8f14df8" providerId="ADAL" clId="{897B6EB4-92D0-4C52-A645-C5961DAEE536}" dt="2022-07-13T16:58:39.897" v="596" actId="478"/>
          <ac:spMkLst>
            <pc:docMk/>
            <pc:sldMk cId="3532251258" sldId="256"/>
            <ac:spMk id="2" creationId="{2009B072-590F-6556-196A-DD2C77E10B73}"/>
          </ac:spMkLst>
        </pc:spChg>
        <pc:spChg chg="mod">
          <ac:chgData name="Leventhal, Brian C - leventbc" userId="3adb2060-2beb-4a7d-9680-0848e8f14df8" providerId="ADAL" clId="{897B6EB4-92D0-4C52-A645-C5961DAEE536}" dt="2022-07-13T17:04:59.726" v="919" actId="20577"/>
          <ac:spMkLst>
            <pc:docMk/>
            <pc:sldMk cId="3532251258" sldId="256"/>
            <ac:spMk id="4" creationId="{DB47CE4F-CA2E-40E2-8A42-6DD4522E5F83}"/>
          </ac:spMkLst>
        </pc:spChg>
        <pc:spChg chg="del">
          <ac:chgData name="Leventhal, Brian C - leventbc" userId="3adb2060-2beb-4a7d-9680-0848e8f14df8" providerId="ADAL" clId="{897B6EB4-92D0-4C52-A645-C5961DAEE536}" dt="2022-07-13T17:04:36.340" v="899" actId="478"/>
          <ac:spMkLst>
            <pc:docMk/>
            <pc:sldMk cId="3532251258" sldId="256"/>
            <ac:spMk id="5" creationId="{22D54E30-E97B-41BD-957D-C4C6240BA2AE}"/>
          </ac:spMkLst>
        </pc:spChg>
        <pc:spChg chg="add mod">
          <ac:chgData name="Leventhal, Brian C - leventbc" userId="3adb2060-2beb-4a7d-9680-0848e8f14df8" providerId="ADAL" clId="{897B6EB4-92D0-4C52-A645-C5961DAEE536}" dt="2022-07-13T17:06:13.354" v="967" actId="1076"/>
          <ac:spMkLst>
            <pc:docMk/>
            <pc:sldMk cId="3532251258" sldId="256"/>
            <ac:spMk id="6" creationId="{EF09C0B7-74A5-CCF1-73C8-D53031732F42}"/>
          </ac:spMkLst>
        </pc:spChg>
        <pc:spChg chg="add mod">
          <ac:chgData name="Leventhal, Brian C - leventbc" userId="3adb2060-2beb-4a7d-9680-0848e8f14df8" providerId="ADAL" clId="{897B6EB4-92D0-4C52-A645-C5961DAEE536}" dt="2022-07-13T17:05:43.830" v="960" actId="404"/>
          <ac:spMkLst>
            <pc:docMk/>
            <pc:sldMk cId="3532251258" sldId="256"/>
            <ac:spMk id="7" creationId="{45B48011-96A6-F719-CC48-1D71C491596E}"/>
          </ac:spMkLst>
        </pc:spChg>
        <pc:spChg chg="add mod">
          <ac:chgData name="Leventhal, Brian C - leventbc" userId="3adb2060-2beb-4a7d-9680-0848e8f14df8" providerId="ADAL" clId="{897B6EB4-92D0-4C52-A645-C5961DAEE536}" dt="2022-07-13T17:06:06.843" v="965" actId="1076"/>
          <ac:spMkLst>
            <pc:docMk/>
            <pc:sldMk cId="3532251258" sldId="256"/>
            <ac:spMk id="8" creationId="{EA7D9ACD-99C9-63DB-C4DC-14CA0DF43E43}"/>
          </ac:spMkLst>
        </pc:spChg>
        <pc:spChg chg="add del mod">
          <ac:chgData name="Leventhal, Brian C - leventbc" userId="3adb2060-2beb-4a7d-9680-0848e8f14df8" providerId="ADAL" clId="{897B6EB4-92D0-4C52-A645-C5961DAEE536}" dt="2022-07-13T17:04:44.483" v="903" actId="478"/>
          <ac:spMkLst>
            <pc:docMk/>
            <pc:sldMk cId="3532251258" sldId="256"/>
            <ac:spMk id="9" creationId="{9767B0C5-2AFC-166E-2940-D4ACB887E6BC}"/>
          </ac:spMkLst>
        </pc:spChg>
        <pc:picChg chg="del">
          <ac:chgData name="Leventhal, Brian C - leventbc" userId="3adb2060-2beb-4a7d-9680-0848e8f14df8" providerId="ADAL" clId="{897B6EB4-92D0-4C52-A645-C5961DAEE536}" dt="2022-07-13T16:56:32.120" v="478" actId="478"/>
          <ac:picMkLst>
            <pc:docMk/>
            <pc:sldMk cId="3532251258" sldId="256"/>
            <ac:picMk id="3" creationId="{4D196BBB-5F0B-115D-18CA-C63279872A85}"/>
          </ac:picMkLst>
        </pc:picChg>
        <pc:picChg chg="add mod">
          <ac:chgData name="Leventhal, Brian C - leventbc" userId="3adb2060-2beb-4a7d-9680-0848e8f14df8" providerId="ADAL" clId="{897B6EB4-92D0-4C52-A645-C5961DAEE536}" dt="2022-07-13T17:05:48.319" v="962" actId="1440"/>
          <ac:picMkLst>
            <pc:docMk/>
            <pc:sldMk cId="3532251258" sldId="256"/>
            <ac:picMk id="11" creationId="{E61E1C49-0450-56C2-DD6A-718AD7CA1F6B}"/>
          </ac:picMkLst>
        </pc:picChg>
      </pc:sldChg>
      <pc:sldChg chg="addSp delSp modSp mod delAnim modAnim">
        <pc:chgData name="Leventhal, Brian C - leventbc" userId="3adb2060-2beb-4a7d-9680-0848e8f14df8" providerId="ADAL" clId="{897B6EB4-92D0-4C52-A645-C5961DAEE536}" dt="2022-07-13T17:06:33.403" v="969" actId="20577"/>
        <pc:sldMkLst>
          <pc:docMk/>
          <pc:sldMk cId="2322221250" sldId="275"/>
        </pc:sldMkLst>
        <pc:spChg chg="mod">
          <ac:chgData name="Leventhal, Brian C - leventbc" userId="3adb2060-2beb-4a7d-9680-0848e8f14df8" providerId="ADAL" clId="{897B6EB4-92D0-4C52-A645-C5961DAEE536}" dt="2022-07-13T16:53:27.961" v="402"/>
          <ac:spMkLst>
            <pc:docMk/>
            <pc:sldMk cId="2322221250" sldId="275"/>
            <ac:spMk id="5" creationId="{23B23A8C-6F28-4EB8-91A9-74ECFF0BE0E1}"/>
          </ac:spMkLst>
        </pc:spChg>
        <pc:spChg chg="mod">
          <ac:chgData name="Leventhal, Brian C - leventbc" userId="3adb2060-2beb-4a7d-9680-0848e8f14df8" providerId="ADAL" clId="{897B6EB4-92D0-4C52-A645-C5961DAEE536}" dt="2022-07-13T16:27:41.894" v="63" actId="122"/>
          <ac:spMkLst>
            <pc:docMk/>
            <pc:sldMk cId="2322221250" sldId="275"/>
            <ac:spMk id="15" creationId="{432F5CC0-28D6-41F3-967A-43034C0E99EE}"/>
          </ac:spMkLst>
        </pc:spChg>
        <pc:spChg chg="mod">
          <ac:chgData name="Leventhal, Brian C - leventbc" userId="3adb2060-2beb-4a7d-9680-0848e8f14df8" providerId="ADAL" clId="{897B6EB4-92D0-4C52-A645-C5961DAEE536}" dt="2022-07-13T16:27:41.894" v="63" actId="122"/>
          <ac:spMkLst>
            <pc:docMk/>
            <pc:sldMk cId="2322221250" sldId="275"/>
            <ac:spMk id="17" creationId="{4E54E86E-7836-4C72-98F8-F17202A7F02E}"/>
          </ac:spMkLst>
        </pc:spChg>
        <pc:spChg chg="mod ord topLvl">
          <ac:chgData name="Leventhal, Brian C - leventbc" userId="3adb2060-2beb-4a7d-9680-0848e8f14df8" providerId="ADAL" clId="{897B6EB4-92D0-4C52-A645-C5961DAEE536}" dt="2022-07-13T16:42:27.557" v="325" actId="13244"/>
          <ac:spMkLst>
            <pc:docMk/>
            <pc:sldMk cId="2322221250" sldId="275"/>
            <ac:spMk id="21" creationId="{ECC56A54-1E75-4586-B522-903F3B920BB5}"/>
          </ac:spMkLst>
        </pc:spChg>
        <pc:spChg chg="mod topLvl">
          <ac:chgData name="Leventhal, Brian C - leventbc" userId="3adb2060-2beb-4a7d-9680-0848e8f14df8" providerId="ADAL" clId="{897B6EB4-92D0-4C52-A645-C5961DAEE536}" dt="2022-07-13T16:39:39.753" v="309" actId="1076"/>
          <ac:spMkLst>
            <pc:docMk/>
            <pc:sldMk cId="2322221250" sldId="275"/>
            <ac:spMk id="24" creationId="{2C685A67-02B5-4FAD-A067-72EF7E4454E9}"/>
          </ac:spMkLst>
        </pc:spChg>
        <pc:spChg chg="del mod topLvl">
          <ac:chgData name="Leventhal, Brian C - leventbc" userId="3adb2060-2beb-4a7d-9680-0848e8f14df8" providerId="ADAL" clId="{897B6EB4-92D0-4C52-A645-C5961DAEE536}" dt="2022-07-13T16:34:43.028" v="159" actId="478"/>
          <ac:spMkLst>
            <pc:docMk/>
            <pc:sldMk cId="2322221250" sldId="275"/>
            <ac:spMk id="25" creationId="{C7D1DCEF-DC27-44B1-93BD-0964D82E7504}"/>
          </ac:spMkLst>
        </pc:spChg>
        <pc:spChg chg="mod">
          <ac:chgData name="Leventhal, Brian C - leventbc" userId="3adb2060-2beb-4a7d-9680-0848e8f14df8" providerId="ADAL" clId="{897B6EB4-92D0-4C52-A645-C5961DAEE536}" dt="2022-07-13T17:06:33.403" v="969" actId="20577"/>
          <ac:spMkLst>
            <pc:docMk/>
            <pc:sldMk cId="2322221250" sldId="275"/>
            <ac:spMk id="31" creationId="{AD0B19EE-DA59-4741-983F-61243645B3F4}"/>
          </ac:spMkLst>
        </pc:spChg>
        <pc:spChg chg="mod topLvl">
          <ac:chgData name="Leventhal, Brian C - leventbc" userId="3adb2060-2beb-4a7d-9680-0848e8f14df8" providerId="ADAL" clId="{897B6EB4-92D0-4C52-A645-C5961DAEE536}" dt="2022-07-13T16:42:16.013" v="322" actId="478"/>
          <ac:spMkLst>
            <pc:docMk/>
            <pc:sldMk cId="2322221250" sldId="275"/>
            <ac:spMk id="34" creationId="{161D360A-ACBF-42DC-A75E-92D68F448FA2}"/>
          </ac:spMkLst>
        </pc:spChg>
        <pc:spChg chg="del mod topLvl">
          <ac:chgData name="Leventhal, Brian C - leventbc" userId="3adb2060-2beb-4a7d-9680-0848e8f14df8" providerId="ADAL" clId="{897B6EB4-92D0-4C52-A645-C5961DAEE536}" dt="2022-07-13T16:42:16.013" v="322" actId="478"/>
          <ac:spMkLst>
            <pc:docMk/>
            <pc:sldMk cId="2322221250" sldId="275"/>
            <ac:spMk id="35" creationId="{F7C2CEA5-EC33-4944-8FFC-D6FACEA41C48}"/>
          </ac:spMkLst>
        </pc:spChg>
        <pc:spChg chg="mod">
          <ac:chgData name="Leventhal, Brian C - leventbc" userId="3adb2060-2beb-4a7d-9680-0848e8f14df8" providerId="ADAL" clId="{897B6EB4-92D0-4C52-A645-C5961DAEE536}" dt="2022-07-13T16:33:20.546" v="102" actId="122"/>
          <ac:spMkLst>
            <pc:docMk/>
            <pc:sldMk cId="2322221250" sldId="275"/>
            <ac:spMk id="37" creationId="{E212F742-7841-497D-BA9C-22CBB64AA7A2}"/>
          </ac:spMkLst>
        </pc:spChg>
        <pc:spChg chg="mod topLvl">
          <ac:chgData name="Leventhal, Brian C - leventbc" userId="3adb2060-2beb-4a7d-9680-0848e8f14df8" providerId="ADAL" clId="{897B6EB4-92D0-4C52-A645-C5961DAEE536}" dt="2022-07-13T16:39:22.001" v="302" actId="404"/>
          <ac:spMkLst>
            <pc:docMk/>
            <pc:sldMk cId="2322221250" sldId="275"/>
            <ac:spMk id="38" creationId="{96A919B4-423A-4A76-BB1F-7D95177BD4A4}"/>
          </ac:spMkLst>
        </pc:spChg>
        <pc:spChg chg="del mod topLvl">
          <ac:chgData name="Leventhal, Brian C - leventbc" userId="3adb2060-2beb-4a7d-9680-0848e8f14df8" providerId="ADAL" clId="{897B6EB4-92D0-4C52-A645-C5961DAEE536}" dt="2022-07-13T16:35:13.083" v="230" actId="478"/>
          <ac:spMkLst>
            <pc:docMk/>
            <pc:sldMk cId="2322221250" sldId="275"/>
            <ac:spMk id="39" creationId="{D9DCBEA4-F405-49E1-9701-0B6E48097856}"/>
          </ac:spMkLst>
        </pc:spChg>
        <pc:spChg chg="del mod topLvl">
          <ac:chgData name="Leventhal, Brian C - leventbc" userId="3adb2060-2beb-4a7d-9680-0848e8f14df8" providerId="ADAL" clId="{897B6EB4-92D0-4C52-A645-C5961DAEE536}" dt="2022-07-13T16:35:29.559" v="239" actId="478"/>
          <ac:spMkLst>
            <pc:docMk/>
            <pc:sldMk cId="2322221250" sldId="275"/>
            <ac:spMk id="40" creationId="{80E2787B-E170-46D6-97E4-B7AC2D4C53CC}"/>
          </ac:spMkLst>
        </pc:spChg>
        <pc:spChg chg="mod topLvl">
          <ac:chgData name="Leventhal, Brian C - leventbc" userId="3adb2060-2beb-4a7d-9680-0848e8f14df8" providerId="ADAL" clId="{897B6EB4-92D0-4C52-A645-C5961DAEE536}" dt="2022-07-13T16:39:31.473" v="306" actId="1076"/>
          <ac:spMkLst>
            <pc:docMk/>
            <pc:sldMk cId="2322221250" sldId="275"/>
            <ac:spMk id="41" creationId="{D54A8CFB-368A-409E-8E36-9FE08EDD2C61}"/>
          </ac:spMkLst>
        </pc:spChg>
        <pc:spChg chg="del mod topLvl">
          <ac:chgData name="Leventhal, Brian C - leventbc" userId="3adb2060-2beb-4a7d-9680-0848e8f14df8" providerId="ADAL" clId="{897B6EB4-92D0-4C52-A645-C5961DAEE536}" dt="2022-07-13T16:38:10.484" v="279" actId="478"/>
          <ac:spMkLst>
            <pc:docMk/>
            <pc:sldMk cId="2322221250" sldId="275"/>
            <ac:spMk id="43" creationId="{69771B9C-1C75-46C3-888F-7D981A68D0C7}"/>
          </ac:spMkLst>
        </pc:spChg>
        <pc:spChg chg="mod topLvl">
          <ac:chgData name="Leventhal, Brian C - leventbc" userId="3adb2060-2beb-4a7d-9680-0848e8f14df8" providerId="ADAL" clId="{897B6EB4-92D0-4C52-A645-C5961DAEE536}" dt="2022-07-13T16:42:35.462" v="327" actId="962"/>
          <ac:spMkLst>
            <pc:docMk/>
            <pc:sldMk cId="2322221250" sldId="275"/>
            <ac:spMk id="44" creationId="{58EC63F8-1706-2AC2-F807-4D17825C46A7}"/>
          </ac:spMkLst>
        </pc:spChg>
        <pc:spChg chg="del mod topLvl">
          <ac:chgData name="Leventhal, Brian C - leventbc" userId="3adb2060-2beb-4a7d-9680-0848e8f14df8" providerId="ADAL" clId="{897B6EB4-92D0-4C52-A645-C5961DAEE536}" dt="2022-07-13T16:35:27.422" v="238" actId="478"/>
          <ac:spMkLst>
            <pc:docMk/>
            <pc:sldMk cId="2322221250" sldId="275"/>
            <ac:spMk id="46" creationId="{9E47718D-69E7-FE61-563F-D2151096004D}"/>
          </ac:spMkLst>
        </pc:spChg>
        <pc:spChg chg="mod topLvl">
          <ac:chgData name="Leventhal, Brian C - leventbc" userId="3adb2060-2beb-4a7d-9680-0848e8f14df8" providerId="ADAL" clId="{897B6EB4-92D0-4C52-A645-C5961DAEE536}" dt="2022-07-13T16:39:25.112" v="303" actId="1076"/>
          <ac:spMkLst>
            <pc:docMk/>
            <pc:sldMk cId="2322221250" sldId="275"/>
            <ac:spMk id="47" creationId="{BF418CE6-E919-4233-B06B-AC43D5E7EEA1}"/>
          </ac:spMkLst>
        </pc:spChg>
        <pc:spChg chg="del mod topLvl">
          <ac:chgData name="Leventhal, Brian C - leventbc" userId="3adb2060-2beb-4a7d-9680-0848e8f14df8" providerId="ADAL" clId="{897B6EB4-92D0-4C52-A645-C5961DAEE536}" dt="2022-07-13T16:34:50.514" v="161" actId="478"/>
          <ac:spMkLst>
            <pc:docMk/>
            <pc:sldMk cId="2322221250" sldId="275"/>
            <ac:spMk id="48" creationId="{8729A9BD-7973-4549-A1BC-40613FE76521}"/>
          </ac:spMkLst>
        </pc:spChg>
        <pc:spChg chg="mod topLvl">
          <ac:chgData name="Leventhal, Brian C - leventbc" userId="3adb2060-2beb-4a7d-9680-0848e8f14df8" providerId="ADAL" clId="{897B6EB4-92D0-4C52-A645-C5961DAEE536}" dt="2022-07-13T16:42:38.705" v="328" actId="1076"/>
          <ac:spMkLst>
            <pc:docMk/>
            <pc:sldMk cId="2322221250" sldId="275"/>
            <ac:spMk id="52" creationId="{08016A90-AC8F-C13E-B551-9F9EC76381D3}"/>
          </ac:spMkLst>
        </pc:spChg>
        <pc:spChg chg="del mod topLvl">
          <ac:chgData name="Leventhal, Brian C - leventbc" userId="3adb2060-2beb-4a7d-9680-0848e8f14df8" providerId="ADAL" clId="{897B6EB4-92D0-4C52-A645-C5961DAEE536}" dt="2022-07-13T16:38:20.853" v="281" actId="478"/>
          <ac:spMkLst>
            <pc:docMk/>
            <pc:sldMk cId="2322221250" sldId="275"/>
            <ac:spMk id="53" creationId="{AE056908-0027-2E23-2597-92AF0EB1E1CC}"/>
          </ac:spMkLst>
        </pc:spChg>
        <pc:spChg chg="add del">
          <ac:chgData name="Leventhal, Brian C - leventbc" userId="3adb2060-2beb-4a7d-9680-0848e8f14df8" providerId="ADAL" clId="{897B6EB4-92D0-4C52-A645-C5961DAEE536}" dt="2022-07-13T16:34:29.114" v="153" actId="22"/>
          <ac:spMkLst>
            <pc:docMk/>
            <pc:sldMk cId="2322221250" sldId="275"/>
            <ac:spMk id="54" creationId="{C6B55AB0-4533-E952-6DDF-1D39ACDF6430}"/>
          </ac:spMkLst>
        </pc:spChg>
        <pc:spChg chg="add del">
          <ac:chgData name="Leventhal, Brian C - leventbc" userId="3adb2060-2beb-4a7d-9680-0848e8f14df8" providerId="ADAL" clId="{897B6EB4-92D0-4C52-A645-C5961DAEE536}" dt="2022-07-13T16:35:14.246" v="232" actId="22"/>
          <ac:spMkLst>
            <pc:docMk/>
            <pc:sldMk cId="2322221250" sldId="275"/>
            <ac:spMk id="55" creationId="{94C51E00-F59E-58C3-7C36-908AE935F5AE}"/>
          </ac:spMkLst>
        </pc:spChg>
        <pc:spChg chg="add del">
          <ac:chgData name="Leventhal, Brian C - leventbc" userId="3adb2060-2beb-4a7d-9680-0848e8f14df8" providerId="ADAL" clId="{897B6EB4-92D0-4C52-A645-C5961DAEE536}" dt="2022-07-13T16:35:57.675" v="248" actId="22"/>
          <ac:spMkLst>
            <pc:docMk/>
            <pc:sldMk cId="2322221250" sldId="275"/>
            <ac:spMk id="56" creationId="{712AFF6E-1821-7353-C00F-14DC91D9637C}"/>
          </ac:spMkLst>
        </pc:spChg>
        <pc:spChg chg="add del">
          <ac:chgData name="Leventhal, Brian C - leventbc" userId="3adb2060-2beb-4a7d-9680-0848e8f14df8" providerId="ADAL" clId="{897B6EB4-92D0-4C52-A645-C5961DAEE536}" dt="2022-07-13T16:36:00.904" v="250" actId="478"/>
          <ac:spMkLst>
            <pc:docMk/>
            <pc:sldMk cId="2322221250" sldId="275"/>
            <ac:spMk id="57" creationId="{5E19B4CE-80F7-318B-41B2-DB7C77E8852E}"/>
          </ac:spMkLst>
        </pc:spChg>
        <pc:spChg chg="add mod">
          <ac:chgData name="Leventhal, Brian C - leventbc" userId="3adb2060-2beb-4a7d-9680-0848e8f14df8" providerId="ADAL" clId="{897B6EB4-92D0-4C52-A645-C5961DAEE536}" dt="2022-07-13T16:54:16.999" v="417"/>
          <ac:spMkLst>
            <pc:docMk/>
            <pc:sldMk cId="2322221250" sldId="275"/>
            <ac:spMk id="58" creationId="{D827C0EF-13F4-F43D-DF19-7F64A8F1027B}"/>
          </ac:spMkLst>
        </pc:spChg>
        <pc:grpChg chg="mod">
          <ac:chgData name="Leventhal, Brian C - leventbc" userId="3adb2060-2beb-4a7d-9680-0848e8f14df8" providerId="ADAL" clId="{897B6EB4-92D0-4C52-A645-C5961DAEE536}" dt="2022-07-13T16:27:41.894" v="63" actId="122"/>
          <ac:grpSpMkLst>
            <pc:docMk/>
            <pc:sldMk cId="2322221250" sldId="275"/>
            <ac:grpSpMk id="3" creationId="{80F94AF6-7E7D-4CE1-B920-E6757F3FF50B}"/>
          </ac:grpSpMkLst>
        </pc:grpChg>
        <pc:grpChg chg="del mod">
          <ac:chgData name="Leventhal, Brian C - leventbc" userId="3adb2060-2beb-4a7d-9680-0848e8f14df8" providerId="ADAL" clId="{897B6EB4-92D0-4C52-A645-C5961DAEE536}" dt="2022-07-13T16:34:43.028" v="159" actId="478"/>
          <ac:grpSpMkLst>
            <pc:docMk/>
            <pc:sldMk cId="2322221250" sldId="275"/>
            <ac:grpSpMk id="23" creationId="{1F27A348-AE73-4759-A176-DA02C2101BCC}"/>
          </ac:grpSpMkLst>
        </pc:grpChg>
        <pc:grpChg chg="del mod">
          <ac:chgData name="Leventhal, Brian C - leventbc" userId="3adb2060-2beb-4a7d-9680-0848e8f14df8" providerId="ADAL" clId="{897B6EB4-92D0-4C52-A645-C5961DAEE536}" dt="2022-07-13T16:38:10.484" v="279" actId="478"/>
          <ac:grpSpMkLst>
            <pc:docMk/>
            <pc:sldMk cId="2322221250" sldId="275"/>
            <ac:grpSpMk id="29" creationId="{937AB92C-56A0-4DAE-A0B4-19DA1F80DCB3}"/>
          </ac:grpSpMkLst>
        </pc:grpChg>
        <pc:grpChg chg="del mod">
          <ac:chgData name="Leventhal, Brian C - leventbc" userId="3adb2060-2beb-4a7d-9680-0848e8f14df8" providerId="ADAL" clId="{897B6EB4-92D0-4C52-A645-C5961DAEE536}" dt="2022-07-13T16:42:16.013" v="322" actId="478"/>
          <ac:grpSpMkLst>
            <pc:docMk/>
            <pc:sldMk cId="2322221250" sldId="275"/>
            <ac:grpSpMk id="32" creationId="{4B0568CF-DD96-45FE-A193-5A19D97F51EF}"/>
          </ac:grpSpMkLst>
        </pc:grpChg>
        <pc:grpChg chg="del mod">
          <ac:chgData name="Leventhal, Brian C - leventbc" userId="3adb2060-2beb-4a7d-9680-0848e8f14df8" providerId="ADAL" clId="{897B6EB4-92D0-4C52-A645-C5961DAEE536}" dt="2022-07-13T16:35:29.559" v="239" actId="478"/>
          <ac:grpSpMkLst>
            <pc:docMk/>
            <pc:sldMk cId="2322221250" sldId="275"/>
            <ac:grpSpMk id="36" creationId="{BF59F198-9C27-4E0F-AB1E-D0BE8F61643A}"/>
          </ac:grpSpMkLst>
        </pc:grpChg>
        <pc:grpChg chg="add del mod">
          <ac:chgData name="Leventhal, Brian C - leventbc" userId="3adb2060-2beb-4a7d-9680-0848e8f14df8" providerId="ADAL" clId="{897B6EB4-92D0-4C52-A645-C5961DAEE536}" dt="2022-07-13T16:35:27.422" v="238" actId="478"/>
          <ac:grpSpMkLst>
            <pc:docMk/>
            <pc:sldMk cId="2322221250" sldId="275"/>
            <ac:grpSpMk id="42" creationId="{991D023F-28E6-6C1B-CF0C-9C3B73BD899A}"/>
          </ac:grpSpMkLst>
        </pc:grpChg>
        <pc:grpChg chg="del mod">
          <ac:chgData name="Leventhal, Brian C - leventbc" userId="3adb2060-2beb-4a7d-9680-0848e8f14df8" providerId="ADAL" clId="{897B6EB4-92D0-4C52-A645-C5961DAEE536}" dt="2022-07-13T16:34:50.514" v="161" actId="478"/>
          <ac:grpSpMkLst>
            <pc:docMk/>
            <pc:sldMk cId="2322221250" sldId="275"/>
            <ac:grpSpMk id="45" creationId="{DB2EEDD4-EF64-41F2-A575-A4724FFB364F}"/>
          </ac:grpSpMkLst>
        </pc:grpChg>
        <pc:grpChg chg="add del mod">
          <ac:chgData name="Leventhal, Brian C - leventbc" userId="3adb2060-2beb-4a7d-9680-0848e8f14df8" providerId="ADAL" clId="{897B6EB4-92D0-4C52-A645-C5961DAEE536}" dt="2022-07-13T16:38:20.853" v="281" actId="478"/>
          <ac:grpSpMkLst>
            <pc:docMk/>
            <pc:sldMk cId="2322221250" sldId="275"/>
            <ac:grpSpMk id="49" creationId="{124D706F-B23C-78B1-661D-9853BA78A6BF}"/>
          </ac:grpSpMkLst>
        </pc:grpChg>
        <pc:grpChg chg="mod">
          <ac:chgData name="Leventhal, Brian C - leventbc" userId="3adb2060-2beb-4a7d-9680-0848e8f14df8" providerId="ADAL" clId="{897B6EB4-92D0-4C52-A645-C5961DAEE536}" dt="2022-07-13T16:33:03.048" v="97" actId="14100"/>
          <ac:grpSpMkLst>
            <pc:docMk/>
            <pc:sldMk cId="2322221250" sldId="275"/>
            <ac:grpSpMk id="50" creationId="{668DB86D-2A6B-4174-93BD-2E026200D7CA}"/>
          </ac:grpSpMkLst>
        </pc:grpChg>
        <pc:grpChg chg="del mod">
          <ac:chgData name="Leventhal, Brian C - leventbc" userId="3adb2060-2beb-4a7d-9680-0848e8f14df8" providerId="ADAL" clId="{897B6EB4-92D0-4C52-A645-C5961DAEE536}" dt="2022-07-13T16:35:13.083" v="230" actId="478"/>
          <ac:grpSpMkLst>
            <pc:docMk/>
            <pc:sldMk cId="2322221250" sldId="275"/>
            <ac:grpSpMk id="51" creationId="{B33F6493-5930-4A4F-9E40-C41B8EDB2956}"/>
          </ac:grpSpMkLst>
        </pc:grpChg>
        <pc:graphicFrameChg chg="add del mod">
          <ac:chgData name="Leventhal, Brian C - leventbc" userId="3adb2060-2beb-4a7d-9680-0848e8f14df8" providerId="ADAL" clId="{897B6EB4-92D0-4C52-A645-C5961DAEE536}" dt="2022-07-13T16:33:49.136" v="107"/>
          <ac:graphicFrameMkLst>
            <pc:docMk/>
            <pc:sldMk cId="2322221250" sldId="275"/>
            <ac:graphicFrameMk id="2" creationId="{0772ABF1-65E6-CEF1-E919-7509AAA72026}"/>
          </ac:graphicFrameMkLst>
        </pc:graphicFrameChg>
        <pc:cxnChg chg="mod">
          <ac:chgData name="Leventhal, Brian C - leventbc" userId="3adb2060-2beb-4a7d-9680-0848e8f14df8" providerId="ADAL" clId="{897B6EB4-92D0-4C52-A645-C5961DAEE536}" dt="2022-07-13T16:27:41.894" v="63" actId="122"/>
          <ac:cxnSpMkLst>
            <pc:docMk/>
            <pc:sldMk cId="2322221250" sldId="275"/>
            <ac:cxnSpMk id="33" creationId="{090F8037-1E8F-4B8D-81FC-B1BDE85873D9}"/>
          </ac:cxnSpMkLst>
        </pc:cxnChg>
      </pc:sldChg>
      <pc:sldChg chg="addSp delSp modSp add mod ord delAnim modAnim">
        <pc:chgData name="Leventhal, Brian C - leventbc" userId="3adb2060-2beb-4a7d-9680-0848e8f14df8" providerId="ADAL" clId="{897B6EB4-92D0-4C52-A645-C5961DAEE536}" dt="2022-07-13T17:03:17.617" v="835"/>
        <pc:sldMkLst>
          <pc:docMk/>
          <pc:sldMk cId="2409825818" sldId="276"/>
        </pc:sldMkLst>
        <pc:spChg chg="mod">
          <ac:chgData name="Leventhal, Brian C - leventbc" userId="3adb2060-2beb-4a7d-9680-0848e8f14df8" providerId="ADAL" clId="{897B6EB4-92D0-4C52-A645-C5961DAEE536}" dt="2022-07-13T16:53:35.051" v="403"/>
          <ac:spMkLst>
            <pc:docMk/>
            <pc:sldMk cId="2409825818" sldId="276"/>
            <ac:spMk id="5" creationId="{23B23A8C-6F28-4EB8-91A9-74ECFF0BE0E1}"/>
          </ac:spMkLst>
        </pc:spChg>
        <pc:spChg chg="mod">
          <ac:chgData name="Leventhal, Brian C - leventbc" userId="3adb2060-2beb-4a7d-9680-0848e8f14df8" providerId="ADAL" clId="{897B6EB4-92D0-4C52-A645-C5961DAEE536}" dt="2022-07-13T16:39:59.380" v="310" actId="113"/>
          <ac:spMkLst>
            <pc:docMk/>
            <pc:sldMk cId="2409825818" sldId="276"/>
            <ac:spMk id="25" creationId="{C7D1DCEF-DC27-44B1-93BD-0964D82E7504}"/>
          </ac:spMkLst>
        </pc:spChg>
        <pc:spChg chg="mod">
          <ac:chgData name="Leventhal, Brian C - leventbc" userId="3adb2060-2beb-4a7d-9680-0848e8f14df8" providerId="ADAL" clId="{897B6EB4-92D0-4C52-A645-C5961DAEE536}" dt="2022-07-13T16:40:00.282" v="311" actId="113"/>
          <ac:spMkLst>
            <pc:docMk/>
            <pc:sldMk cId="2409825818" sldId="276"/>
            <ac:spMk id="43" creationId="{69771B9C-1C75-46C3-888F-7D981A68D0C7}"/>
          </ac:spMkLst>
        </pc:spChg>
        <pc:spChg chg="mod">
          <ac:chgData name="Leventhal, Brian C - leventbc" userId="3adb2060-2beb-4a7d-9680-0848e8f14df8" providerId="ADAL" clId="{897B6EB4-92D0-4C52-A645-C5961DAEE536}" dt="2022-07-13T16:40:01.876" v="313" actId="113"/>
          <ac:spMkLst>
            <pc:docMk/>
            <pc:sldMk cId="2409825818" sldId="276"/>
            <ac:spMk id="48" creationId="{8729A9BD-7973-4549-A1BC-40613FE76521}"/>
          </ac:spMkLst>
        </pc:spChg>
        <pc:spChg chg="mod">
          <ac:chgData name="Leventhal, Brian C - leventbc" userId="3adb2060-2beb-4a7d-9680-0848e8f14df8" providerId="ADAL" clId="{897B6EB4-92D0-4C52-A645-C5961DAEE536}" dt="2022-07-13T16:40:01.148" v="312" actId="113"/>
          <ac:spMkLst>
            <pc:docMk/>
            <pc:sldMk cId="2409825818" sldId="276"/>
            <ac:spMk id="53" creationId="{AE056908-0027-2E23-2597-92AF0EB1E1CC}"/>
          </ac:spMkLst>
        </pc:spChg>
        <pc:spChg chg="add del mod">
          <ac:chgData name="Leventhal, Brian C - leventbc" userId="3adb2060-2beb-4a7d-9680-0848e8f14df8" providerId="ADAL" clId="{897B6EB4-92D0-4C52-A645-C5961DAEE536}" dt="2022-07-13T16:54:20.167" v="419"/>
          <ac:spMkLst>
            <pc:docMk/>
            <pc:sldMk cId="2409825818" sldId="276"/>
            <ac:spMk id="54" creationId="{935EF610-13EF-A9F8-6C92-B1F12C5D4322}"/>
          </ac:spMkLst>
        </pc:spChg>
        <pc:spChg chg="add del mod">
          <ac:chgData name="Leventhal, Brian C - leventbc" userId="3adb2060-2beb-4a7d-9680-0848e8f14df8" providerId="ADAL" clId="{897B6EB4-92D0-4C52-A645-C5961DAEE536}" dt="2022-07-13T17:01:26.612" v="773" actId="21"/>
          <ac:spMkLst>
            <pc:docMk/>
            <pc:sldMk cId="2409825818" sldId="276"/>
            <ac:spMk id="55" creationId="{B8423A82-95E7-8EBD-ED4B-E12545235F07}"/>
          </ac:spMkLst>
        </pc:spChg>
        <pc:spChg chg="add mod">
          <ac:chgData name="Leventhal, Brian C - leventbc" userId="3adb2060-2beb-4a7d-9680-0848e8f14df8" providerId="ADAL" clId="{897B6EB4-92D0-4C52-A645-C5961DAEE536}" dt="2022-07-13T17:03:17.617" v="835"/>
          <ac:spMkLst>
            <pc:docMk/>
            <pc:sldMk cId="2409825818" sldId="276"/>
            <ac:spMk id="56" creationId="{E93DD055-3449-BB2E-B2D9-59B224840CF3}"/>
          </ac:spMkLst>
        </pc:spChg>
      </pc:sldChg>
      <pc:sldChg chg="del">
        <pc:chgData name="Leventhal, Brian C - leventbc" userId="3adb2060-2beb-4a7d-9680-0848e8f14df8" providerId="ADAL" clId="{897B6EB4-92D0-4C52-A645-C5961DAEE536}" dt="2022-07-13T16:23:30.008" v="1" actId="47"/>
        <pc:sldMkLst>
          <pc:docMk/>
          <pc:sldMk cId="3439427495" sldId="276"/>
        </pc:sldMkLst>
      </pc:sldChg>
      <pc:sldChg chg="addSp modSp add mod addAnim delAnim">
        <pc:chgData name="Leventhal, Brian C - leventbc" userId="3adb2060-2beb-4a7d-9680-0848e8f14df8" providerId="ADAL" clId="{897B6EB4-92D0-4C52-A645-C5961DAEE536}" dt="2022-07-13T17:06:36.380" v="971" actId="20577"/>
        <pc:sldMkLst>
          <pc:docMk/>
          <pc:sldMk cId="4153757410" sldId="277"/>
        </pc:sldMkLst>
        <pc:spChg chg="mod">
          <ac:chgData name="Leventhal, Brian C - leventbc" userId="3adb2060-2beb-4a7d-9680-0848e8f14df8" providerId="ADAL" clId="{897B6EB4-92D0-4C52-A645-C5961DAEE536}" dt="2022-07-13T16:54:59.726" v="437"/>
          <ac:spMkLst>
            <pc:docMk/>
            <pc:sldMk cId="4153757410" sldId="277"/>
            <ac:spMk id="5" creationId="{23B23A8C-6F28-4EB8-91A9-74ECFF0BE0E1}"/>
          </ac:spMkLst>
        </pc:spChg>
        <pc:spChg chg="add mod">
          <ac:chgData name="Leventhal, Brian C - leventbc" userId="3adb2060-2beb-4a7d-9680-0848e8f14df8" providerId="ADAL" clId="{897B6EB4-92D0-4C52-A645-C5961DAEE536}" dt="2022-07-13T16:54:10.796" v="415"/>
          <ac:spMkLst>
            <pc:docMk/>
            <pc:sldMk cId="4153757410" sldId="277"/>
            <ac:spMk id="19" creationId="{A6C258C3-FD31-2E5D-94B9-4B8531C41E43}"/>
          </ac:spMkLst>
        </pc:spChg>
        <pc:spChg chg="mod">
          <ac:chgData name="Leventhal, Brian C - leventbc" userId="3adb2060-2beb-4a7d-9680-0848e8f14df8" providerId="ADAL" clId="{897B6EB4-92D0-4C52-A645-C5961DAEE536}" dt="2022-07-13T16:48:57.971" v="393"/>
          <ac:spMkLst>
            <pc:docMk/>
            <pc:sldMk cId="4153757410" sldId="277"/>
            <ac:spMk id="21" creationId="{ECC56A54-1E75-4586-B522-903F3B920BB5}"/>
          </ac:spMkLst>
        </pc:spChg>
        <pc:spChg chg="mod">
          <ac:chgData name="Leventhal, Brian C - leventbc" userId="3adb2060-2beb-4a7d-9680-0848e8f14df8" providerId="ADAL" clId="{897B6EB4-92D0-4C52-A645-C5961DAEE536}" dt="2022-07-13T16:49:17.831" v="396" actId="1076"/>
          <ac:spMkLst>
            <pc:docMk/>
            <pc:sldMk cId="4153757410" sldId="277"/>
            <ac:spMk id="24" creationId="{2C685A67-02B5-4FAD-A067-72EF7E4454E9}"/>
          </ac:spMkLst>
        </pc:spChg>
        <pc:spChg chg="mod">
          <ac:chgData name="Leventhal, Brian C - leventbc" userId="3adb2060-2beb-4a7d-9680-0848e8f14df8" providerId="ADAL" clId="{897B6EB4-92D0-4C52-A645-C5961DAEE536}" dt="2022-07-13T17:06:36.380" v="971" actId="20577"/>
          <ac:spMkLst>
            <pc:docMk/>
            <pc:sldMk cId="4153757410" sldId="277"/>
            <ac:spMk id="31" creationId="{AD0B19EE-DA59-4741-983F-61243645B3F4}"/>
          </ac:spMkLst>
        </pc:spChg>
        <pc:spChg chg="mod">
          <ac:chgData name="Leventhal, Brian C - leventbc" userId="3adb2060-2beb-4a7d-9680-0848e8f14df8" providerId="ADAL" clId="{897B6EB4-92D0-4C52-A645-C5961DAEE536}" dt="2022-07-13T16:48:05.605" v="379"/>
          <ac:spMkLst>
            <pc:docMk/>
            <pc:sldMk cId="4153757410" sldId="277"/>
            <ac:spMk id="34" creationId="{161D360A-ACBF-42DC-A75E-92D68F448FA2}"/>
          </ac:spMkLst>
        </pc:spChg>
        <pc:spChg chg="mod">
          <ac:chgData name="Leventhal, Brian C - leventbc" userId="3adb2060-2beb-4a7d-9680-0848e8f14df8" providerId="ADAL" clId="{897B6EB4-92D0-4C52-A645-C5961DAEE536}" dt="2022-07-13T16:49:51.294" v="401" actId="403"/>
          <ac:spMkLst>
            <pc:docMk/>
            <pc:sldMk cId="4153757410" sldId="277"/>
            <ac:spMk id="37" creationId="{E212F742-7841-497D-BA9C-22CBB64AA7A2}"/>
          </ac:spMkLst>
        </pc:spChg>
        <pc:spChg chg="mod">
          <ac:chgData name="Leventhal, Brian C - leventbc" userId="3adb2060-2beb-4a7d-9680-0848e8f14df8" providerId="ADAL" clId="{897B6EB4-92D0-4C52-A645-C5961DAEE536}" dt="2022-07-13T16:48:36.313" v="387"/>
          <ac:spMkLst>
            <pc:docMk/>
            <pc:sldMk cId="4153757410" sldId="277"/>
            <ac:spMk id="38" creationId="{96A919B4-423A-4A76-BB1F-7D95177BD4A4}"/>
          </ac:spMkLst>
        </pc:spChg>
        <pc:spChg chg="mod">
          <ac:chgData name="Leventhal, Brian C - leventbc" userId="3adb2060-2beb-4a7d-9680-0848e8f14df8" providerId="ADAL" clId="{897B6EB4-92D0-4C52-A645-C5961DAEE536}" dt="2022-07-13T16:49:26.552" v="397" actId="1076"/>
          <ac:spMkLst>
            <pc:docMk/>
            <pc:sldMk cId="4153757410" sldId="277"/>
            <ac:spMk id="41" creationId="{D54A8CFB-368A-409E-8E36-9FE08EDD2C61}"/>
          </ac:spMkLst>
        </pc:spChg>
        <pc:spChg chg="mod">
          <ac:chgData name="Leventhal, Brian C - leventbc" userId="3adb2060-2beb-4a7d-9680-0848e8f14df8" providerId="ADAL" clId="{897B6EB4-92D0-4C52-A645-C5961DAEE536}" dt="2022-07-13T16:47:56.129" v="377"/>
          <ac:spMkLst>
            <pc:docMk/>
            <pc:sldMk cId="4153757410" sldId="277"/>
            <ac:spMk id="44" creationId="{58EC63F8-1706-2AC2-F807-4D17825C46A7}"/>
          </ac:spMkLst>
        </pc:spChg>
        <pc:spChg chg="mod">
          <ac:chgData name="Leventhal, Brian C - leventbc" userId="3adb2060-2beb-4a7d-9680-0848e8f14df8" providerId="ADAL" clId="{897B6EB4-92D0-4C52-A645-C5961DAEE536}" dt="2022-07-13T16:49:36.160" v="399" actId="1076"/>
          <ac:spMkLst>
            <pc:docMk/>
            <pc:sldMk cId="4153757410" sldId="277"/>
            <ac:spMk id="47" creationId="{BF418CE6-E919-4233-B06B-AC43D5E7EEA1}"/>
          </ac:spMkLst>
        </pc:spChg>
        <pc:spChg chg="mod">
          <ac:chgData name="Leventhal, Brian C - leventbc" userId="3adb2060-2beb-4a7d-9680-0848e8f14df8" providerId="ADAL" clId="{897B6EB4-92D0-4C52-A645-C5961DAEE536}" dt="2022-07-13T16:49:30.546" v="398" actId="1076"/>
          <ac:spMkLst>
            <pc:docMk/>
            <pc:sldMk cId="4153757410" sldId="277"/>
            <ac:spMk id="52" creationId="{08016A90-AC8F-C13E-B551-9F9EC76381D3}"/>
          </ac:spMkLst>
        </pc:spChg>
      </pc:sldChg>
      <pc:sldChg chg="addSp modSp add mod">
        <pc:chgData name="Leventhal, Brian C - leventbc" userId="3adb2060-2beb-4a7d-9680-0848e8f14df8" providerId="ADAL" clId="{897B6EB4-92D0-4C52-A645-C5961DAEE536}" dt="2022-09-05T17:59:36.680" v="976" actId="20577"/>
        <pc:sldMkLst>
          <pc:docMk/>
          <pc:sldMk cId="1967798868" sldId="338"/>
        </pc:sldMkLst>
        <pc:spChg chg="mod">
          <ac:chgData name="Leventhal, Brian C - leventbc" userId="3adb2060-2beb-4a7d-9680-0848e8f14df8" providerId="ADAL" clId="{897B6EB4-92D0-4C52-A645-C5961DAEE536}" dt="2022-07-13T16:54:47.425" v="436" actId="404"/>
          <ac:spMkLst>
            <pc:docMk/>
            <pc:sldMk cId="1967798868" sldId="338"/>
            <ac:spMk id="2" creationId="{B750F6FA-DEE7-172C-1D05-BFD881CD60D8}"/>
          </ac:spMkLst>
        </pc:spChg>
        <pc:spChg chg="mod">
          <ac:chgData name="Leventhal, Brian C - leventbc" userId="3adb2060-2beb-4a7d-9680-0848e8f14df8" providerId="ADAL" clId="{897B6EB4-92D0-4C52-A645-C5961DAEE536}" dt="2022-09-05T17:59:36.680" v="976" actId="20577"/>
          <ac:spMkLst>
            <pc:docMk/>
            <pc:sldMk cId="1967798868" sldId="338"/>
            <ac:spMk id="3" creationId="{07149D18-8AAB-CEBE-1B50-BAC385E67F0A}"/>
          </ac:spMkLst>
        </pc:spChg>
        <pc:spChg chg="add mod">
          <ac:chgData name="Leventhal, Brian C - leventbc" userId="3adb2060-2beb-4a7d-9680-0848e8f14df8" providerId="ADAL" clId="{897B6EB4-92D0-4C52-A645-C5961DAEE536}" dt="2022-07-13T16:55:20.596" v="439"/>
          <ac:spMkLst>
            <pc:docMk/>
            <pc:sldMk cId="1967798868" sldId="338"/>
            <ac:spMk id="5" creationId="{4D3ECB5C-ADF3-BB3D-8419-DFAF8425E38A}"/>
          </ac:spMkLst>
        </pc:spChg>
      </pc:sldChg>
      <pc:sldChg chg="new del ord">
        <pc:chgData name="Leventhal, Brian C - leventbc" userId="3adb2060-2beb-4a7d-9680-0848e8f14df8" providerId="ADAL" clId="{897B6EB4-92D0-4C52-A645-C5961DAEE536}" dt="2022-07-13T16:56:30.076" v="477" actId="47"/>
        <pc:sldMkLst>
          <pc:docMk/>
          <pc:sldMk cId="1734001090" sldId="339"/>
        </pc:sldMkLst>
      </pc:sldChg>
      <pc:sldMasterChg chg="modSldLayout">
        <pc:chgData name="Leventhal, Brian C - leventbc" userId="3adb2060-2beb-4a7d-9680-0848e8f14df8" providerId="ADAL" clId="{897B6EB4-92D0-4C52-A645-C5961DAEE536}" dt="2022-07-13T17:04:24.924" v="896" actId="1076"/>
        <pc:sldMasterMkLst>
          <pc:docMk/>
          <pc:sldMasterMk cId="415177996" sldId="2147483648"/>
        </pc:sldMasterMkLst>
        <pc:sldLayoutChg chg="delSp modSp mod">
          <pc:chgData name="Leventhal, Brian C - leventbc" userId="3adb2060-2beb-4a7d-9680-0848e8f14df8" providerId="ADAL" clId="{897B6EB4-92D0-4C52-A645-C5961DAEE536}" dt="2022-07-13T17:04:24.924" v="896" actId="1076"/>
          <pc:sldLayoutMkLst>
            <pc:docMk/>
            <pc:sldMasterMk cId="415177996" sldId="2147483648"/>
            <pc:sldLayoutMk cId="1818947083" sldId="2147483657"/>
          </pc:sldLayoutMkLst>
          <pc:spChg chg="mod">
            <ac:chgData name="Leventhal, Brian C - leventbc" userId="3adb2060-2beb-4a7d-9680-0848e8f14df8" providerId="ADAL" clId="{897B6EB4-92D0-4C52-A645-C5961DAEE536}" dt="2022-07-13T17:04:24.924" v="896" actId="1076"/>
            <ac:spMkLst>
              <pc:docMk/>
              <pc:sldMasterMk cId="415177996" sldId="2147483648"/>
              <pc:sldLayoutMk cId="1818947083" sldId="2147483657"/>
              <ac:spMk id="2" creationId="{CE9BDB89-A471-4178-BB17-EF4636CE2590}"/>
            </ac:spMkLst>
          </pc:spChg>
          <pc:spChg chg="del">
            <ac:chgData name="Leventhal, Brian C - leventbc" userId="3adb2060-2beb-4a7d-9680-0848e8f14df8" providerId="ADAL" clId="{897B6EB4-92D0-4C52-A645-C5961DAEE536}" dt="2022-07-13T17:04:13.675" v="893" actId="478"/>
            <ac:spMkLst>
              <pc:docMk/>
              <pc:sldMasterMk cId="415177996" sldId="2147483648"/>
              <pc:sldLayoutMk cId="1818947083" sldId="2147483657"/>
              <ac:spMk id="21" creationId="{C4B4F0A8-0DC0-4AF9-B547-4513CD05FB2D}"/>
            </ac:spMkLst>
          </pc:spChg>
          <pc:spChg chg="del">
            <ac:chgData name="Leventhal, Brian C - leventbc" userId="3adb2060-2beb-4a7d-9680-0848e8f14df8" providerId="ADAL" clId="{897B6EB4-92D0-4C52-A645-C5961DAEE536}" dt="2022-07-13T17:04:15.279" v="894" actId="478"/>
            <ac:spMkLst>
              <pc:docMk/>
              <pc:sldMasterMk cId="415177996" sldId="2147483648"/>
              <pc:sldLayoutMk cId="1818947083" sldId="2147483657"/>
              <ac:spMk id="22" creationId="{6847C5B4-C251-4B43-AE56-44B486633892}"/>
            </ac:spMkLst>
          </pc:spChg>
          <pc:spChg chg="mod">
            <ac:chgData name="Leventhal, Brian C - leventbc" userId="3adb2060-2beb-4a7d-9680-0848e8f14df8" providerId="ADAL" clId="{897B6EB4-92D0-4C52-A645-C5961DAEE536}" dt="2022-07-13T17:04:24.924" v="896" actId="1076"/>
            <ac:spMkLst>
              <pc:docMk/>
              <pc:sldMasterMk cId="415177996" sldId="2147483648"/>
              <pc:sldLayoutMk cId="1818947083" sldId="2147483657"/>
              <ac:spMk id="23" creationId="{41466F65-768A-48C7-AC81-A6C6030F625A}"/>
            </ac:spMkLst>
          </pc:spChg>
          <pc:grpChg chg="del">
            <ac:chgData name="Leventhal, Brian C - leventbc" userId="3adb2060-2beb-4a7d-9680-0848e8f14df8" providerId="ADAL" clId="{897B6EB4-92D0-4C52-A645-C5961DAEE536}" dt="2022-07-13T17:04:16.235" v="895" actId="478"/>
            <ac:grpSpMkLst>
              <pc:docMk/>
              <pc:sldMasterMk cId="415177996" sldId="2147483648"/>
              <pc:sldLayoutMk cId="1818947083" sldId="2147483657"/>
              <ac:grpSpMk id="42" creationId="{2119B826-BA9A-4AB6-9B01-9C48A123861D}"/>
            </ac:grpSpMkLst>
          </pc:grpChg>
        </pc:sldLayoutChg>
      </pc:sldMasterChg>
    </pc:docChg>
  </pc:docChgLst>
  <pc:docChgLst>
    <pc:chgData name="Leventhal, Brian C - leventbc" userId="3adb2060-2beb-4a7d-9680-0848e8f14df8" providerId="ADAL" clId="{2414C07F-EEC1-42D1-AE6F-C540F0755D86}"/>
    <pc:docChg chg="undo custSel addSld modMainMaster">
      <pc:chgData name="Leventhal, Brian C - leventbc" userId="3adb2060-2beb-4a7d-9680-0848e8f14df8" providerId="ADAL" clId="{2414C07F-EEC1-42D1-AE6F-C540F0755D86}" dt="2022-01-14T13:19:46.127" v="303" actId="680"/>
      <pc:docMkLst>
        <pc:docMk/>
      </pc:docMkLst>
      <pc:sldChg chg="new">
        <pc:chgData name="Leventhal, Brian C - leventbc" userId="3adb2060-2beb-4a7d-9680-0848e8f14df8" providerId="ADAL" clId="{2414C07F-EEC1-42D1-AE6F-C540F0755D86}" dt="2022-01-14T13:19:46.127" v="303" actId="680"/>
        <pc:sldMkLst>
          <pc:docMk/>
          <pc:sldMk cId="309272438" sldId="257"/>
        </pc:sldMkLst>
      </pc:sldChg>
      <pc:sldMasterChg chg="addSp delSp modSp mod setBg delSldLayout modSldLayout">
        <pc:chgData name="Leventhal, Brian C - leventbc" userId="3adb2060-2beb-4a7d-9680-0848e8f14df8" providerId="ADAL" clId="{2414C07F-EEC1-42D1-AE6F-C540F0755D86}" dt="2022-01-14T13:18:42.847" v="302" actId="478"/>
        <pc:sldMasterMkLst>
          <pc:docMk/>
          <pc:sldMasterMk cId="415177996" sldId="2147483648"/>
        </pc:sldMasterMkLst>
        <pc:spChg chg="mod">
          <ac:chgData name="Leventhal, Brian C - leventbc" userId="3adb2060-2beb-4a7d-9680-0848e8f14df8" providerId="ADAL" clId="{2414C07F-EEC1-42D1-AE6F-C540F0755D86}" dt="2022-01-14T13:06:35.748" v="40" actId="14100"/>
          <ac:spMkLst>
            <pc:docMk/>
            <pc:sldMasterMk cId="415177996" sldId="2147483648"/>
            <ac:spMk id="2" creationId="{6E2297AB-E074-4BBF-ADB9-96BBF73AE781}"/>
          </ac:spMkLst>
        </pc:spChg>
        <pc:spChg chg="mod">
          <ac:chgData name="Leventhal, Brian C - leventbc" userId="3adb2060-2beb-4a7d-9680-0848e8f14df8" providerId="ADAL" clId="{2414C07F-EEC1-42D1-AE6F-C540F0755D86}" dt="2022-01-14T13:09:02.131" v="209" actId="14100"/>
          <ac:spMkLst>
            <pc:docMk/>
            <pc:sldMasterMk cId="415177996" sldId="2147483648"/>
            <ac:spMk id="3" creationId="{7285CBF5-AA50-4F11-8FFE-22E92F8341C0}"/>
          </ac:spMkLst>
        </pc:spChg>
        <pc:spChg chg="del mod">
          <ac:chgData name="Leventhal, Brian C - leventbc" userId="3adb2060-2beb-4a7d-9680-0848e8f14df8" providerId="ADAL" clId="{2414C07F-EEC1-42D1-AE6F-C540F0755D86}" dt="2022-01-14T13:08:32.685" v="117" actId="478"/>
          <ac:spMkLst>
            <pc:docMk/>
            <pc:sldMasterMk cId="415177996" sldId="2147483648"/>
            <ac:spMk id="4" creationId="{3746A203-E4E4-43B0-85F1-20ABD426BB6B}"/>
          </ac:spMkLst>
        </pc:spChg>
        <pc:spChg chg="mod ord">
          <ac:chgData name="Leventhal, Brian C - leventbc" userId="3adb2060-2beb-4a7d-9680-0848e8f14df8" providerId="ADAL" clId="{2414C07F-EEC1-42D1-AE6F-C540F0755D86}" dt="2022-01-14T13:09:43.699" v="213" actId="167"/>
          <ac:spMkLst>
            <pc:docMk/>
            <pc:sldMasterMk cId="415177996" sldId="2147483648"/>
            <ac:spMk id="5" creationId="{581DC5B9-0F23-4093-9730-D54ED808AF4E}"/>
          </ac:spMkLst>
        </pc:spChg>
        <pc:spChg chg="mod">
          <ac:chgData name="Leventhal, Brian C - leventbc" userId="3adb2060-2beb-4a7d-9680-0848e8f14df8" providerId="ADAL" clId="{2414C07F-EEC1-42D1-AE6F-C540F0755D86}" dt="2022-01-14T13:08:51.563" v="202" actId="1038"/>
          <ac:spMkLst>
            <pc:docMk/>
            <pc:sldMasterMk cId="415177996" sldId="2147483648"/>
            <ac:spMk id="6" creationId="{7FFF3FDC-AA4C-4360-8747-9BDD5AF66024}"/>
          </ac:spMkLst>
        </pc:spChg>
        <pc:spChg chg="add del mod ord">
          <ac:chgData name="Leventhal, Brian C - leventbc" userId="3adb2060-2beb-4a7d-9680-0848e8f14df8" providerId="ADAL" clId="{2414C07F-EEC1-42D1-AE6F-C540F0755D86}" dt="2022-01-14T13:10:00.908" v="215" actId="21"/>
          <ac:spMkLst>
            <pc:docMk/>
            <pc:sldMasterMk cId="415177996" sldId="2147483648"/>
            <ac:spMk id="15" creationId="{F0C1BCE6-421A-4DF8-BACC-8AF4C4B96DD6}"/>
          </ac:spMkLst>
        </pc:spChg>
        <pc:picChg chg="add del">
          <ac:chgData name="Leventhal, Brian C - leventbc" userId="3adb2060-2beb-4a7d-9680-0848e8f14df8" providerId="ADAL" clId="{2414C07F-EEC1-42D1-AE6F-C540F0755D86}" dt="2022-01-14T13:01:32.713" v="6" actId="478"/>
          <ac:picMkLst>
            <pc:docMk/>
            <pc:sldMasterMk cId="415177996" sldId="2147483648"/>
            <ac:picMk id="8" creationId="{FEBB8D9E-45E2-4421-9B19-9D91960C2A2A}"/>
          </ac:picMkLst>
        </pc:picChg>
        <pc:picChg chg="add del mod">
          <ac:chgData name="Leventhal, Brian C - leventbc" userId="3adb2060-2beb-4a7d-9680-0848e8f14df8" providerId="ADAL" clId="{2414C07F-EEC1-42D1-AE6F-C540F0755D86}" dt="2022-01-14T13:05:29.967" v="32" actId="478"/>
          <ac:picMkLst>
            <pc:docMk/>
            <pc:sldMasterMk cId="415177996" sldId="2147483648"/>
            <ac:picMk id="10" creationId="{A9230B73-39C7-4839-AF61-13119B4193E0}"/>
          </ac:picMkLst>
        </pc:picChg>
        <pc:picChg chg="add del mod">
          <ac:chgData name="Leventhal, Brian C - leventbc" userId="3adb2060-2beb-4a7d-9680-0848e8f14df8" providerId="ADAL" clId="{2414C07F-EEC1-42D1-AE6F-C540F0755D86}" dt="2022-01-14T13:05:27.760" v="31" actId="478"/>
          <ac:picMkLst>
            <pc:docMk/>
            <pc:sldMasterMk cId="415177996" sldId="2147483648"/>
            <ac:picMk id="12" creationId="{BE52D601-F5F2-4CBE-BDAA-F1322D58CC03}"/>
          </ac:picMkLst>
        </pc:picChg>
        <pc:picChg chg="add del mod">
          <ac:chgData name="Leventhal, Brian C - leventbc" userId="3adb2060-2beb-4a7d-9680-0848e8f14df8" providerId="ADAL" clId="{2414C07F-EEC1-42D1-AE6F-C540F0755D86}" dt="2022-01-14T13:09:57.485" v="214" actId="478"/>
          <ac:picMkLst>
            <pc:docMk/>
            <pc:sldMasterMk cId="415177996" sldId="2147483648"/>
            <ac:picMk id="14" creationId="{FBE889ED-AC26-4A63-ABAF-604088FEC68D}"/>
          </ac:picMkLst>
        </pc:picChg>
        <pc:sldLayoutChg chg="addSp delSp modSp mod">
          <pc:chgData name="Leventhal, Brian C - leventbc" userId="3adb2060-2beb-4a7d-9680-0848e8f14df8" providerId="ADAL" clId="{2414C07F-EEC1-42D1-AE6F-C540F0755D86}" dt="2022-01-14T13:14:28.394" v="275" actId="242"/>
          <pc:sldLayoutMkLst>
            <pc:docMk/>
            <pc:sldMasterMk cId="415177996" sldId="2147483648"/>
            <pc:sldLayoutMk cId="1453248735" sldId="2147483649"/>
          </pc:sldLayoutMkLst>
          <pc:spChg chg="mod">
            <ac:chgData name="Leventhal, Brian C - leventbc" userId="3adb2060-2beb-4a7d-9680-0848e8f14df8" providerId="ADAL" clId="{2414C07F-EEC1-42D1-AE6F-C540F0755D86}" dt="2022-01-14T13:14:25.700" v="274" actId="242"/>
            <ac:spMkLst>
              <pc:docMk/>
              <pc:sldMasterMk cId="415177996" sldId="2147483648"/>
              <pc:sldLayoutMk cId="1453248735" sldId="2147483649"/>
              <ac:spMk id="2" creationId="{CE9BDB89-A471-4178-BB17-EF4636CE2590}"/>
            </ac:spMkLst>
          </pc:spChg>
          <pc:spChg chg="mod">
            <ac:chgData name="Leventhal, Brian C - leventbc" userId="3adb2060-2beb-4a7d-9680-0848e8f14df8" providerId="ADAL" clId="{2414C07F-EEC1-42D1-AE6F-C540F0755D86}" dt="2022-01-14T13:14:28.394" v="275" actId="242"/>
            <ac:spMkLst>
              <pc:docMk/>
              <pc:sldMasterMk cId="415177996" sldId="2147483648"/>
              <pc:sldLayoutMk cId="1453248735" sldId="2147483649"/>
              <ac:spMk id="3" creationId="{165EDC00-EFCA-449D-8374-248FD9A96774}"/>
            </ac:spMkLst>
          </pc:spChg>
          <pc:spChg chg="del">
            <ac:chgData name="Leventhal, Brian C - leventbc" userId="3adb2060-2beb-4a7d-9680-0848e8f14df8" providerId="ADAL" clId="{2414C07F-EEC1-42D1-AE6F-C540F0755D86}" dt="2022-01-14T13:11:42.186" v="237" actId="478"/>
            <ac:spMkLst>
              <pc:docMk/>
              <pc:sldMasterMk cId="415177996" sldId="2147483648"/>
              <pc:sldLayoutMk cId="1453248735" sldId="2147483649"/>
              <ac:spMk id="4" creationId="{C967102C-9136-4C31-ABCD-C73372FD6853}"/>
            </ac:spMkLst>
          </pc:spChg>
          <pc:spChg chg="mod">
            <ac:chgData name="Leventhal, Brian C - leventbc" userId="3adb2060-2beb-4a7d-9680-0848e8f14df8" providerId="ADAL" clId="{2414C07F-EEC1-42D1-AE6F-C540F0755D86}" dt="2022-01-14T13:11:56.933" v="242" actId="14100"/>
            <ac:spMkLst>
              <pc:docMk/>
              <pc:sldMasterMk cId="415177996" sldId="2147483648"/>
              <pc:sldLayoutMk cId="1453248735" sldId="2147483649"/>
              <ac:spMk id="5" creationId="{DA6BC4D0-D59F-4165-B444-184447402125}"/>
            </ac:spMkLst>
          </pc:spChg>
          <pc:spChg chg="add mod ord">
            <ac:chgData name="Leventhal, Brian C - leventbc" userId="3adb2060-2beb-4a7d-9680-0848e8f14df8" providerId="ADAL" clId="{2414C07F-EEC1-42D1-AE6F-C540F0755D86}" dt="2022-01-14T13:13:40.517" v="266" actId="14100"/>
            <ac:spMkLst>
              <pc:docMk/>
              <pc:sldMasterMk cId="415177996" sldId="2147483648"/>
              <pc:sldLayoutMk cId="1453248735" sldId="2147483649"/>
              <ac:spMk id="7" creationId="{F01BBF77-3A95-4442-9A2B-24529228E5C7}"/>
            </ac:spMkLst>
          </pc:spChg>
        </pc:sldLayoutChg>
        <pc:sldLayoutChg chg="addSp delSp modSp mod setBg">
          <pc:chgData name="Leventhal, Brian C - leventbc" userId="3adb2060-2beb-4a7d-9680-0848e8f14df8" providerId="ADAL" clId="{2414C07F-EEC1-42D1-AE6F-C540F0755D86}" dt="2022-01-14T13:18:42.847" v="302" actId="478"/>
          <pc:sldLayoutMkLst>
            <pc:docMk/>
            <pc:sldMasterMk cId="415177996" sldId="2147483648"/>
            <pc:sldLayoutMk cId="2866437469" sldId="2147483650"/>
          </pc:sldLayoutMkLst>
          <pc:spChg chg="mod">
            <ac:chgData name="Leventhal, Brian C - leventbc" userId="3adb2060-2beb-4a7d-9680-0848e8f14df8" providerId="ADAL" clId="{2414C07F-EEC1-42D1-AE6F-C540F0755D86}" dt="2022-01-14T13:17:07.861" v="286" actId="207"/>
            <ac:spMkLst>
              <pc:docMk/>
              <pc:sldMasterMk cId="415177996" sldId="2147483648"/>
              <pc:sldLayoutMk cId="2866437469" sldId="2147483650"/>
              <ac:spMk id="3" creationId="{C34A7592-2DEE-49EB-BFE6-98857DC8AB23}"/>
            </ac:spMkLst>
          </pc:spChg>
          <pc:spChg chg="del">
            <ac:chgData name="Leventhal, Brian C - leventbc" userId="3adb2060-2beb-4a7d-9680-0848e8f14df8" providerId="ADAL" clId="{2414C07F-EEC1-42D1-AE6F-C540F0755D86}" dt="2022-01-14T13:12:12.762" v="244" actId="478"/>
            <ac:spMkLst>
              <pc:docMk/>
              <pc:sldMasterMk cId="415177996" sldId="2147483648"/>
              <pc:sldLayoutMk cId="2866437469" sldId="2147483650"/>
              <ac:spMk id="4" creationId="{E3912A9C-D84F-40BD-905D-0D6CFBE078AE}"/>
            </ac:spMkLst>
          </pc:spChg>
          <pc:spChg chg="mod">
            <ac:chgData name="Leventhal, Brian C - leventbc" userId="3adb2060-2beb-4a7d-9680-0848e8f14df8" providerId="ADAL" clId="{2414C07F-EEC1-42D1-AE6F-C540F0755D86}" dt="2022-01-14T13:18:38.746" v="300" actId="207"/>
            <ac:spMkLst>
              <pc:docMk/>
              <pc:sldMasterMk cId="415177996" sldId="2147483648"/>
              <pc:sldLayoutMk cId="2866437469" sldId="2147483650"/>
              <ac:spMk id="5" creationId="{861C60E3-FE40-452B-B96C-9011CB25632A}"/>
            </ac:spMkLst>
          </pc:spChg>
          <pc:spChg chg="mod">
            <ac:chgData name="Leventhal, Brian C - leventbc" userId="3adb2060-2beb-4a7d-9680-0848e8f14df8" providerId="ADAL" clId="{2414C07F-EEC1-42D1-AE6F-C540F0755D86}" dt="2022-01-14T13:18:41.227" v="301" actId="207"/>
            <ac:spMkLst>
              <pc:docMk/>
              <pc:sldMasterMk cId="415177996" sldId="2147483648"/>
              <pc:sldLayoutMk cId="2866437469" sldId="2147483650"/>
              <ac:spMk id="6" creationId="{2BFF359A-4AD2-44E0-B01C-D1BFA93A1EF0}"/>
            </ac:spMkLst>
          </pc:spChg>
          <pc:spChg chg="add mod ord">
            <ac:chgData name="Leventhal, Brian C - leventbc" userId="3adb2060-2beb-4a7d-9680-0848e8f14df8" providerId="ADAL" clId="{2414C07F-EEC1-42D1-AE6F-C540F0755D86}" dt="2022-01-14T13:10:07.386" v="217" actId="167"/>
            <ac:spMkLst>
              <pc:docMk/>
              <pc:sldMasterMk cId="415177996" sldId="2147483648"/>
              <pc:sldLayoutMk cId="2866437469" sldId="2147483650"/>
              <ac:spMk id="7" creationId="{4C9E78C2-E188-4607-B47F-1B2F9512F5FF}"/>
            </ac:spMkLst>
          </pc:spChg>
          <pc:picChg chg="add del mod">
            <ac:chgData name="Leventhal, Brian C - leventbc" userId="3adb2060-2beb-4a7d-9680-0848e8f14df8" providerId="ADAL" clId="{2414C07F-EEC1-42D1-AE6F-C540F0755D86}" dt="2022-01-14T13:18:42.847" v="302" actId="478"/>
            <ac:picMkLst>
              <pc:docMk/>
              <pc:sldMasterMk cId="415177996" sldId="2147483648"/>
              <pc:sldLayoutMk cId="2866437469" sldId="2147483650"/>
              <ac:picMk id="9" creationId="{BE662424-EF06-4B84-A7B4-1E7138681AD8}"/>
            </ac:picMkLst>
          </pc:picChg>
        </pc:sldLayoutChg>
        <pc:sldLayoutChg chg="addSp delSp modSp del mod">
          <pc:chgData name="Leventhal, Brian C - leventbc" userId="3adb2060-2beb-4a7d-9680-0848e8f14df8" providerId="ADAL" clId="{2414C07F-EEC1-42D1-AE6F-C540F0755D86}" dt="2022-01-14T13:13:33.589" v="264" actId="2696"/>
          <pc:sldLayoutMkLst>
            <pc:docMk/>
            <pc:sldMasterMk cId="415177996" sldId="2147483648"/>
            <pc:sldLayoutMk cId="412557797" sldId="2147483651"/>
          </pc:sldLayoutMkLst>
          <pc:spChg chg="mod">
            <ac:chgData name="Leventhal, Brian C - leventbc" userId="3adb2060-2beb-4a7d-9680-0848e8f14df8" providerId="ADAL" clId="{2414C07F-EEC1-42D1-AE6F-C540F0755D86}" dt="2022-01-14T13:13:31.670" v="263" actId="1076"/>
            <ac:spMkLst>
              <pc:docMk/>
              <pc:sldMasterMk cId="415177996" sldId="2147483648"/>
              <pc:sldLayoutMk cId="412557797" sldId="2147483651"/>
              <ac:spMk id="2" creationId="{9A2E5029-C98C-4AE7-A676-E0F31E182F1E}"/>
            </ac:spMkLst>
          </pc:spChg>
          <pc:spChg chg="del">
            <ac:chgData name="Leventhal, Brian C - leventbc" userId="3adb2060-2beb-4a7d-9680-0848e8f14df8" providerId="ADAL" clId="{2414C07F-EEC1-42D1-AE6F-C540F0755D86}" dt="2022-01-14T13:12:26.392" v="247" actId="478"/>
            <ac:spMkLst>
              <pc:docMk/>
              <pc:sldMasterMk cId="415177996" sldId="2147483648"/>
              <pc:sldLayoutMk cId="412557797" sldId="2147483651"/>
              <ac:spMk id="4" creationId="{7F10CD02-CD1D-48A8-925E-6F78C87A0D7A}"/>
            </ac:spMkLst>
          </pc:spChg>
          <pc:spChg chg="mod">
            <ac:chgData name="Leventhal, Brian C - leventbc" userId="3adb2060-2beb-4a7d-9680-0848e8f14df8" providerId="ADAL" clId="{2414C07F-EEC1-42D1-AE6F-C540F0755D86}" dt="2022-01-14T13:12:30.434" v="248" actId="14100"/>
            <ac:spMkLst>
              <pc:docMk/>
              <pc:sldMasterMk cId="415177996" sldId="2147483648"/>
              <pc:sldLayoutMk cId="412557797" sldId="2147483651"/>
              <ac:spMk id="5" creationId="{52BD0648-F202-4F61-B3D1-8E2F0D01D1B6}"/>
            </ac:spMkLst>
          </pc:spChg>
          <pc:spChg chg="add mod ord">
            <ac:chgData name="Leventhal, Brian C - leventbc" userId="3adb2060-2beb-4a7d-9680-0848e8f14df8" providerId="ADAL" clId="{2414C07F-EEC1-42D1-AE6F-C540F0755D86}" dt="2022-01-14T13:13:27.447" v="262" actId="167"/>
            <ac:spMkLst>
              <pc:docMk/>
              <pc:sldMasterMk cId="415177996" sldId="2147483648"/>
              <pc:sldLayoutMk cId="412557797" sldId="2147483651"/>
              <ac:spMk id="7" creationId="{97DAEE8C-B020-44D9-9F57-0FBD48A7C460}"/>
            </ac:spMkLst>
          </pc:spChg>
        </pc:sldLayoutChg>
        <pc:sldLayoutChg chg="addSp delSp modSp mod setBg">
          <pc:chgData name="Leventhal, Brian C - leventbc" userId="3adb2060-2beb-4a7d-9680-0848e8f14df8" providerId="ADAL" clId="{2414C07F-EEC1-42D1-AE6F-C540F0755D86}" dt="2022-01-14T13:17:43.320" v="293" actId="207"/>
          <pc:sldLayoutMkLst>
            <pc:docMk/>
            <pc:sldMasterMk cId="415177996" sldId="2147483648"/>
            <pc:sldLayoutMk cId="1422876954" sldId="2147483652"/>
          </pc:sldLayoutMkLst>
          <pc:spChg chg="mod">
            <ac:chgData name="Leventhal, Brian C - leventbc" userId="3adb2060-2beb-4a7d-9680-0848e8f14df8" providerId="ADAL" clId="{2414C07F-EEC1-42D1-AE6F-C540F0755D86}" dt="2022-01-14T13:17:28.855" v="290" actId="207"/>
            <ac:spMkLst>
              <pc:docMk/>
              <pc:sldMasterMk cId="415177996" sldId="2147483648"/>
              <pc:sldLayoutMk cId="1422876954" sldId="2147483652"/>
              <ac:spMk id="3" creationId="{52BFF7C8-2CA2-4B7D-89F8-2D478CDCBBEA}"/>
            </ac:spMkLst>
          </pc:spChg>
          <pc:spChg chg="del">
            <ac:chgData name="Leventhal, Brian C - leventbc" userId="3adb2060-2beb-4a7d-9680-0848e8f14df8" providerId="ADAL" clId="{2414C07F-EEC1-42D1-AE6F-C540F0755D86}" dt="2022-01-14T13:14:50.882" v="278" actId="478"/>
            <ac:spMkLst>
              <pc:docMk/>
              <pc:sldMasterMk cId="415177996" sldId="2147483648"/>
              <pc:sldLayoutMk cId="1422876954" sldId="2147483652"/>
              <ac:spMk id="4" creationId="{4164633F-B692-4A08-AEC9-7B9E71A92B37}"/>
            </ac:spMkLst>
          </pc:spChg>
          <pc:spChg chg="del">
            <ac:chgData name="Leventhal, Brian C - leventbc" userId="3adb2060-2beb-4a7d-9680-0848e8f14df8" providerId="ADAL" clId="{2414C07F-EEC1-42D1-AE6F-C540F0755D86}" dt="2022-01-14T13:12:39.716" v="250" actId="478"/>
            <ac:spMkLst>
              <pc:docMk/>
              <pc:sldMasterMk cId="415177996" sldId="2147483648"/>
              <pc:sldLayoutMk cId="1422876954" sldId="2147483652"/>
              <ac:spMk id="5" creationId="{323F2218-68D6-4281-B2EC-420DA5A07AF7}"/>
            </ac:spMkLst>
          </pc:spChg>
          <pc:spChg chg="mod">
            <ac:chgData name="Leventhal, Brian C - leventbc" userId="3adb2060-2beb-4a7d-9680-0848e8f14df8" providerId="ADAL" clId="{2414C07F-EEC1-42D1-AE6F-C540F0755D86}" dt="2022-01-14T13:17:39.530" v="292" actId="207"/>
            <ac:spMkLst>
              <pc:docMk/>
              <pc:sldMasterMk cId="415177996" sldId="2147483648"/>
              <pc:sldLayoutMk cId="1422876954" sldId="2147483652"/>
              <ac:spMk id="6" creationId="{EB993543-0AA1-4595-894E-40E76104D111}"/>
            </ac:spMkLst>
          </pc:spChg>
          <pc:spChg chg="mod">
            <ac:chgData name="Leventhal, Brian C - leventbc" userId="3adb2060-2beb-4a7d-9680-0848e8f14df8" providerId="ADAL" clId="{2414C07F-EEC1-42D1-AE6F-C540F0755D86}" dt="2022-01-14T13:17:43.320" v="293" actId="207"/>
            <ac:spMkLst>
              <pc:docMk/>
              <pc:sldMasterMk cId="415177996" sldId="2147483648"/>
              <pc:sldLayoutMk cId="1422876954" sldId="2147483652"/>
              <ac:spMk id="7" creationId="{FA3CE3A4-AA57-4509-872D-63362638A358}"/>
            </ac:spMkLst>
          </pc:spChg>
          <pc:spChg chg="add mod ord">
            <ac:chgData name="Leventhal, Brian C - leventbc" userId="3adb2060-2beb-4a7d-9680-0848e8f14df8" providerId="ADAL" clId="{2414C07F-EEC1-42D1-AE6F-C540F0755D86}" dt="2022-01-14T13:10:12.973" v="219" actId="167"/>
            <ac:spMkLst>
              <pc:docMk/>
              <pc:sldMasterMk cId="415177996" sldId="2147483648"/>
              <pc:sldLayoutMk cId="1422876954" sldId="2147483652"/>
              <ac:spMk id="8" creationId="{0668655D-B4D6-40E1-9941-9C12C659BAB0}"/>
            </ac:spMkLst>
          </pc:spChg>
          <pc:spChg chg="add mod">
            <ac:chgData name="Leventhal, Brian C - leventbc" userId="3adb2060-2beb-4a7d-9680-0848e8f14df8" providerId="ADAL" clId="{2414C07F-EEC1-42D1-AE6F-C540F0755D86}" dt="2022-01-14T13:17:34.265" v="291" actId="207"/>
            <ac:spMkLst>
              <pc:docMk/>
              <pc:sldMasterMk cId="415177996" sldId="2147483648"/>
              <pc:sldLayoutMk cId="1422876954" sldId="2147483652"/>
              <ac:spMk id="9" creationId="{0A9248C3-EF4E-4C33-B58F-1C3F67659DEC}"/>
            </ac:spMkLst>
          </pc:spChg>
          <pc:picChg chg="add mod">
            <ac:chgData name="Leventhal, Brian C - leventbc" userId="3adb2060-2beb-4a7d-9680-0848e8f14df8" providerId="ADAL" clId="{2414C07F-EEC1-42D1-AE6F-C540F0755D86}" dt="2022-01-14T13:17:16.721" v="288" actId="1076"/>
            <ac:picMkLst>
              <pc:docMk/>
              <pc:sldMasterMk cId="415177996" sldId="2147483648"/>
              <pc:sldLayoutMk cId="1422876954" sldId="2147483652"/>
              <ac:picMk id="10" creationId="{9C9F7216-3633-4E7B-8249-99B6CED38160}"/>
            </ac:picMkLst>
          </pc:picChg>
        </pc:sldLayoutChg>
        <pc:sldLayoutChg chg="del">
          <pc:chgData name="Leventhal, Brian C - leventbc" userId="3adb2060-2beb-4a7d-9680-0848e8f14df8" providerId="ADAL" clId="{2414C07F-EEC1-42D1-AE6F-C540F0755D86}" dt="2022-01-14T13:10:20.330" v="220" actId="2696"/>
          <pc:sldLayoutMkLst>
            <pc:docMk/>
            <pc:sldMasterMk cId="415177996" sldId="2147483648"/>
            <pc:sldLayoutMk cId="1660379478" sldId="2147483653"/>
          </pc:sldLayoutMkLst>
        </pc:sldLayoutChg>
        <pc:sldLayoutChg chg="addSp delSp modSp mod setBg">
          <pc:chgData name="Leventhal, Brian C - leventbc" userId="3adb2060-2beb-4a7d-9680-0848e8f14df8" providerId="ADAL" clId="{2414C07F-EEC1-42D1-AE6F-C540F0755D86}" dt="2022-01-14T13:17:54.818" v="296" actId="207"/>
          <pc:sldLayoutMkLst>
            <pc:docMk/>
            <pc:sldMasterMk cId="415177996" sldId="2147483648"/>
            <pc:sldLayoutMk cId="1644171724" sldId="2147483654"/>
          </pc:sldLayoutMkLst>
          <pc:spChg chg="del">
            <ac:chgData name="Leventhal, Brian C - leventbc" userId="3adb2060-2beb-4a7d-9680-0848e8f14df8" providerId="ADAL" clId="{2414C07F-EEC1-42D1-AE6F-C540F0755D86}" dt="2022-01-14T13:12:49.592" v="253" actId="478"/>
            <ac:spMkLst>
              <pc:docMk/>
              <pc:sldMasterMk cId="415177996" sldId="2147483648"/>
              <pc:sldLayoutMk cId="1644171724" sldId="2147483654"/>
              <ac:spMk id="3" creationId="{E0481D9A-E053-4646-8E07-4A43CEA75CB7}"/>
            </ac:spMkLst>
          </pc:spChg>
          <pc:spChg chg="mod">
            <ac:chgData name="Leventhal, Brian C - leventbc" userId="3adb2060-2beb-4a7d-9680-0848e8f14df8" providerId="ADAL" clId="{2414C07F-EEC1-42D1-AE6F-C540F0755D86}" dt="2022-01-14T13:17:54.818" v="296" actId="207"/>
            <ac:spMkLst>
              <pc:docMk/>
              <pc:sldMasterMk cId="415177996" sldId="2147483648"/>
              <pc:sldLayoutMk cId="1644171724" sldId="2147483654"/>
              <ac:spMk id="4" creationId="{3AEE3644-C7F9-4370-BDED-F550103AB39F}"/>
            </ac:spMkLst>
          </pc:spChg>
          <pc:spChg chg="mod">
            <ac:chgData name="Leventhal, Brian C - leventbc" userId="3adb2060-2beb-4a7d-9680-0848e8f14df8" providerId="ADAL" clId="{2414C07F-EEC1-42D1-AE6F-C540F0755D86}" dt="2022-01-14T13:17:52.002" v="295" actId="207"/>
            <ac:spMkLst>
              <pc:docMk/>
              <pc:sldMasterMk cId="415177996" sldId="2147483648"/>
              <pc:sldLayoutMk cId="1644171724" sldId="2147483654"/>
              <ac:spMk id="5" creationId="{8CD548BB-9753-4E72-AD12-17A23CA27C02}"/>
            </ac:spMkLst>
          </pc:spChg>
          <pc:spChg chg="add mod ord">
            <ac:chgData name="Leventhal, Brian C - leventbc" userId="3adb2060-2beb-4a7d-9680-0848e8f14df8" providerId="ADAL" clId="{2414C07F-EEC1-42D1-AE6F-C540F0755D86}" dt="2022-01-14T13:10:26.063" v="222" actId="167"/>
            <ac:spMkLst>
              <pc:docMk/>
              <pc:sldMasterMk cId="415177996" sldId="2147483648"/>
              <pc:sldLayoutMk cId="1644171724" sldId="2147483654"/>
              <ac:spMk id="6" creationId="{B14999AA-638C-441D-BFFC-C89C640BA7B2}"/>
            </ac:spMkLst>
          </pc:spChg>
        </pc:sldLayoutChg>
        <pc:sldLayoutChg chg="delSp modSp mod">
          <pc:chgData name="Leventhal, Brian C - leventbc" userId="3adb2060-2beb-4a7d-9680-0848e8f14df8" providerId="ADAL" clId="{2414C07F-EEC1-42D1-AE6F-C540F0755D86}" dt="2022-01-14T13:13:03.182" v="259" actId="14100"/>
          <pc:sldLayoutMkLst>
            <pc:docMk/>
            <pc:sldMasterMk cId="415177996" sldId="2147483648"/>
            <pc:sldLayoutMk cId="159053675" sldId="2147483655"/>
          </pc:sldLayoutMkLst>
          <pc:spChg chg="del">
            <ac:chgData name="Leventhal, Brian C - leventbc" userId="3adb2060-2beb-4a7d-9680-0848e8f14df8" providerId="ADAL" clId="{2414C07F-EEC1-42D1-AE6F-C540F0755D86}" dt="2022-01-14T13:13:00.224" v="257" actId="478"/>
            <ac:spMkLst>
              <pc:docMk/>
              <pc:sldMasterMk cId="415177996" sldId="2147483648"/>
              <pc:sldLayoutMk cId="159053675" sldId="2147483655"/>
              <ac:spMk id="2" creationId="{362D7F3D-DB23-4D9E-BEFE-E7CD3B4676BF}"/>
            </ac:spMkLst>
          </pc:spChg>
          <pc:spChg chg="mod">
            <ac:chgData name="Leventhal, Brian C - leventbc" userId="3adb2060-2beb-4a7d-9680-0848e8f14df8" providerId="ADAL" clId="{2414C07F-EEC1-42D1-AE6F-C540F0755D86}" dt="2022-01-14T13:13:03.182" v="259" actId="14100"/>
            <ac:spMkLst>
              <pc:docMk/>
              <pc:sldMasterMk cId="415177996" sldId="2147483648"/>
              <pc:sldLayoutMk cId="159053675" sldId="2147483655"/>
              <ac:spMk id="3" creationId="{EA4BF7E3-DCD5-4821-9891-63D781205198}"/>
            </ac:spMkLst>
          </pc:spChg>
        </pc:sldLayoutChg>
        <pc:sldLayoutChg chg="del">
          <pc:chgData name="Leventhal, Brian C - leventbc" userId="3adb2060-2beb-4a7d-9680-0848e8f14df8" providerId="ADAL" clId="{2414C07F-EEC1-42D1-AE6F-C540F0755D86}" dt="2022-01-14T13:10:38.383" v="223" actId="2696"/>
          <pc:sldLayoutMkLst>
            <pc:docMk/>
            <pc:sldMasterMk cId="415177996" sldId="2147483648"/>
            <pc:sldLayoutMk cId="1965110554" sldId="2147483656"/>
          </pc:sldLayoutMkLst>
        </pc:sldLayoutChg>
        <pc:sldLayoutChg chg="modSp setBg">
          <pc:chgData name="Leventhal, Brian C - leventbc" userId="3adb2060-2beb-4a7d-9680-0848e8f14df8" providerId="ADAL" clId="{2414C07F-EEC1-42D1-AE6F-C540F0755D86}" dt="2022-01-14T13:18:31.894" v="299" actId="207"/>
          <pc:sldLayoutMkLst>
            <pc:docMk/>
            <pc:sldMasterMk cId="415177996" sldId="2147483648"/>
            <pc:sldLayoutMk cId="2631876912" sldId="2147483656"/>
          </pc:sldLayoutMkLst>
          <pc:spChg chg="mod">
            <ac:chgData name="Leventhal, Brian C - leventbc" userId="3adb2060-2beb-4a7d-9680-0848e8f14df8" providerId="ADAL" clId="{2414C07F-EEC1-42D1-AE6F-C540F0755D86}" dt="2022-01-14T13:18:31.894" v="299" actId="207"/>
            <ac:spMkLst>
              <pc:docMk/>
              <pc:sldMasterMk cId="415177996" sldId="2147483648"/>
              <pc:sldLayoutMk cId="2631876912" sldId="2147483656"/>
              <ac:spMk id="3" creationId="{EA4BF7E3-DCD5-4821-9891-63D781205198}"/>
            </ac:spMkLst>
          </pc:spChg>
          <pc:spChg chg="mod">
            <ac:chgData name="Leventhal, Brian C - leventbc" userId="3adb2060-2beb-4a7d-9680-0848e8f14df8" providerId="ADAL" clId="{2414C07F-EEC1-42D1-AE6F-C540F0755D86}" dt="2022-01-14T13:18:29.472" v="298" actId="207"/>
            <ac:spMkLst>
              <pc:docMk/>
              <pc:sldMasterMk cId="415177996" sldId="2147483648"/>
              <pc:sldLayoutMk cId="2631876912" sldId="2147483656"/>
              <ac:spMk id="4" creationId="{233FC092-3150-4A16-BE6F-88FBA94F7EDA}"/>
            </ac:spMkLst>
          </pc:spChg>
        </pc:sldLayoutChg>
        <pc:sldLayoutChg chg="del">
          <pc:chgData name="Leventhal, Brian C - leventbc" userId="3adb2060-2beb-4a7d-9680-0848e8f14df8" providerId="ADAL" clId="{2414C07F-EEC1-42D1-AE6F-C540F0755D86}" dt="2022-01-14T13:10:48.476" v="225" actId="2696"/>
          <pc:sldLayoutMkLst>
            <pc:docMk/>
            <pc:sldMasterMk cId="415177996" sldId="2147483648"/>
            <pc:sldLayoutMk cId="1092888739" sldId="2147483657"/>
          </pc:sldLayoutMkLst>
        </pc:sldLayoutChg>
        <pc:sldLayoutChg chg="del">
          <pc:chgData name="Leventhal, Brian C - leventbc" userId="3adb2060-2beb-4a7d-9680-0848e8f14df8" providerId="ADAL" clId="{2414C07F-EEC1-42D1-AE6F-C540F0755D86}" dt="2022-01-14T13:10:45.118" v="224" actId="2696"/>
          <pc:sldLayoutMkLst>
            <pc:docMk/>
            <pc:sldMasterMk cId="415177996" sldId="2147483648"/>
            <pc:sldLayoutMk cId="3197690556" sldId="2147483658"/>
          </pc:sldLayoutMkLst>
        </pc:sldLayoutChg>
        <pc:sldLayoutChg chg="del">
          <pc:chgData name="Leventhal, Brian C - leventbc" userId="3adb2060-2beb-4a7d-9680-0848e8f14df8" providerId="ADAL" clId="{2414C07F-EEC1-42D1-AE6F-C540F0755D86}" dt="2022-01-14T13:10:51.157" v="226" actId="2696"/>
          <pc:sldLayoutMkLst>
            <pc:docMk/>
            <pc:sldMasterMk cId="415177996" sldId="2147483648"/>
            <pc:sldLayoutMk cId="2579592868" sldId="214748365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5D0E6C-5147-492D-9E60-E6299BE8651C}" type="datetimeFigureOut">
              <a:rPr lang="en-US" smtClean="0"/>
              <a:t>9/5/2022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AE9C75-C037-4BB4-AA1C-F81A8AF68C13}" type="slidenum">
              <a:rPr lang="en-US" smtClean="0"/>
              <a:t>‹#›</a:t>
            </a:fld>
            <a:endParaRPr lang="en-US"/>
          </a:p>
        </p:txBody>
      </p:sp>
    </p:spTree>
    <p:extLst>
      <p:ext uri="{BB962C8B-B14F-4D97-AF65-F5344CB8AC3E}">
        <p14:creationId xmlns:p14="http://schemas.microsoft.com/office/powerpoint/2010/main" val="1267498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01BBF77-3A95-4442-9A2B-24529228E5C7}"/>
              </a:ext>
            </a:extLst>
          </p:cNvPr>
          <p:cNvSpPr/>
          <p:nvPr userDrawn="1"/>
        </p:nvSpPr>
        <p:spPr>
          <a:xfrm>
            <a:off x="382386" y="501649"/>
            <a:ext cx="7198822" cy="5616517"/>
          </a:xfrm>
          <a:prstGeom prst="rect">
            <a:avLst/>
          </a:prstGeom>
          <a:solidFill>
            <a:srgbClr val="076E6D"/>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9BDB89-A471-4178-BB17-EF4636CE2590}"/>
              </a:ext>
            </a:extLst>
          </p:cNvPr>
          <p:cNvSpPr>
            <a:spLocks noGrp="1"/>
          </p:cNvSpPr>
          <p:nvPr>
            <p:ph type="ctrTitle"/>
          </p:nvPr>
        </p:nvSpPr>
        <p:spPr>
          <a:xfrm>
            <a:off x="509848" y="648393"/>
            <a:ext cx="6966065" cy="5386647"/>
          </a:xfrm>
        </p:spPr>
        <p:txBody>
          <a:bodyPr anchor="ctr"/>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165EDC00-EFCA-449D-8374-248FD9A96774}"/>
              </a:ext>
            </a:extLst>
          </p:cNvPr>
          <p:cNvSpPr>
            <a:spLocks noGrp="1"/>
          </p:cNvSpPr>
          <p:nvPr>
            <p:ph type="subTitle" idx="1"/>
          </p:nvPr>
        </p:nvSpPr>
        <p:spPr>
          <a:xfrm>
            <a:off x="7880466" y="1413164"/>
            <a:ext cx="4062152" cy="3402676"/>
          </a:xfrm>
        </p:spPr>
        <p:txBody>
          <a:bodyPr anchor="ct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a:extLst>
              <a:ext uri="{FF2B5EF4-FFF2-40B4-BE49-F238E27FC236}">
                <a16:creationId xmlns:a16="http://schemas.microsoft.com/office/drawing/2014/main" id="{DA6BC4D0-D59F-4165-B444-184447402125}"/>
              </a:ext>
            </a:extLst>
          </p:cNvPr>
          <p:cNvSpPr>
            <a:spLocks noGrp="1"/>
          </p:cNvSpPr>
          <p:nvPr>
            <p:ph type="ftr" sz="quarter" idx="11"/>
          </p:nvPr>
        </p:nvSpPr>
        <p:spPr>
          <a:xfrm>
            <a:off x="238299" y="6356350"/>
            <a:ext cx="8728362" cy="365125"/>
          </a:xfrm>
        </p:spPr>
        <p:txBody>
          <a:bodyPr/>
          <a:lstStyle/>
          <a:p>
            <a:endParaRPr lang="en-US" dirty="0"/>
          </a:p>
        </p:txBody>
      </p:sp>
      <p:sp>
        <p:nvSpPr>
          <p:cNvPr id="6" name="Slide Number Placeholder 5">
            <a:extLst>
              <a:ext uri="{FF2B5EF4-FFF2-40B4-BE49-F238E27FC236}">
                <a16:creationId xmlns:a16="http://schemas.microsoft.com/office/drawing/2014/main" id="{F31A1694-7F7F-427A-999D-310B3C8343A2}"/>
              </a:ext>
            </a:extLst>
          </p:cNvPr>
          <p:cNvSpPr>
            <a:spLocks noGrp="1"/>
          </p:cNvSpPr>
          <p:nvPr>
            <p:ph type="sldNum" sz="quarter" idx="12"/>
          </p:nvPr>
        </p:nvSpPr>
        <p:spPr/>
        <p:txBody>
          <a:bodyPr/>
          <a:lstStyle/>
          <a:p>
            <a:fld id="{61ED1F0D-C38E-42DC-9614-8A91EF0A056E}" type="slidenum">
              <a:rPr lang="en-US" smtClean="0"/>
              <a:t>‹#›</a:t>
            </a:fld>
            <a:endParaRPr lang="en-US"/>
          </a:p>
        </p:txBody>
      </p:sp>
    </p:spTree>
    <p:extLst>
      <p:ext uri="{BB962C8B-B14F-4D97-AF65-F5344CB8AC3E}">
        <p14:creationId xmlns:p14="http://schemas.microsoft.com/office/powerpoint/2010/main" val="1453248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C9E78C2-E188-4607-B47F-1B2F9512F5FF}"/>
              </a:ext>
            </a:extLst>
          </p:cNvPr>
          <p:cNvSpPr/>
          <p:nvPr userDrawn="1"/>
        </p:nvSpPr>
        <p:spPr>
          <a:xfrm>
            <a:off x="249383" y="109248"/>
            <a:ext cx="11649490" cy="803564"/>
          </a:xfrm>
          <a:prstGeom prst="rect">
            <a:avLst/>
          </a:prstGeom>
          <a:solidFill>
            <a:srgbClr val="076E6D"/>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82BFEE-2FA0-4ED3-BD87-0AF8FD235747}"/>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C34A7592-2DEE-49EB-BFE6-98857DC8AB23}"/>
              </a:ext>
            </a:extLst>
          </p:cNvPr>
          <p:cNvSpPr>
            <a:spLocks noGrp="1"/>
          </p:cNvSpPr>
          <p:nvPr>
            <p:ph idx="1"/>
          </p:nvPr>
        </p:nvSpPr>
        <p:spPr/>
        <p:txBody>
          <a:bodyPr/>
          <a:lstStyle>
            <a:lvl1pPr>
              <a:defRPr>
                <a:solidFill>
                  <a:srgbClr val="5E162A"/>
                </a:solidFill>
              </a:defRPr>
            </a:lvl1pPr>
            <a:lvl2pPr>
              <a:defRPr>
                <a:solidFill>
                  <a:srgbClr val="5E162A"/>
                </a:solidFill>
              </a:defRPr>
            </a:lvl2pPr>
            <a:lvl3pPr>
              <a:defRPr>
                <a:solidFill>
                  <a:srgbClr val="5E162A"/>
                </a:solidFill>
              </a:defRPr>
            </a:lvl3pPr>
            <a:lvl4pPr>
              <a:defRPr>
                <a:solidFill>
                  <a:srgbClr val="5E162A"/>
                </a:solidFill>
              </a:defRPr>
            </a:lvl4pPr>
            <a:lvl5pPr>
              <a:defRPr>
                <a:solidFill>
                  <a:srgbClr val="5E162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861C60E3-FE40-452B-B96C-9011CB25632A}"/>
              </a:ext>
            </a:extLst>
          </p:cNvPr>
          <p:cNvSpPr>
            <a:spLocks noGrp="1"/>
          </p:cNvSpPr>
          <p:nvPr>
            <p:ph type="ftr" sz="quarter" idx="11"/>
          </p:nvPr>
        </p:nvSpPr>
        <p:spPr>
          <a:xfrm>
            <a:off x="243843" y="6356349"/>
            <a:ext cx="8722818" cy="365760"/>
          </a:xfrm>
        </p:spPr>
        <p:txBody>
          <a:bodyPr/>
          <a:lstStyle>
            <a:lvl1pPr>
              <a:defRPr>
                <a:solidFill>
                  <a:srgbClr val="5E162A"/>
                </a:solidFill>
              </a:defRPr>
            </a:lvl1pPr>
          </a:lstStyle>
          <a:p>
            <a:endParaRPr lang="en-US" dirty="0"/>
          </a:p>
        </p:txBody>
      </p:sp>
      <p:sp>
        <p:nvSpPr>
          <p:cNvPr id="6" name="Slide Number Placeholder 5">
            <a:extLst>
              <a:ext uri="{FF2B5EF4-FFF2-40B4-BE49-F238E27FC236}">
                <a16:creationId xmlns:a16="http://schemas.microsoft.com/office/drawing/2014/main" id="{2BFF359A-4AD2-44E0-B01C-D1BFA93A1EF0}"/>
              </a:ext>
            </a:extLst>
          </p:cNvPr>
          <p:cNvSpPr>
            <a:spLocks noGrp="1"/>
          </p:cNvSpPr>
          <p:nvPr>
            <p:ph type="sldNum" sz="quarter" idx="12"/>
          </p:nvPr>
        </p:nvSpPr>
        <p:spPr/>
        <p:txBody>
          <a:bodyPr/>
          <a:lstStyle>
            <a:lvl1pPr>
              <a:defRPr>
                <a:solidFill>
                  <a:srgbClr val="5E162A"/>
                </a:solidFill>
              </a:defRPr>
            </a:lvl1pPr>
          </a:lstStyle>
          <a:p>
            <a:fld id="{61ED1F0D-C38E-42DC-9614-8A91EF0A056E}" type="slidenum">
              <a:rPr lang="en-US" smtClean="0"/>
              <a:pPr/>
              <a:t>‹#›</a:t>
            </a:fld>
            <a:endParaRPr lang="en-US"/>
          </a:p>
        </p:txBody>
      </p:sp>
    </p:spTree>
    <p:extLst>
      <p:ext uri="{BB962C8B-B14F-4D97-AF65-F5344CB8AC3E}">
        <p14:creationId xmlns:p14="http://schemas.microsoft.com/office/powerpoint/2010/main" val="2866437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68655D-B4D6-40E1-9941-9C12C659BAB0}"/>
              </a:ext>
            </a:extLst>
          </p:cNvPr>
          <p:cNvSpPr/>
          <p:nvPr userDrawn="1"/>
        </p:nvSpPr>
        <p:spPr>
          <a:xfrm>
            <a:off x="249383" y="109248"/>
            <a:ext cx="11649490" cy="803564"/>
          </a:xfrm>
          <a:prstGeom prst="rect">
            <a:avLst/>
          </a:prstGeom>
          <a:solidFill>
            <a:srgbClr val="076E6D"/>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CA3AB2-1836-41AA-B62F-0AEFBBDC01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BFF7C8-2CA2-4B7D-89F8-2D478CDCBBEA}"/>
              </a:ext>
            </a:extLst>
          </p:cNvPr>
          <p:cNvSpPr>
            <a:spLocks noGrp="1"/>
          </p:cNvSpPr>
          <p:nvPr>
            <p:ph sz="half" idx="1"/>
          </p:nvPr>
        </p:nvSpPr>
        <p:spPr>
          <a:xfrm>
            <a:off x="188131" y="1033420"/>
            <a:ext cx="5852157" cy="5226853"/>
          </a:xfrm>
        </p:spPr>
        <p:txBody>
          <a:bodyPr/>
          <a:lstStyle>
            <a:lvl1pPr>
              <a:defRPr>
                <a:solidFill>
                  <a:srgbClr val="5E162A"/>
                </a:solidFill>
              </a:defRPr>
            </a:lvl1pPr>
            <a:lvl2pPr>
              <a:defRPr>
                <a:solidFill>
                  <a:srgbClr val="5E162A"/>
                </a:solidFill>
              </a:defRPr>
            </a:lvl2pPr>
            <a:lvl3pPr>
              <a:defRPr>
                <a:solidFill>
                  <a:srgbClr val="5E162A"/>
                </a:solidFill>
              </a:defRPr>
            </a:lvl3pPr>
            <a:lvl4pPr>
              <a:defRPr>
                <a:solidFill>
                  <a:srgbClr val="5E162A"/>
                </a:solidFill>
              </a:defRPr>
            </a:lvl4pPr>
            <a:lvl5pPr>
              <a:defRPr>
                <a:solidFill>
                  <a:srgbClr val="5E162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EB993543-0AA1-4595-894E-40E76104D111}"/>
              </a:ext>
            </a:extLst>
          </p:cNvPr>
          <p:cNvSpPr>
            <a:spLocks noGrp="1"/>
          </p:cNvSpPr>
          <p:nvPr>
            <p:ph type="ftr" sz="quarter" idx="11"/>
          </p:nvPr>
        </p:nvSpPr>
        <p:spPr>
          <a:xfrm>
            <a:off x="243843" y="6356349"/>
            <a:ext cx="8722818" cy="365760"/>
          </a:xfrm>
        </p:spPr>
        <p:txBody>
          <a:bodyPr/>
          <a:lstStyle>
            <a:lvl1pPr>
              <a:defRPr>
                <a:solidFill>
                  <a:srgbClr val="5E162A"/>
                </a:solidFill>
              </a:defRPr>
            </a:lvl1pPr>
          </a:lstStyle>
          <a:p>
            <a:endParaRPr lang="en-US" dirty="0"/>
          </a:p>
        </p:txBody>
      </p:sp>
      <p:sp>
        <p:nvSpPr>
          <p:cNvPr id="7" name="Slide Number Placeholder 6">
            <a:extLst>
              <a:ext uri="{FF2B5EF4-FFF2-40B4-BE49-F238E27FC236}">
                <a16:creationId xmlns:a16="http://schemas.microsoft.com/office/drawing/2014/main" id="{FA3CE3A4-AA57-4509-872D-63362638A358}"/>
              </a:ext>
            </a:extLst>
          </p:cNvPr>
          <p:cNvSpPr>
            <a:spLocks noGrp="1"/>
          </p:cNvSpPr>
          <p:nvPr>
            <p:ph type="sldNum" sz="quarter" idx="12"/>
          </p:nvPr>
        </p:nvSpPr>
        <p:spPr/>
        <p:txBody>
          <a:bodyPr/>
          <a:lstStyle>
            <a:lvl1pPr>
              <a:defRPr>
                <a:solidFill>
                  <a:srgbClr val="5E162A"/>
                </a:solidFill>
              </a:defRPr>
            </a:lvl1pPr>
          </a:lstStyle>
          <a:p>
            <a:fld id="{61ED1F0D-C38E-42DC-9614-8A91EF0A056E}" type="slidenum">
              <a:rPr lang="en-US" smtClean="0"/>
              <a:pPr/>
              <a:t>‹#›</a:t>
            </a:fld>
            <a:endParaRPr lang="en-US" dirty="0"/>
          </a:p>
        </p:txBody>
      </p:sp>
      <p:sp>
        <p:nvSpPr>
          <p:cNvPr id="9" name="Content Placeholder 2">
            <a:extLst>
              <a:ext uri="{FF2B5EF4-FFF2-40B4-BE49-F238E27FC236}">
                <a16:creationId xmlns:a16="http://schemas.microsoft.com/office/drawing/2014/main" id="{0A9248C3-EF4E-4C33-B58F-1C3F67659DEC}"/>
              </a:ext>
            </a:extLst>
          </p:cNvPr>
          <p:cNvSpPr>
            <a:spLocks noGrp="1"/>
          </p:cNvSpPr>
          <p:nvPr>
            <p:ph sz="half" idx="13"/>
          </p:nvPr>
        </p:nvSpPr>
        <p:spPr>
          <a:xfrm>
            <a:off x="6151714" y="1033420"/>
            <a:ext cx="5852157" cy="5226853"/>
          </a:xfrm>
        </p:spPr>
        <p:txBody>
          <a:bodyPr/>
          <a:lstStyle>
            <a:lvl1pPr>
              <a:defRPr>
                <a:solidFill>
                  <a:srgbClr val="5E162A"/>
                </a:solidFill>
              </a:defRPr>
            </a:lvl1pPr>
            <a:lvl2pPr>
              <a:defRPr>
                <a:solidFill>
                  <a:srgbClr val="5E162A"/>
                </a:solidFill>
              </a:defRPr>
            </a:lvl2pPr>
            <a:lvl3pPr>
              <a:defRPr>
                <a:solidFill>
                  <a:srgbClr val="5E162A"/>
                </a:solidFill>
              </a:defRPr>
            </a:lvl3pPr>
            <a:lvl4pPr>
              <a:defRPr>
                <a:solidFill>
                  <a:srgbClr val="5E162A"/>
                </a:solidFill>
              </a:defRPr>
            </a:lvl4pPr>
            <a:lvl5pPr>
              <a:defRPr>
                <a:solidFill>
                  <a:srgbClr val="5E162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a:extLst>
              <a:ext uri="{FF2B5EF4-FFF2-40B4-BE49-F238E27FC236}">
                <a16:creationId xmlns:a16="http://schemas.microsoft.com/office/drawing/2014/main" id="{9C9F7216-3633-4E7B-8249-99B6CED38160}"/>
              </a:ext>
            </a:extLst>
          </p:cNvPr>
          <p:cNvPicPr>
            <a:picLocks noChangeAspect="1"/>
          </p:cNvPicPr>
          <p:nvPr userDrawn="1"/>
        </p:nvPicPr>
        <p:blipFill>
          <a:blip r:embed="rId2"/>
          <a:stretch>
            <a:fillRect/>
          </a:stretch>
        </p:blipFill>
        <p:spPr>
          <a:xfrm>
            <a:off x="10297668" y="-1003242"/>
            <a:ext cx="3067050" cy="2114550"/>
          </a:xfrm>
          <a:prstGeom prst="rect">
            <a:avLst/>
          </a:prstGeom>
        </p:spPr>
      </p:pic>
    </p:spTree>
    <p:extLst>
      <p:ext uri="{BB962C8B-B14F-4D97-AF65-F5344CB8AC3E}">
        <p14:creationId xmlns:p14="http://schemas.microsoft.com/office/powerpoint/2010/main" val="1422876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14999AA-638C-441D-BFFC-C89C640BA7B2}"/>
              </a:ext>
            </a:extLst>
          </p:cNvPr>
          <p:cNvSpPr/>
          <p:nvPr userDrawn="1"/>
        </p:nvSpPr>
        <p:spPr>
          <a:xfrm>
            <a:off x="249383" y="109248"/>
            <a:ext cx="11649490" cy="803564"/>
          </a:xfrm>
          <a:prstGeom prst="rect">
            <a:avLst/>
          </a:prstGeom>
          <a:solidFill>
            <a:srgbClr val="076E6D"/>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E467B1-C4F9-4458-B5A6-226106D1F449}"/>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3AEE3644-C7F9-4370-BDED-F550103AB39F}"/>
              </a:ext>
            </a:extLst>
          </p:cNvPr>
          <p:cNvSpPr>
            <a:spLocks noGrp="1"/>
          </p:cNvSpPr>
          <p:nvPr>
            <p:ph type="ftr" sz="quarter" idx="11"/>
          </p:nvPr>
        </p:nvSpPr>
        <p:spPr>
          <a:xfrm>
            <a:off x="243843" y="6356351"/>
            <a:ext cx="8722818" cy="365760"/>
          </a:xfrm>
        </p:spPr>
        <p:txBody>
          <a:bodyPr/>
          <a:lstStyle>
            <a:lvl1pPr>
              <a:defRPr>
                <a:solidFill>
                  <a:srgbClr val="5E162A"/>
                </a:solidFill>
              </a:defRPr>
            </a:lvl1pPr>
          </a:lstStyle>
          <a:p>
            <a:endParaRPr lang="en-US" dirty="0"/>
          </a:p>
        </p:txBody>
      </p:sp>
      <p:sp>
        <p:nvSpPr>
          <p:cNvPr id="5" name="Slide Number Placeholder 4">
            <a:extLst>
              <a:ext uri="{FF2B5EF4-FFF2-40B4-BE49-F238E27FC236}">
                <a16:creationId xmlns:a16="http://schemas.microsoft.com/office/drawing/2014/main" id="{8CD548BB-9753-4E72-AD12-17A23CA27C02}"/>
              </a:ext>
            </a:extLst>
          </p:cNvPr>
          <p:cNvSpPr>
            <a:spLocks noGrp="1"/>
          </p:cNvSpPr>
          <p:nvPr>
            <p:ph type="sldNum" sz="quarter" idx="12"/>
          </p:nvPr>
        </p:nvSpPr>
        <p:spPr/>
        <p:txBody>
          <a:bodyPr/>
          <a:lstStyle>
            <a:lvl1pPr>
              <a:defRPr>
                <a:solidFill>
                  <a:srgbClr val="5E162A"/>
                </a:solidFill>
              </a:defRPr>
            </a:lvl1pPr>
          </a:lstStyle>
          <a:p>
            <a:fld id="{61ED1F0D-C38E-42DC-9614-8A91EF0A056E}" type="slidenum">
              <a:rPr lang="en-US" smtClean="0"/>
              <a:pPr/>
              <a:t>‹#›</a:t>
            </a:fld>
            <a:endParaRPr lang="en-US"/>
          </a:p>
        </p:txBody>
      </p:sp>
    </p:spTree>
    <p:extLst>
      <p:ext uri="{BB962C8B-B14F-4D97-AF65-F5344CB8AC3E}">
        <p14:creationId xmlns:p14="http://schemas.microsoft.com/office/powerpoint/2010/main" val="1644171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A4BF7E3-DCD5-4821-9891-63D781205198}"/>
              </a:ext>
            </a:extLst>
          </p:cNvPr>
          <p:cNvSpPr>
            <a:spLocks noGrp="1"/>
          </p:cNvSpPr>
          <p:nvPr>
            <p:ph type="ftr" sz="quarter" idx="11"/>
          </p:nvPr>
        </p:nvSpPr>
        <p:spPr>
          <a:xfrm>
            <a:off x="243843" y="6356351"/>
            <a:ext cx="8722818" cy="365760"/>
          </a:xfrm>
        </p:spPr>
        <p:txBody>
          <a:bodyPr/>
          <a:lstStyle/>
          <a:p>
            <a:endParaRPr lang="en-US" dirty="0"/>
          </a:p>
        </p:txBody>
      </p:sp>
      <p:sp>
        <p:nvSpPr>
          <p:cNvPr id="4" name="Slide Number Placeholder 3">
            <a:extLst>
              <a:ext uri="{FF2B5EF4-FFF2-40B4-BE49-F238E27FC236}">
                <a16:creationId xmlns:a16="http://schemas.microsoft.com/office/drawing/2014/main" id="{233FC092-3150-4A16-BE6F-88FBA94F7EDA}"/>
              </a:ext>
            </a:extLst>
          </p:cNvPr>
          <p:cNvSpPr>
            <a:spLocks noGrp="1"/>
          </p:cNvSpPr>
          <p:nvPr>
            <p:ph type="sldNum" sz="quarter" idx="12"/>
          </p:nvPr>
        </p:nvSpPr>
        <p:spPr/>
        <p:txBody>
          <a:bodyPr/>
          <a:lstStyle/>
          <a:p>
            <a:fld id="{61ED1F0D-C38E-42DC-9614-8A91EF0A056E}" type="slidenum">
              <a:rPr lang="en-US" smtClean="0"/>
              <a:t>‹#›</a:t>
            </a:fld>
            <a:endParaRPr lang="en-US"/>
          </a:p>
        </p:txBody>
      </p:sp>
    </p:spTree>
    <p:extLst>
      <p:ext uri="{BB962C8B-B14F-4D97-AF65-F5344CB8AC3E}">
        <p14:creationId xmlns:p14="http://schemas.microsoft.com/office/powerpoint/2010/main" val="159053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A4BF7E3-DCD5-4821-9891-63D781205198}"/>
              </a:ext>
            </a:extLst>
          </p:cNvPr>
          <p:cNvSpPr>
            <a:spLocks noGrp="1"/>
          </p:cNvSpPr>
          <p:nvPr>
            <p:ph type="ftr" sz="quarter" idx="11"/>
          </p:nvPr>
        </p:nvSpPr>
        <p:spPr>
          <a:xfrm>
            <a:off x="243843" y="6356351"/>
            <a:ext cx="8722818" cy="365760"/>
          </a:xfrm>
        </p:spPr>
        <p:txBody>
          <a:bodyPr/>
          <a:lstStyle>
            <a:lvl1pPr>
              <a:defRPr>
                <a:solidFill>
                  <a:srgbClr val="5E162A"/>
                </a:solidFill>
              </a:defRPr>
            </a:lvl1pPr>
          </a:lstStyle>
          <a:p>
            <a:endParaRPr lang="en-US" dirty="0"/>
          </a:p>
        </p:txBody>
      </p:sp>
      <p:sp>
        <p:nvSpPr>
          <p:cNvPr id="4" name="Slide Number Placeholder 3">
            <a:extLst>
              <a:ext uri="{FF2B5EF4-FFF2-40B4-BE49-F238E27FC236}">
                <a16:creationId xmlns:a16="http://schemas.microsoft.com/office/drawing/2014/main" id="{233FC092-3150-4A16-BE6F-88FBA94F7EDA}"/>
              </a:ext>
            </a:extLst>
          </p:cNvPr>
          <p:cNvSpPr>
            <a:spLocks noGrp="1"/>
          </p:cNvSpPr>
          <p:nvPr>
            <p:ph type="sldNum" sz="quarter" idx="12"/>
          </p:nvPr>
        </p:nvSpPr>
        <p:spPr/>
        <p:txBody>
          <a:bodyPr/>
          <a:lstStyle>
            <a:lvl1pPr>
              <a:defRPr>
                <a:solidFill>
                  <a:srgbClr val="5E162A"/>
                </a:solidFill>
              </a:defRPr>
            </a:lvl1pPr>
          </a:lstStyle>
          <a:p>
            <a:fld id="{61ED1F0D-C38E-42DC-9614-8A91EF0A056E}" type="slidenum">
              <a:rPr lang="en-US" smtClean="0"/>
              <a:pPr/>
              <a:t>‹#›</a:t>
            </a:fld>
            <a:endParaRPr lang="en-US"/>
          </a:p>
        </p:txBody>
      </p:sp>
    </p:spTree>
    <p:extLst>
      <p:ext uri="{BB962C8B-B14F-4D97-AF65-F5344CB8AC3E}">
        <p14:creationId xmlns:p14="http://schemas.microsoft.com/office/powerpoint/2010/main" val="2631876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Section Header">
    <p:bg>
      <p:bgPr>
        <a:gradFill>
          <a:gsLst>
            <a:gs pos="0">
              <a:schemeClr val="accent1">
                <a:lumMod val="5000"/>
                <a:lumOff val="95000"/>
              </a:schemeClr>
            </a:gs>
            <a:gs pos="100000">
              <a:srgbClr val="5E162A"/>
            </a:gs>
          </a:gsLst>
          <a:lin ang="5400000" scaled="1"/>
        </a:gradFill>
        <a:effectLst/>
      </p:bgPr>
    </p:bg>
    <p:spTree>
      <p:nvGrpSpPr>
        <p:cNvPr id="1" name=""/>
        <p:cNvGrpSpPr/>
        <p:nvPr/>
      </p:nvGrpSpPr>
      <p:grpSpPr>
        <a:xfrm>
          <a:off x="0" y="0"/>
          <a:ext cx="0" cy="0"/>
          <a:chOff x="0" y="0"/>
          <a:chExt cx="0" cy="0"/>
        </a:xfrm>
      </p:grpSpPr>
      <p:sp>
        <p:nvSpPr>
          <p:cNvPr id="23" name="Parallelogram 6">
            <a:extLst>
              <a:ext uri="{FF2B5EF4-FFF2-40B4-BE49-F238E27FC236}">
                <a16:creationId xmlns:a16="http://schemas.microsoft.com/office/drawing/2014/main" id="{41466F65-768A-48C7-AC81-A6C6030F625A}"/>
              </a:ext>
            </a:extLst>
          </p:cNvPr>
          <p:cNvSpPr/>
          <p:nvPr userDrawn="1"/>
        </p:nvSpPr>
        <p:spPr>
          <a:xfrm rot="5400000">
            <a:off x="4659673" y="-3943456"/>
            <a:ext cx="2675596" cy="10962004"/>
          </a:xfrm>
          <a:custGeom>
            <a:avLst/>
            <a:gdLst>
              <a:gd name="connsiteX0" fmla="*/ 0 w 10094011"/>
              <a:gd name="connsiteY0" fmla="*/ 1319746 h 1319746"/>
              <a:gd name="connsiteX1" fmla="*/ 556550 w 10094011"/>
              <a:gd name="connsiteY1" fmla="*/ 0 h 1319746"/>
              <a:gd name="connsiteX2" fmla="*/ 10094011 w 10094011"/>
              <a:gd name="connsiteY2" fmla="*/ 0 h 1319746"/>
              <a:gd name="connsiteX3" fmla="*/ 9537461 w 10094011"/>
              <a:gd name="connsiteY3" fmla="*/ 1319746 h 1319746"/>
              <a:gd name="connsiteX4" fmla="*/ 0 w 10094011"/>
              <a:gd name="connsiteY4" fmla="*/ 1319746 h 1319746"/>
              <a:gd name="connsiteX0" fmla="*/ 4017 w 10098028"/>
              <a:gd name="connsiteY0" fmla="*/ 1335649 h 1335649"/>
              <a:gd name="connsiteX1" fmla="*/ 0 w 10098028"/>
              <a:gd name="connsiteY1" fmla="*/ 0 h 1335649"/>
              <a:gd name="connsiteX2" fmla="*/ 10098028 w 10098028"/>
              <a:gd name="connsiteY2" fmla="*/ 15903 h 1335649"/>
              <a:gd name="connsiteX3" fmla="*/ 9541478 w 10098028"/>
              <a:gd name="connsiteY3" fmla="*/ 1335649 h 1335649"/>
              <a:gd name="connsiteX4" fmla="*/ 4017 w 10098028"/>
              <a:gd name="connsiteY4" fmla="*/ 1335649 h 1335649"/>
              <a:gd name="connsiteX0" fmla="*/ 0 w 10094011"/>
              <a:gd name="connsiteY0" fmla="*/ 1335649 h 1335649"/>
              <a:gd name="connsiteX1" fmla="*/ 2484 w 10094011"/>
              <a:gd name="connsiteY1" fmla="*/ 0 h 1335649"/>
              <a:gd name="connsiteX2" fmla="*/ 10094011 w 10094011"/>
              <a:gd name="connsiteY2" fmla="*/ 15903 h 1335649"/>
              <a:gd name="connsiteX3" fmla="*/ 9537461 w 10094011"/>
              <a:gd name="connsiteY3" fmla="*/ 1335649 h 1335649"/>
              <a:gd name="connsiteX4" fmla="*/ 0 w 10094011"/>
              <a:gd name="connsiteY4" fmla="*/ 1335649 h 1335649"/>
              <a:gd name="connsiteX0" fmla="*/ 0 w 10094011"/>
              <a:gd name="connsiteY0" fmla="*/ 1335649 h 1338628"/>
              <a:gd name="connsiteX1" fmla="*/ 2484 w 10094011"/>
              <a:gd name="connsiteY1" fmla="*/ 0 h 1338628"/>
              <a:gd name="connsiteX2" fmla="*/ 10094011 w 10094011"/>
              <a:gd name="connsiteY2" fmla="*/ 15903 h 1338628"/>
              <a:gd name="connsiteX3" fmla="*/ 8760072 w 10094011"/>
              <a:gd name="connsiteY3" fmla="*/ 1338628 h 1338628"/>
              <a:gd name="connsiteX4" fmla="*/ 0 w 10094011"/>
              <a:gd name="connsiteY4" fmla="*/ 1335649 h 1338628"/>
              <a:gd name="connsiteX0" fmla="*/ 0 w 10094011"/>
              <a:gd name="connsiteY0" fmla="*/ 1335649 h 1340239"/>
              <a:gd name="connsiteX1" fmla="*/ 2484 w 10094011"/>
              <a:gd name="connsiteY1" fmla="*/ 0 h 1340239"/>
              <a:gd name="connsiteX2" fmla="*/ 10094011 w 10094011"/>
              <a:gd name="connsiteY2" fmla="*/ 15903 h 1340239"/>
              <a:gd name="connsiteX3" fmla="*/ 6063255 w 10094011"/>
              <a:gd name="connsiteY3" fmla="*/ 1340239 h 1340239"/>
              <a:gd name="connsiteX4" fmla="*/ 0 w 10094011"/>
              <a:gd name="connsiteY4" fmla="*/ 1335649 h 1340239"/>
              <a:gd name="connsiteX0" fmla="*/ 0 w 10094011"/>
              <a:gd name="connsiteY0" fmla="*/ 1335649 h 1340239"/>
              <a:gd name="connsiteX1" fmla="*/ 2484 w 10094011"/>
              <a:gd name="connsiteY1" fmla="*/ 0 h 1340239"/>
              <a:gd name="connsiteX2" fmla="*/ 10094011 w 10094011"/>
              <a:gd name="connsiteY2" fmla="*/ 15903 h 1340239"/>
              <a:gd name="connsiteX3" fmla="*/ 6063255 w 10094011"/>
              <a:gd name="connsiteY3" fmla="*/ 1340239 h 1340239"/>
              <a:gd name="connsiteX4" fmla="*/ 0 w 10094011"/>
              <a:gd name="connsiteY4" fmla="*/ 1335649 h 1340239"/>
              <a:gd name="connsiteX0" fmla="*/ 0 w 10094011"/>
              <a:gd name="connsiteY0" fmla="*/ 1335649 h 1340239"/>
              <a:gd name="connsiteX1" fmla="*/ 2484 w 10094011"/>
              <a:gd name="connsiteY1" fmla="*/ 0 h 1340239"/>
              <a:gd name="connsiteX2" fmla="*/ 10094011 w 10094011"/>
              <a:gd name="connsiteY2" fmla="*/ 15903 h 1340239"/>
              <a:gd name="connsiteX3" fmla="*/ 6063255 w 10094011"/>
              <a:gd name="connsiteY3" fmla="*/ 1340239 h 1340239"/>
              <a:gd name="connsiteX4" fmla="*/ 0 w 10094011"/>
              <a:gd name="connsiteY4" fmla="*/ 1335649 h 1340239"/>
              <a:gd name="connsiteX0" fmla="*/ 0 w 10180738"/>
              <a:gd name="connsiteY0" fmla="*/ 1335649 h 1340239"/>
              <a:gd name="connsiteX1" fmla="*/ 2484 w 10180738"/>
              <a:gd name="connsiteY1" fmla="*/ 0 h 1340239"/>
              <a:gd name="connsiteX2" fmla="*/ 10180738 w 10180738"/>
              <a:gd name="connsiteY2" fmla="*/ 6113 h 1340239"/>
              <a:gd name="connsiteX3" fmla="*/ 6063255 w 10180738"/>
              <a:gd name="connsiteY3" fmla="*/ 1340239 h 1340239"/>
              <a:gd name="connsiteX4" fmla="*/ 0 w 10180738"/>
              <a:gd name="connsiteY4" fmla="*/ 1335649 h 1340239"/>
              <a:gd name="connsiteX0" fmla="*/ 0 w 10180738"/>
              <a:gd name="connsiteY0" fmla="*/ 1345744 h 1345744"/>
              <a:gd name="connsiteX1" fmla="*/ 2484 w 10180738"/>
              <a:gd name="connsiteY1" fmla="*/ 0 h 1345744"/>
              <a:gd name="connsiteX2" fmla="*/ 10180738 w 10180738"/>
              <a:gd name="connsiteY2" fmla="*/ 6113 h 1345744"/>
              <a:gd name="connsiteX3" fmla="*/ 6063255 w 10180738"/>
              <a:gd name="connsiteY3" fmla="*/ 1340239 h 1345744"/>
              <a:gd name="connsiteX4" fmla="*/ 0 w 10180738"/>
              <a:gd name="connsiteY4" fmla="*/ 1345744 h 1345744"/>
              <a:gd name="connsiteX0" fmla="*/ 0 w 10180738"/>
              <a:gd name="connsiteY0" fmla="*/ 1345744 h 1345744"/>
              <a:gd name="connsiteX1" fmla="*/ 2484 w 10180738"/>
              <a:gd name="connsiteY1" fmla="*/ 0 h 1345744"/>
              <a:gd name="connsiteX2" fmla="*/ 10180738 w 10180738"/>
              <a:gd name="connsiteY2" fmla="*/ 6113 h 1345744"/>
              <a:gd name="connsiteX3" fmla="*/ 6000655 w 10180738"/>
              <a:gd name="connsiteY3" fmla="*/ 1345488 h 1345744"/>
              <a:gd name="connsiteX4" fmla="*/ 0 w 10180738"/>
              <a:gd name="connsiteY4" fmla="*/ 1345744 h 1345744"/>
              <a:gd name="connsiteX0" fmla="*/ 0 w 10180738"/>
              <a:gd name="connsiteY0" fmla="*/ 1345744 h 1345744"/>
              <a:gd name="connsiteX1" fmla="*/ 2484 w 10180738"/>
              <a:gd name="connsiteY1" fmla="*/ 0 h 1345744"/>
              <a:gd name="connsiteX2" fmla="*/ 10180738 w 10180738"/>
              <a:gd name="connsiteY2" fmla="*/ 6113 h 1345744"/>
              <a:gd name="connsiteX3" fmla="*/ 6000655 w 10180738"/>
              <a:gd name="connsiteY3" fmla="*/ 1345488 h 1345744"/>
              <a:gd name="connsiteX4" fmla="*/ 0 w 10180738"/>
              <a:gd name="connsiteY4" fmla="*/ 1345744 h 1345744"/>
              <a:gd name="connsiteX0" fmla="*/ 0 w 10288052"/>
              <a:gd name="connsiteY0" fmla="*/ 1353360 h 1353360"/>
              <a:gd name="connsiteX1" fmla="*/ 2484 w 10288052"/>
              <a:gd name="connsiteY1" fmla="*/ 7616 h 1353360"/>
              <a:gd name="connsiteX2" fmla="*/ 10288052 w 10288052"/>
              <a:gd name="connsiteY2" fmla="*/ 0 h 1353360"/>
              <a:gd name="connsiteX3" fmla="*/ 6000655 w 10288052"/>
              <a:gd name="connsiteY3" fmla="*/ 1353104 h 1353360"/>
              <a:gd name="connsiteX4" fmla="*/ 0 w 10288052"/>
              <a:gd name="connsiteY4" fmla="*/ 1353360 h 1353360"/>
              <a:gd name="connsiteX0" fmla="*/ 0 w 10323822"/>
              <a:gd name="connsiteY0" fmla="*/ 1345744 h 1345744"/>
              <a:gd name="connsiteX1" fmla="*/ 2484 w 10323822"/>
              <a:gd name="connsiteY1" fmla="*/ 0 h 1345744"/>
              <a:gd name="connsiteX2" fmla="*/ 10323822 w 10323822"/>
              <a:gd name="connsiteY2" fmla="*/ 460 h 1345744"/>
              <a:gd name="connsiteX3" fmla="*/ 6000655 w 10323822"/>
              <a:gd name="connsiteY3" fmla="*/ 1345488 h 1345744"/>
              <a:gd name="connsiteX4" fmla="*/ 0 w 10323822"/>
              <a:gd name="connsiteY4" fmla="*/ 1345744 h 1345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23822" h="1345744">
                <a:moveTo>
                  <a:pt x="0" y="1345744"/>
                </a:moveTo>
                <a:lnTo>
                  <a:pt x="2484" y="0"/>
                </a:lnTo>
                <a:lnTo>
                  <a:pt x="10323822" y="460"/>
                </a:lnTo>
                <a:lnTo>
                  <a:pt x="6000655" y="1345488"/>
                </a:lnTo>
                <a:lnTo>
                  <a:pt x="0" y="1345744"/>
                </a:lnTo>
                <a:close/>
              </a:path>
            </a:pathLst>
          </a:custGeom>
          <a:solidFill>
            <a:schemeClr val="bg1"/>
          </a:solidFill>
          <a:ln w="76200">
            <a:solidFill>
              <a:srgbClr val="0C7776"/>
            </a:solidFill>
            <a:prstDash val="solid"/>
          </a:ln>
          <a:scene3d>
            <a:camera prst="orthographicFront"/>
            <a:lightRig rig="threePt" dir="t"/>
          </a:scene3d>
          <a:sp3d>
            <a:bevelT prst="relaxedInset"/>
          </a:sp3d>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 name="Title 1">
            <a:extLst>
              <a:ext uri="{FF2B5EF4-FFF2-40B4-BE49-F238E27FC236}">
                <a16:creationId xmlns:a16="http://schemas.microsoft.com/office/drawing/2014/main" id="{CE9BDB89-A471-4178-BB17-EF4636CE2590}"/>
              </a:ext>
            </a:extLst>
          </p:cNvPr>
          <p:cNvSpPr>
            <a:spLocks noGrp="1"/>
          </p:cNvSpPr>
          <p:nvPr>
            <p:ph type="ctrTitle" hasCustomPrompt="1"/>
          </p:nvPr>
        </p:nvSpPr>
        <p:spPr>
          <a:xfrm>
            <a:off x="782395" y="382568"/>
            <a:ext cx="10429008" cy="1332830"/>
          </a:xfrm>
          <a:noFill/>
        </p:spPr>
        <p:txBody>
          <a:bodyPr anchor="ctr"/>
          <a:lstStyle>
            <a:lvl1pPr algn="r">
              <a:defRPr sz="4000">
                <a:solidFill>
                  <a:srgbClr val="6E2E40"/>
                </a:solidFill>
              </a:defRPr>
            </a:lvl1pPr>
          </a:lstStyle>
          <a:p>
            <a:r>
              <a:rPr lang="en-US" dirty="0"/>
              <a:t>Click to Edit Section Title</a:t>
            </a:r>
          </a:p>
        </p:txBody>
      </p:sp>
    </p:spTree>
    <p:extLst>
      <p:ext uri="{BB962C8B-B14F-4D97-AF65-F5344CB8AC3E}">
        <p14:creationId xmlns:p14="http://schemas.microsoft.com/office/powerpoint/2010/main" val="18189470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E162A"/>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1DC5B9-0F23-4093-9730-D54ED808AF4E}"/>
              </a:ext>
            </a:extLst>
          </p:cNvPr>
          <p:cNvSpPr>
            <a:spLocks noGrp="1"/>
          </p:cNvSpPr>
          <p:nvPr>
            <p:ph type="ftr" sz="quarter" idx="3"/>
          </p:nvPr>
        </p:nvSpPr>
        <p:spPr>
          <a:xfrm>
            <a:off x="243843" y="6356350"/>
            <a:ext cx="8722818" cy="365125"/>
          </a:xfrm>
          <a:prstGeom prst="rect">
            <a:avLst/>
          </a:prstGeom>
        </p:spPr>
        <p:txBody>
          <a:bodyPr vert="horz" lIns="91440" tIns="45720" rIns="91440" bIns="45720" rtlCol="0" anchor="ctr"/>
          <a:lstStyle>
            <a:lvl1pPr algn="l">
              <a:defRPr sz="1200">
                <a:solidFill>
                  <a:srgbClr val="FAB432"/>
                </a:solidFill>
              </a:defRPr>
            </a:lvl1pPr>
          </a:lstStyle>
          <a:p>
            <a:endParaRPr lang="en-US" dirty="0"/>
          </a:p>
        </p:txBody>
      </p:sp>
      <p:sp>
        <p:nvSpPr>
          <p:cNvPr id="2" name="Title Placeholder 1">
            <a:extLst>
              <a:ext uri="{FF2B5EF4-FFF2-40B4-BE49-F238E27FC236}">
                <a16:creationId xmlns:a16="http://schemas.microsoft.com/office/drawing/2014/main" id="{6E2297AB-E074-4BBF-ADB9-96BBF73AE781}"/>
              </a:ext>
            </a:extLst>
          </p:cNvPr>
          <p:cNvSpPr>
            <a:spLocks noGrp="1"/>
          </p:cNvSpPr>
          <p:nvPr>
            <p:ph type="title"/>
          </p:nvPr>
        </p:nvSpPr>
        <p:spPr>
          <a:xfrm>
            <a:off x="293128" y="205323"/>
            <a:ext cx="11494320" cy="611414"/>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7285CBF5-AA50-4F11-8FFE-22E92F8341C0}"/>
              </a:ext>
            </a:extLst>
          </p:cNvPr>
          <p:cNvSpPr>
            <a:spLocks noGrp="1"/>
          </p:cNvSpPr>
          <p:nvPr>
            <p:ph type="body" idx="1"/>
          </p:nvPr>
        </p:nvSpPr>
        <p:spPr>
          <a:xfrm>
            <a:off x="249382" y="1105188"/>
            <a:ext cx="11649491" cy="507393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FFF3FDC-AA4C-4360-8747-9BDD5AF66024}"/>
              </a:ext>
            </a:extLst>
          </p:cNvPr>
          <p:cNvSpPr>
            <a:spLocks noGrp="1"/>
          </p:cNvSpPr>
          <p:nvPr>
            <p:ph type="sldNum" sz="quarter" idx="4"/>
          </p:nvPr>
        </p:nvSpPr>
        <p:spPr>
          <a:xfrm>
            <a:off x="9153701" y="6356350"/>
            <a:ext cx="2743200" cy="365125"/>
          </a:xfrm>
          <a:prstGeom prst="rect">
            <a:avLst/>
          </a:prstGeom>
        </p:spPr>
        <p:txBody>
          <a:bodyPr vert="horz" lIns="91440" tIns="45720" rIns="91440" bIns="45720" rtlCol="0" anchor="ctr"/>
          <a:lstStyle>
            <a:lvl1pPr algn="r">
              <a:defRPr sz="1200">
                <a:solidFill>
                  <a:srgbClr val="FAB432"/>
                </a:solidFill>
              </a:defRPr>
            </a:lvl1pPr>
          </a:lstStyle>
          <a:p>
            <a:fld id="{61ED1F0D-C38E-42DC-9614-8A91EF0A056E}" type="slidenum">
              <a:rPr lang="en-US" smtClean="0"/>
              <a:pPr/>
              <a:t>‹#›</a:t>
            </a:fld>
            <a:endParaRPr lang="en-US" dirty="0"/>
          </a:p>
        </p:txBody>
      </p:sp>
    </p:spTree>
    <p:extLst>
      <p:ext uri="{BB962C8B-B14F-4D97-AF65-F5344CB8AC3E}">
        <p14:creationId xmlns:p14="http://schemas.microsoft.com/office/powerpoint/2010/main" val="4151779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 id="2147483657" r:id="rId7"/>
  </p:sldLayoutIdLst>
  <p:hf sldNum="0" hdr="0" ftr="0" dt="0"/>
  <p:txStyles>
    <p:titleStyle>
      <a:lvl1pPr algn="ctr" defTabSz="914400" rtl="0" eaLnBrk="1" latinLnBrk="0" hangingPunct="1">
        <a:lnSpc>
          <a:spcPct val="90000"/>
        </a:lnSpc>
        <a:spcBef>
          <a:spcPct val="0"/>
        </a:spcBef>
        <a:buNone/>
        <a:defRPr sz="4000" kern="1200">
          <a:solidFill>
            <a:srgbClr val="FAB432"/>
          </a:solidFill>
          <a:latin typeface="Open Sans Semibold" panose="020B0706030804020204" pitchFamily="34" charset="0"/>
          <a:ea typeface="Open Sans Semibold" panose="020B0706030804020204" pitchFamily="34" charset="0"/>
          <a:cs typeface="Open Sans Semibold" panose="020B07060308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AB43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AB43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FAB43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FAB43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FAB43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slide" Target="slide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5.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wav"/><Relationship Id="rId1" Type="http://schemas.openxmlformats.org/officeDocument/2006/relationships/audio" Target="NULL" TargetMode="External"/><Relationship Id="rId5" Type="http://schemas.openxmlformats.org/officeDocument/2006/relationships/slide" Target="slide4.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47CE4F-CA2E-40E2-8A42-6DD4522E5F83}"/>
              </a:ext>
            </a:extLst>
          </p:cNvPr>
          <p:cNvSpPr>
            <a:spLocks noGrp="1"/>
          </p:cNvSpPr>
          <p:nvPr>
            <p:ph type="ctrTitle"/>
          </p:nvPr>
        </p:nvSpPr>
        <p:spPr/>
        <p:txBody>
          <a:bodyPr/>
          <a:lstStyle/>
          <a:p>
            <a:r>
              <a:rPr lang="en-US" dirty="0"/>
              <a:t>Section 1: Learning Check</a:t>
            </a:r>
          </a:p>
        </p:txBody>
      </p:sp>
      <p:sp>
        <p:nvSpPr>
          <p:cNvPr id="6" name="Next Question Arrow">
            <a:hlinkClick r:id="rId2" action="ppaction://hlinksldjump"/>
            <a:extLst>
              <a:ext uri="{FF2B5EF4-FFF2-40B4-BE49-F238E27FC236}">
                <a16:creationId xmlns:a16="http://schemas.microsoft.com/office/drawing/2014/main" id="{EF09C0B7-74A5-CCF1-73C8-D53031732F42}"/>
              </a:ext>
            </a:extLst>
          </p:cNvPr>
          <p:cNvSpPr/>
          <p:nvPr/>
        </p:nvSpPr>
        <p:spPr>
          <a:xfrm>
            <a:off x="10250712" y="6344653"/>
            <a:ext cx="1921381" cy="513347"/>
          </a:xfrm>
          <a:prstGeom prst="rightArrow">
            <a:avLst/>
          </a:prstGeom>
          <a:solidFill>
            <a:srgbClr val="0C7776"/>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Question 1</a:t>
            </a:r>
          </a:p>
        </p:txBody>
      </p:sp>
      <p:sp>
        <p:nvSpPr>
          <p:cNvPr id="7" name="Question Box">
            <a:extLst>
              <a:ext uri="{FF2B5EF4-FFF2-40B4-BE49-F238E27FC236}">
                <a16:creationId xmlns:a16="http://schemas.microsoft.com/office/drawing/2014/main" id="{45B48011-96A6-F719-CC48-1D71C491596E}"/>
              </a:ext>
            </a:extLst>
          </p:cNvPr>
          <p:cNvSpPr/>
          <p:nvPr/>
        </p:nvSpPr>
        <p:spPr>
          <a:xfrm>
            <a:off x="370322" y="2306372"/>
            <a:ext cx="4547907" cy="1152269"/>
          </a:xfrm>
          <a:prstGeom prst="rect">
            <a:avLst/>
          </a:prstGeom>
          <a:solidFill>
            <a:srgbClr val="076E6D"/>
          </a:solidFill>
          <a:ln>
            <a:solidFill>
              <a:srgbClr val="5E162A"/>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AB432"/>
                </a:solidFill>
                <a:latin typeface="Open Sans" panose="020B0606030504020204" pitchFamily="34" charset="0"/>
                <a:ea typeface="Open Sans" panose="020B0606030504020204" pitchFamily="34" charset="0"/>
                <a:cs typeface="Open Sans" panose="020B0606030504020204" pitchFamily="34" charset="0"/>
              </a:rPr>
              <a:t>Please</a:t>
            </a:r>
            <a:r>
              <a:rPr lang="en-US" sz="2000" dirty="0">
                <a:solidFill>
                  <a:srgbClr val="FAB432"/>
                </a:solidFill>
                <a:latin typeface="Open Sans" panose="020B0606030504020204" pitchFamily="34" charset="0"/>
                <a:ea typeface="Open Sans" panose="020B0606030504020204" pitchFamily="34" charset="0"/>
                <a:cs typeface="Open Sans" panose="020B0606030504020204" pitchFamily="34" charset="0"/>
              </a:rPr>
              <a:t> put into Slide Show Mode to begin interactive Quiz</a:t>
            </a:r>
          </a:p>
          <a:p>
            <a:pPr algn="ctr"/>
            <a:r>
              <a:rPr lang="en-US" sz="2000" dirty="0">
                <a:solidFill>
                  <a:srgbClr val="FAB432"/>
                </a:solidFill>
                <a:latin typeface="Open Sans" panose="020B0606030504020204" pitchFamily="34" charset="0"/>
                <a:ea typeface="Open Sans" panose="020B0606030504020204" pitchFamily="34" charset="0"/>
                <a:cs typeface="Open Sans" panose="020B0606030504020204" pitchFamily="34" charset="0"/>
              </a:rPr>
              <a:t>(Slide Show </a:t>
            </a:r>
            <a:r>
              <a:rPr lang="en-US" sz="2000" dirty="0">
                <a:solidFill>
                  <a:srgbClr val="FAB432"/>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 From Beginning)</a:t>
            </a:r>
            <a:endParaRPr lang="en-US" sz="2000" dirty="0">
              <a:solidFill>
                <a:srgbClr val="FAB43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Question Box">
            <a:extLst>
              <a:ext uri="{FF2B5EF4-FFF2-40B4-BE49-F238E27FC236}">
                <a16:creationId xmlns:a16="http://schemas.microsoft.com/office/drawing/2014/main" id="{EA7D9ACD-99C9-63DB-C4DC-14CA0DF43E43}"/>
              </a:ext>
            </a:extLst>
          </p:cNvPr>
          <p:cNvSpPr/>
          <p:nvPr/>
        </p:nvSpPr>
        <p:spPr>
          <a:xfrm>
            <a:off x="370322" y="3561158"/>
            <a:ext cx="11348202" cy="2787587"/>
          </a:xfrm>
          <a:prstGeom prst="rect">
            <a:avLst/>
          </a:prstGeom>
          <a:solidFill>
            <a:srgbClr val="076E6D"/>
          </a:solidFill>
          <a:ln>
            <a:solidFill>
              <a:srgbClr val="5E162A"/>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u="sng" dirty="0">
                <a:solidFill>
                  <a:srgbClr val="FAB432"/>
                </a:solidFill>
                <a:latin typeface="Open Sans" panose="020B0606030504020204" pitchFamily="34" charset="0"/>
                <a:ea typeface="Open Sans" panose="020B0606030504020204" pitchFamily="34" charset="0"/>
                <a:cs typeface="Open Sans" panose="020B0606030504020204" pitchFamily="34" charset="0"/>
              </a:rPr>
              <a:t>Instructions</a:t>
            </a:r>
          </a:p>
          <a:p>
            <a:pPr marL="457200" indent="-457200">
              <a:buFont typeface="Arial" panose="020B0604020202020204" pitchFamily="34" charset="0"/>
              <a:buChar char="•"/>
            </a:pPr>
            <a:r>
              <a:rPr lang="en-US" sz="2800" dirty="0">
                <a:solidFill>
                  <a:srgbClr val="FAB432"/>
                </a:solidFill>
                <a:latin typeface="Open Sans" panose="020B0606030504020204" pitchFamily="34" charset="0"/>
                <a:ea typeface="Open Sans" panose="020B0606030504020204" pitchFamily="34" charset="0"/>
                <a:cs typeface="Open Sans" panose="020B0606030504020204" pitchFamily="34" charset="0"/>
              </a:rPr>
              <a:t>Click on responses to select answer.</a:t>
            </a:r>
          </a:p>
          <a:p>
            <a:pPr marL="457200" indent="-457200">
              <a:buFont typeface="Arial" panose="020B0604020202020204" pitchFamily="34" charset="0"/>
              <a:buChar char="•"/>
            </a:pPr>
            <a:r>
              <a:rPr lang="en-US" sz="2800" dirty="0">
                <a:solidFill>
                  <a:srgbClr val="FAB432"/>
                </a:solidFill>
                <a:latin typeface="Open Sans" panose="020B0606030504020204" pitchFamily="34" charset="0"/>
                <a:ea typeface="Open Sans" panose="020B0606030504020204" pitchFamily="34" charset="0"/>
                <a:cs typeface="Open Sans" panose="020B0606030504020204" pitchFamily="34" charset="0"/>
              </a:rPr>
              <a:t>Once selected, you can click on the same box to show original text. </a:t>
            </a:r>
          </a:p>
          <a:p>
            <a:pPr marL="457200" indent="-457200">
              <a:buFont typeface="Arial" panose="020B0604020202020204" pitchFamily="34" charset="0"/>
              <a:buChar char="•"/>
            </a:pPr>
            <a:r>
              <a:rPr lang="en-US" sz="2800" dirty="0">
                <a:solidFill>
                  <a:srgbClr val="FAB432"/>
                </a:solidFill>
                <a:latin typeface="Open Sans" panose="020B0606030504020204" pitchFamily="34" charset="0"/>
                <a:ea typeface="Open Sans" panose="020B0606030504020204" pitchFamily="34" charset="0"/>
                <a:cs typeface="Open Sans" panose="020B0606030504020204" pitchFamily="34" charset="0"/>
              </a:rPr>
              <a:t>Use navigation arrows to advance to next question</a:t>
            </a:r>
          </a:p>
          <a:p>
            <a:endParaRPr lang="en-US" sz="2800" dirty="0">
              <a:solidFill>
                <a:srgbClr val="FAB43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E61E1C49-0450-56C2-DD6A-718AD7CA1F6B}"/>
              </a:ext>
            </a:extLst>
          </p:cNvPr>
          <p:cNvPicPr>
            <a:picLocks noChangeAspect="1"/>
          </p:cNvPicPr>
          <p:nvPr/>
        </p:nvPicPr>
        <p:blipFill>
          <a:blip r:embed="rId3"/>
          <a:stretch>
            <a:fillRect/>
          </a:stretch>
        </p:blipFill>
        <p:spPr>
          <a:xfrm>
            <a:off x="5132958" y="2468168"/>
            <a:ext cx="647700" cy="828675"/>
          </a:xfrm>
          <a:prstGeom prst="rect">
            <a:avLst/>
          </a:prstGeom>
        </p:spPr>
      </p:pic>
    </p:spTree>
    <p:extLst>
      <p:ext uri="{BB962C8B-B14F-4D97-AF65-F5344CB8AC3E}">
        <p14:creationId xmlns:p14="http://schemas.microsoft.com/office/powerpoint/2010/main" val="35322512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a:extLst>
              <a:ext uri="{FF2B5EF4-FFF2-40B4-BE49-F238E27FC236}">
                <a16:creationId xmlns:a16="http://schemas.microsoft.com/office/drawing/2014/main" id="{090F8037-1E8F-4B8D-81FC-B1BDE85873D9}"/>
              </a:ext>
            </a:extLst>
          </p:cNvPr>
          <p:cNvCxnSpPr>
            <a:cxnSpLocks/>
          </p:cNvCxnSpPr>
          <p:nvPr/>
        </p:nvCxnSpPr>
        <p:spPr>
          <a:xfrm>
            <a:off x="763010" y="0"/>
            <a:ext cx="0" cy="6858000"/>
          </a:xfrm>
          <a:prstGeom prst="line">
            <a:avLst/>
          </a:prstGeom>
          <a:ln w="57150">
            <a:solidFill>
              <a:srgbClr val="5E162A"/>
            </a:solidFill>
          </a:ln>
        </p:spPr>
        <p:style>
          <a:lnRef idx="1">
            <a:schemeClr val="accent1"/>
          </a:lnRef>
          <a:fillRef idx="0">
            <a:schemeClr val="accent1"/>
          </a:fillRef>
          <a:effectRef idx="0">
            <a:schemeClr val="accent1"/>
          </a:effectRef>
          <a:fontRef idx="minor">
            <a:schemeClr val="tx1"/>
          </a:fontRef>
        </p:style>
      </p:cxnSp>
      <p:grpSp>
        <p:nvGrpSpPr>
          <p:cNvPr id="3" name="Title">
            <a:extLst>
              <a:ext uri="{FF2B5EF4-FFF2-40B4-BE49-F238E27FC236}">
                <a16:creationId xmlns:a16="http://schemas.microsoft.com/office/drawing/2014/main" id="{80F94AF6-7E7D-4CE1-B920-E6757F3FF50B}"/>
              </a:ext>
            </a:extLst>
          </p:cNvPr>
          <p:cNvGrpSpPr/>
          <p:nvPr/>
        </p:nvGrpSpPr>
        <p:grpSpPr>
          <a:xfrm>
            <a:off x="8066786" y="-2652671"/>
            <a:ext cx="8241337" cy="5325153"/>
            <a:chOff x="7774166" y="-2975493"/>
            <a:chExt cx="8835668" cy="5950985"/>
          </a:xfrm>
        </p:grpSpPr>
        <p:sp>
          <p:nvSpPr>
            <p:cNvPr id="15" name="Partial Circle 14">
              <a:extLst>
                <a:ext uri="{FF2B5EF4-FFF2-40B4-BE49-F238E27FC236}">
                  <a16:creationId xmlns:a16="http://schemas.microsoft.com/office/drawing/2014/main" id="{432F5CC0-28D6-41F3-967A-43034C0E99EE}"/>
                </a:ext>
              </a:extLst>
            </p:cNvPr>
            <p:cNvSpPr/>
            <p:nvPr/>
          </p:nvSpPr>
          <p:spPr>
            <a:xfrm>
              <a:off x="7774166" y="-2975493"/>
              <a:ext cx="8835668" cy="5950985"/>
            </a:xfrm>
            <a:prstGeom prst="pie">
              <a:avLst>
                <a:gd name="adj1" fmla="val 5416704"/>
                <a:gd name="adj2" fmla="val 10804925"/>
              </a:avLst>
            </a:prstGeom>
            <a:solidFill>
              <a:srgbClr val="5E162A"/>
            </a:solidFill>
            <a:ln>
              <a:solidFill>
                <a:srgbClr val="076E6D"/>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FAB432"/>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7" name="Title 1">
              <a:extLst>
                <a:ext uri="{FF2B5EF4-FFF2-40B4-BE49-F238E27FC236}">
                  <a16:creationId xmlns:a16="http://schemas.microsoft.com/office/drawing/2014/main" id="{4E54E86E-7836-4C72-98F8-F17202A7F02E}"/>
                </a:ext>
              </a:extLst>
            </p:cNvPr>
            <p:cNvSpPr txBox="1"/>
            <p:nvPr/>
          </p:nvSpPr>
          <p:spPr>
            <a:xfrm>
              <a:off x="8619486" y="264334"/>
              <a:ext cx="3670925" cy="1478975"/>
            </a:xfrm>
            <a:prstGeom prst="rect">
              <a:avLst/>
            </a:prstGeom>
            <a:noFill/>
          </p:spPr>
          <p:txBody>
            <a:bodyPr wrap="square">
              <a:spAutoFit/>
            </a:bodyPr>
            <a:lstStyle/>
            <a:p>
              <a:pPr algn="ctr"/>
              <a:r>
                <a:rPr lang="en-US" sz="4000" dirty="0">
                  <a:solidFill>
                    <a:srgbClr val="FAB432"/>
                  </a:solidFill>
                  <a:latin typeface="Open Sans Semibold" panose="020B0706030804020204" pitchFamily="34" charset="0"/>
                  <a:ea typeface="Open Sans Semibold" panose="020B0706030804020204" pitchFamily="34" charset="0"/>
                  <a:cs typeface="Open Sans Semibold" panose="020B0706030804020204" pitchFamily="34" charset="0"/>
                </a:rPr>
                <a:t>Knowledge Check</a:t>
              </a:r>
            </a:p>
          </p:txBody>
        </p:sp>
      </p:grpSp>
      <p:grpSp>
        <p:nvGrpSpPr>
          <p:cNvPr id="51" name="Choice A">
            <a:extLst>
              <a:ext uri="{FF2B5EF4-FFF2-40B4-BE49-F238E27FC236}">
                <a16:creationId xmlns:a16="http://schemas.microsoft.com/office/drawing/2014/main" id="{B33F6493-5930-4A4F-9E40-C41B8EDB2956}"/>
              </a:ext>
            </a:extLst>
          </p:cNvPr>
          <p:cNvGrpSpPr/>
          <p:nvPr/>
        </p:nvGrpSpPr>
        <p:grpSpPr>
          <a:xfrm>
            <a:off x="108456" y="2700496"/>
            <a:ext cx="5913067" cy="1703244"/>
            <a:chOff x="763010" y="1995186"/>
            <a:chExt cx="6194397" cy="806550"/>
          </a:xfrm>
        </p:grpSpPr>
        <p:sp>
          <p:nvSpPr>
            <p:cNvPr id="21" name="Chocie A Box">
              <a:extLst>
                <a:ext uri="{FF2B5EF4-FFF2-40B4-BE49-F238E27FC236}">
                  <a16:creationId xmlns:a16="http://schemas.microsoft.com/office/drawing/2014/main" id="{ECC56A54-1E75-4586-B522-903F3B920BB5}"/>
                </a:ext>
              </a:extLst>
            </p:cNvPr>
            <p:cNvSpPr/>
            <p:nvPr/>
          </p:nvSpPr>
          <p:spPr>
            <a:xfrm>
              <a:off x="763010" y="1995186"/>
              <a:ext cx="6194397" cy="806550"/>
            </a:xfrm>
            <a:prstGeom prst="rect">
              <a:avLst/>
            </a:prstGeom>
            <a:gradFill flip="none" rotWithShape="1">
              <a:gsLst>
                <a:gs pos="0">
                  <a:srgbClr val="076E6D">
                    <a:tint val="66000"/>
                    <a:satMod val="160000"/>
                  </a:srgbClr>
                </a:gs>
                <a:gs pos="50000">
                  <a:srgbClr val="076E6D">
                    <a:tint val="44500"/>
                    <a:satMod val="160000"/>
                  </a:srgbClr>
                </a:gs>
                <a:gs pos="100000">
                  <a:srgbClr val="076E6D">
                    <a:tint val="23500"/>
                    <a:satMod val="160000"/>
                  </a:srgbClr>
                </a:gs>
              </a:gsLst>
              <a:path path="circle">
                <a:fillToRect l="50000" t="50000" r="50000" b="50000"/>
              </a:path>
              <a:tileRect/>
            </a:gradFill>
            <a:ln>
              <a:solidFill>
                <a:srgbClr val="5E162A"/>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200" dirty="0">
                <a:solidFill>
                  <a:srgbClr val="FAB43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Choice A Text">
              <a:extLst>
                <a:ext uri="{FF2B5EF4-FFF2-40B4-BE49-F238E27FC236}">
                  <a16:creationId xmlns:a16="http://schemas.microsoft.com/office/drawing/2014/main" id="{D9DCBEA4-F405-49E1-9701-0B6E48097856}"/>
                </a:ext>
              </a:extLst>
            </p:cNvPr>
            <p:cNvSpPr txBox="1"/>
            <p:nvPr/>
          </p:nvSpPr>
          <p:spPr>
            <a:xfrm>
              <a:off x="844164" y="2114260"/>
              <a:ext cx="6032087" cy="306062"/>
            </a:xfrm>
            <a:prstGeom prst="rect">
              <a:avLst/>
            </a:prstGeom>
            <a:noFill/>
          </p:spPr>
          <p:txBody>
            <a:bodyPr wrap="square">
              <a:spAutoFit/>
            </a:bodyPr>
            <a:lstStyle/>
            <a:p>
              <a:pPr algn="ctr"/>
              <a:r>
                <a:rPr lang="en-US" dirty="0">
                  <a:solidFill>
                    <a:srgbClr val="671C31"/>
                  </a:solidFill>
                  <a:latin typeface="Open Sans" panose="020B0606030504020204" pitchFamily="34" charset="0"/>
                </a:rPr>
                <a:t>A collection of items measures only one latent ability.</a:t>
              </a:r>
              <a:endParaRPr lang="en-US" sz="1800" dirty="0">
                <a:solidFill>
                  <a:srgbClr val="671C31"/>
                </a:solidFill>
                <a:latin typeface="Microsoft Sans Serif" panose="020B0604020202020204" pitchFamily="34" charset="0"/>
              </a:endParaRPr>
            </a:p>
          </p:txBody>
        </p:sp>
      </p:grpSp>
      <p:grpSp>
        <p:nvGrpSpPr>
          <p:cNvPr id="50" name="Question">
            <a:extLst>
              <a:ext uri="{FF2B5EF4-FFF2-40B4-BE49-F238E27FC236}">
                <a16:creationId xmlns:a16="http://schemas.microsoft.com/office/drawing/2014/main" id="{668DB86D-2A6B-4174-93BD-2E026200D7CA}"/>
              </a:ext>
            </a:extLst>
          </p:cNvPr>
          <p:cNvGrpSpPr/>
          <p:nvPr/>
        </p:nvGrpSpPr>
        <p:grpSpPr>
          <a:xfrm>
            <a:off x="284100" y="1173013"/>
            <a:ext cx="7760976" cy="914400"/>
            <a:chOff x="310101" y="758927"/>
            <a:chExt cx="7760976" cy="914400"/>
          </a:xfrm>
        </p:grpSpPr>
        <p:sp>
          <p:nvSpPr>
            <p:cNvPr id="30" name="Question Box">
              <a:extLst>
                <a:ext uri="{FF2B5EF4-FFF2-40B4-BE49-F238E27FC236}">
                  <a16:creationId xmlns:a16="http://schemas.microsoft.com/office/drawing/2014/main" id="{856B8AB2-93E8-4651-A912-379DE4945731}"/>
                </a:ext>
              </a:extLst>
            </p:cNvPr>
            <p:cNvSpPr/>
            <p:nvPr/>
          </p:nvSpPr>
          <p:spPr>
            <a:xfrm>
              <a:off x="767301" y="816455"/>
              <a:ext cx="7303776" cy="799342"/>
            </a:xfrm>
            <a:prstGeom prst="rect">
              <a:avLst/>
            </a:prstGeom>
            <a:solidFill>
              <a:srgbClr val="076E6D"/>
            </a:solidFill>
            <a:ln>
              <a:solidFill>
                <a:srgbClr val="5E162A"/>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FAB43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Question Number">
              <a:extLst>
                <a:ext uri="{FF2B5EF4-FFF2-40B4-BE49-F238E27FC236}">
                  <a16:creationId xmlns:a16="http://schemas.microsoft.com/office/drawing/2014/main" id="{AD0B19EE-DA59-4741-983F-61243645B3F4}"/>
                </a:ext>
              </a:extLst>
            </p:cNvPr>
            <p:cNvSpPr/>
            <p:nvPr/>
          </p:nvSpPr>
          <p:spPr>
            <a:xfrm>
              <a:off x="310101" y="758927"/>
              <a:ext cx="914400" cy="914400"/>
            </a:xfrm>
            <a:prstGeom prst="ellipse">
              <a:avLst/>
            </a:prstGeom>
            <a:solidFill>
              <a:srgbClr val="5E162A"/>
            </a:solidFill>
            <a:ln>
              <a:solidFill>
                <a:srgbClr val="5E162A"/>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AB432"/>
                  </a:solidFill>
                  <a:latin typeface="Open Sans Semibold" panose="020B0706030804020204" pitchFamily="34" charset="0"/>
                  <a:ea typeface="Open Sans Semibold" panose="020B0706030804020204" pitchFamily="34" charset="0"/>
                  <a:cs typeface="Open Sans Semibold" panose="020B0706030804020204" pitchFamily="34" charset="0"/>
                </a:rPr>
                <a:t>1</a:t>
              </a:r>
            </a:p>
          </p:txBody>
        </p:sp>
        <p:sp>
          <p:nvSpPr>
            <p:cNvPr id="37" name="Question Text">
              <a:extLst>
                <a:ext uri="{FF2B5EF4-FFF2-40B4-BE49-F238E27FC236}">
                  <a16:creationId xmlns:a16="http://schemas.microsoft.com/office/drawing/2014/main" id="{E212F742-7841-497D-BA9C-22CBB64AA7A2}"/>
                </a:ext>
              </a:extLst>
            </p:cNvPr>
            <p:cNvSpPr txBox="1"/>
            <p:nvPr/>
          </p:nvSpPr>
          <p:spPr>
            <a:xfrm>
              <a:off x="969534" y="923739"/>
              <a:ext cx="7101543" cy="646331"/>
            </a:xfrm>
            <a:prstGeom prst="rect">
              <a:avLst/>
            </a:prstGeom>
            <a:noFill/>
          </p:spPr>
          <p:txBody>
            <a:bodyPr wrap="square">
              <a:spAutoFit/>
            </a:bodyPr>
            <a:lstStyle/>
            <a:p>
              <a:pPr algn="ctr"/>
              <a:r>
                <a:rPr lang="en-US" dirty="0">
                  <a:solidFill>
                    <a:srgbClr val="FFFFFF"/>
                  </a:solidFill>
                  <a:latin typeface="Open Sans" panose="020B0606030504020204" pitchFamily="34" charset="0"/>
                </a:rPr>
                <a:t>According to the </a:t>
              </a:r>
              <a:r>
                <a:rPr lang="en-US" dirty="0" err="1">
                  <a:solidFill>
                    <a:srgbClr val="FFFFFF"/>
                  </a:solidFill>
                  <a:latin typeface="Open Sans" panose="020B0606030504020204" pitchFamily="34" charset="0"/>
                </a:rPr>
                <a:t>unidimensionality</a:t>
              </a:r>
              <a:r>
                <a:rPr lang="en-US" dirty="0">
                  <a:solidFill>
                    <a:srgbClr val="FFFFFF"/>
                  </a:solidFill>
                  <a:latin typeface="Open Sans" panose="020B0606030504020204" pitchFamily="34" charset="0"/>
                </a:rPr>
                <a:t> assumption, which of the following is correct?</a:t>
              </a:r>
              <a:endParaRPr lang="en-US" sz="1800" dirty="0">
                <a:solidFill>
                  <a:prstClr val="black"/>
                </a:solidFill>
                <a:latin typeface="Microsoft Sans Serif" panose="020B0604020202020204" pitchFamily="34" charset="0"/>
              </a:endParaRPr>
            </a:p>
          </p:txBody>
        </p:sp>
      </p:grpSp>
      <p:grpSp>
        <p:nvGrpSpPr>
          <p:cNvPr id="32" name="Choice B">
            <a:extLst>
              <a:ext uri="{FF2B5EF4-FFF2-40B4-BE49-F238E27FC236}">
                <a16:creationId xmlns:a16="http://schemas.microsoft.com/office/drawing/2014/main" id="{4B0568CF-DD96-45FE-A193-5A19D97F51EF}"/>
              </a:ext>
            </a:extLst>
          </p:cNvPr>
          <p:cNvGrpSpPr/>
          <p:nvPr/>
        </p:nvGrpSpPr>
        <p:grpSpPr>
          <a:xfrm>
            <a:off x="6225404" y="2700496"/>
            <a:ext cx="5913067" cy="1703244"/>
            <a:chOff x="763010" y="1995186"/>
            <a:chExt cx="6194397" cy="806550"/>
          </a:xfrm>
        </p:grpSpPr>
        <p:sp>
          <p:nvSpPr>
            <p:cNvPr id="34" name="Choice B Box">
              <a:extLst>
                <a:ext uri="{FF2B5EF4-FFF2-40B4-BE49-F238E27FC236}">
                  <a16:creationId xmlns:a16="http://schemas.microsoft.com/office/drawing/2014/main" id="{161D360A-ACBF-42DC-A75E-92D68F448FA2}"/>
                </a:ext>
              </a:extLst>
            </p:cNvPr>
            <p:cNvSpPr/>
            <p:nvPr/>
          </p:nvSpPr>
          <p:spPr>
            <a:xfrm>
              <a:off x="763010" y="1995186"/>
              <a:ext cx="6194397" cy="806550"/>
            </a:xfrm>
            <a:prstGeom prst="rect">
              <a:avLst/>
            </a:prstGeom>
            <a:gradFill flip="none" rotWithShape="1">
              <a:gsLst>
                <a:gs pos="0">
                  <a:srgbClr val="076E6D">
                    <a:tint val="66000"/>
                    <a:satMod val="160000"/>
                  </a:srgbClr>
                </a:gs>
                <a:gs pos="50000">
                  <a:srgbClr val="076E6D">
                    <a:tint val="44500"/>
                    <a:satMod val="160000"/>
                  </a:srgbClr>
                </a:gs>
                <a:gs pos="100000">
                  <a:srgbClr val="076E6D">
                    <a:tint val="23500"/>
                    <a:satMod val="160000"/>
                  </a:srgbClr>
                </a:gs>
              </a:gsLst>
              <a:path path="circle">
                <a:fillToRect l="50000" t="50000" r="50000" b="50000"/>
              </a:path>
              <a:tileRect/>
            </a:gradFill>
            <a:ln>
              <a:solidFill>
                <a:srgbClr val="5E162A"/>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200" dirty="0">
                <a:solidFill>
                  <a:srgbClr val="FAB43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5" name="Choice B Text">
              <a:extLst>
                <a:ext uri="{FF2B5EF4-FFF2-40B4-BE49-F238E27FC236}">
                  <a16:creationId xmlns:a16="http://schemas.microsoft.com/office/drawing/2014/main" id="{F7C2CEA5-EC33-4944-8FFC-D6FACEA41C48}"/>
                </a:ext>
              </a:extLst>
            </p:cNvPr>
            <p:cNvSpPr txBox="1"/>
            <p:nvPr/>
          </p:nvSpPr>
          <p:spPr>
            <a:xfrm>
              <a:off x="835183" y="2122538"/>
              <a:ext cx="6032087" cy="437231"/>
            </a:xfrm>
            <a:prstGeom prst="rect">
              <a:avLst/>
            </a:prstGeom>
            <a:noFill/>
          </p:spPr>
          <p:txBody>
            <a:bodyPr wrap="square">
              <a:spAutoFit/>
            </a:bodyPr>
            <a:lstStyle/>
            <a:p>
              <a:pPr algn="ctr"/>
              <a:r>
                <a:rPr lang="en-US" dirty="0">
                  <a:solidFill>
                    <a:srgbClr val="671C31"/>
                  </a:solidFill>
                  <a:latin typeface="Open Sans" panose="020B0606030504020204" pitchFamily="34" charset="0"/>
                </a:rPr>
                <a:t>The responses to an item are independent of the responses to any other item, conditioning on a specific ability level.</a:t>
              </a:r>
              <a:endParaRPr lang="en-US" sz="1800" dirty="0">
                <a:solidFill>
                  <a:srgbClr val="671C31"/>
                </a:solidFill>
                <a:latin typeface="Microsoft Sans Serif" panose="020B0604020202020204" pitchFamily="34" charset="0"/>
              </a:endParaRPr>
            </a:p>
          </p:txBody>
        </p:sp>
      </p:grpSp>
      <p:grpSp>
        <p:nvGrpSpPr>
          <p:cNvPr id="36" name="Choice C">
            <a:extLst>
              <a:ext uri="{FF2B5EF4-FFF2-40B4-BE49-F238E27FC236}">
                <a16:creationId xmlns:a16="http://schemas.microsoft.com/office/drawing/2014/main" id="{BF59F198-9C27-4E0F-AB1E-D0BE8F61643A}"/>
              </a:ext>
            </a:extLst>
          </p:cNvPr>
          <p:cNvGrpSpPr/>
          <p:nvPr/>
        </p:nvGrpSpPr>
        <p:grpSpPr>
          <a:xfrm>
            <a:off x="117033" y="4519876"/>
            <a:ext cx="5913067" cy="1703244"/>
            <a:chOff x="3788035" y="2001011"/>
            <a:chExt cx="6194397" cy="806550"/>
          </a:xfrm>
        </p:grpSpPr>
        <p:sp>
          <p:nvSpPr>
            <p:cNvPr id="38" name="Choice C Box">
              <a:extLst>
                <a:ext uri="{FF2B5EF4-FFF2-40B4-BE49-F238E27FC236}">
                  <a16:creationId xmlns:a16="http://schemas.microsoft.com/office/drawing/2014/main" id="{96A919B4-423A-4A76-BB1F-7D95177BD4A4}"/>
                </a:ext>
              </a:extLst>
            </p:cNvPr>
            <p:cNvSpPr/>
            <p:nvPr/>
          </p:nvSpPr>
          <p:spPr>
            <a:xfrm>
              <a:off x="3788035" y="2001011"/>
              <a:ext cx="6194397" cy="806550"/>
            </a:xfrm>
            <a:prstGeom prst="rect">
              <a:avLst/>
            </a:prstGeom>
            <a:gradFill flip="none" rotWithShape="1">
              <a:gsLst>
                <a:gs pos="0">
                  <a:srgbClr val="076E6D">
                    <a:tint val="66000"/>
                    <a:satMod val="160000"/>
                  </a:srgbClr>
                </a:gs>
                <a:gs pos="50000">
                  <a:srgbClr val="076E6D">
                    <a:tint val="44500"/>
                    <a:satMod val="160000"/>
                  </a:srgbClr>
                </a:gs>
                <a:gs pos="100000">
                  <a:srgbClr val="076E6D">
                    <a:tint val="23500"/>
                    <a:satMod val="160000"/>
                  </a:srgbClr>
                </a:gs>
              </a:gsLst>
              <a:path path="circle">
                <a:fillToRect l="50000" t="50000" r="50000" b="50000"/>
              </a:path>
              <a:tileRect/>
            </a:gradFill>
            <a:ln>
              <a:solidFill>
                <a:srgbClr val="5E162A"/>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200" dirty="0">
                <a:solidFill>
                  <a:srgbClr val="FAB43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 name="Choice C Text">
              <a:extLst>
                <a:ext uri="{FF2B5EF4-FFF2-40B4-BE49-F238E27FC236}">
                  <a16:creationId xmlns:a16="http://schemas.microsoft.com/office/drawing/2014/main" id="{80E2787B-E170-46D6-97E4-B7AC2D4C53CC}"/>
                </a:ext>
              </a:extLst>
            </p:cNvPr>
            <p:cNvSpPr txBox="1"/>
            <p:nvPr/>
          </p:nvSpPr>
          <p:spPr>
            <a:xfrm>
              <a:off x="3950345" y="2209418"/>
              <a:ext cx="6032087" cy="306062"/>
            </a:xfrm>
            <a:prstGeom prst="rect">
              <a:avLst/>
            </a:prstGeom>
            <a:noFill/>
          </p:spPr>
          <p:txBody>
            <a:bodyPr wrap="square">
              <a:spAutoFit/>
            </a:bodyPr>
            <a:lstStyle/>
            <a:p>
              <a:pPr algn="ctr"/>
              <a:r>
                <a:rPr lang="en-US" dirty="0">
                  <a:solidFill>
                    <a:srgbClr val="671C31"/>
                  </a:solidFill>
                  <a:latin typeface="Open Sans" panose="020B0606030504020204" pitchFamily="34" charset="0"/>
                </a:rPr>
                <a:t>The data follow the statistical function specified by the IRT model.</a:t>
              </a:r>
              <a:endParaRPr lang="en-US" sz="1800" dirty="0">
                <a:solidFill>
                  <a:srgbClr val="671C31"/>
                </a:solidFill>
                <a:latin typeface="Microsoft Sans Serif" panose="020B0604020202020204" pitchFamily="34" charset="0"/>
              </a:endParaRPr>
            </a:p>
          </p:txBody>
        </p:sp>
      </p:grpSp>
      <p:grpSp>
        <p:nvGrpSpPr>
          <p:cNvPr id="23" name="Choice A Selection">
            <a:extLst>
              <a:ext uri="{FF2B5EF4-FFF2-40B4-BE49-F238E27FC236}">
                <a16:creationId xmlns:a16="http://schemas.microsoft.com/office/drawing/2014/main" id="{1F27A348-AE73-4759-A176-DA02C2101BCC}"/>
              </a:ext>
            </a:extLst>
          </p:cNvPr>
          <p:cNvGrpSpPr/>
          <p:nvPr/>
        </p:nvGrpSpPr>
        <p:grpSpPr>
          <a:xfrm>
            <a:off x="99881" y="2715619"/>
            <a:ext cx="5913067" cy="1703244"/>
            <a:chOff x="763010" y="1995186"/>
            <a:chExt cx="6194398" cy="806550"/>
          </a:xfrm>
          <a:solidFill>
            <a:srgbClr val="C23F65"/>
          </a:solidFill>
        </p:grpSpPr>
        <p:sp>
          <p:nvSpPr>
            <p:cNvPr id="24" name="Chocie A Sel Box">
              <a:extLst>
                <a:ext uri="{FF2B5EF4-FFF2-40B4-BE49-F238E27FC236}">
                  <a16:creationId xmlns:a16="http://schemas.microsoft.com/office/drawing/2014/main" id="{2C685A67-02B5-4FAD-A067-72EF7E4454E9}"/>
                </a:ext>
              </a:extLst>
            </p:cNvPr>
            <p:cNvSpPr/>
            <p:nvPr/>
          </p:nvSpPr>
          <p:spPr>
            <a:xfrm>
              <a:off x="763010" y="1995186"/>
              <a:ext cx="6194398" cy="806550"/>
            </a:xfrm>
            <a:prstGeom prst="rect">
              <a:avLst/>
            </a:prstGeom>
            <a:grpFill/>
            <a:ln>
              <a:solidFill>
                <a:srgbClr val="5E162A"/>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200" dirty="0">
                <a:solidFill>
                  <a:srgbClr val="FAB43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Choice A Sel Text">
              <a:extLst>
                <a:ext uri="{FF2B5EF4-FFF2-40B4-BE49-F238E27FC236}">
                  <a16:creationId xmlns:a16="http://schemas.microsoft.com/office/drawing/2014/main" id="{C7D1DCEF-DC27-44B1-93BD-0964D82E7504}"/>
                </a:ext>
              </a:extLst>
            </p:cNvPr>
            <p:cNvSpPr txBox="1"/>
            <p:nvPr/>
          </p:nvSpPr>
          <p:spPr>
            <a:xfrm>
              <a:off x="844163" y="2114260"/>
              <a:ext cx="6032087" cy="174893"/>
            </a:xfrm>
            <a:prstGeom prst="rect">
              <a:avLst/>
            </a:prstGeom>
            <a:noFill/>
          </p:spPr>
          <p:txBody>
            <a:bodyPr wrap="square">
              <a:spAutoFit/>
            </a:bodyPr>
            <a:lstStyle/>
            <a:p>
              <a:pPr algn="ctr"/>
              <a:r>
                <a:rPr lang="en-US" sz="1800" dirty="0">
                  <a:solidFill>
                    <a:srgbClr val="FAB432"/>
                  </a:solidFill>
                  <a:latin typeface="Open Sans" panose="020B0606030504020204" pitchFamily="34" charset="0"/>
                </a:rPr>
                <a:t>This is correct!</a:t>
              </a:r>
              <a:endParaRPr lang="en-US" sz="1800" dirty="0">
                <a:solidFill>
                  <a:srgbClr val="FAB432"/>
                </a:solidFill>
                <a:latin typeface="Microsoft Sans Serif" panose="020B0604020202020204" pitchFamily="34" charset="0"/>
              </a:endParaRPr>
            </a:p>
          </p:txBody>
        </p:sp>
      </p:grpSp>
      <p:grpSp>
        <p:nvGrpSpPr>
          <p:cNvPr id="29" name="Choice B Selection">
            <a:extLst>
              <a:ext uri="{FF2B5EF4-FFF2-40B4-BE49-F238E27FC236}">
                <a16:creationId xmlns:a16="http://schemas.microsoft.com/office/drawing/2014/main" id="{937AB92C-56A0-4DAE-A0B4-19DA1F80DCB3}"/>
              </a:ext>
            </a:extLst>
          </p:cNvPr>
          <p:cNvGrpSpPr/>
          <p:nvPr/>
        </p:nvGrpSpPr>
        <p:grpSpPr>
          <a:xfrm>
            <a:off x="6216829" y="2696504"/>
            <a:ext cx="5913067" cy="1703244"/>
            <a:chOff x="763010" y="1995186"/>
            <a:chExt cx="6194397" cy="806550"/>
          </a:xfrm>
        </p:grpSpPr>
        <p:sp>
          <p:nvSpPr>
            <p:cNvPr id="41" name="Chocie B Sel Box">
              <a:extLst>
                <a:ext uri="{FF2B5EF4-FFF2-40B4-BE49-F238E27FC236}">
                  <a16:creationId xmlns:a16="http://schemas.microsoft.com/office/drawing/2014/main" id="{D54A8CFB-368A-409E-8E36-9FE08EDD2C61}"/>
                </a:ext>
              </a:extLst>
            </p:cNvPr>
            <p:cNvSpPr/>
            <p:nvPr/>
          </p:nvSpPr>
          <p:spPr>
            <a:xfrm>
              <a:off x="763010" y="1995186"/>
              <a:ext cx="6194397" cy="806550"/>
            </a:xfrm>
            <a:prstGeom prst="rect">
              <a:avLst/>
            </a:prstGeom>
            <a:solidFill>
              <a:srgbClr val="B6385C"/>
            </a:solidFill>
            <a:ln>
              <a:solidFill>
                <a:srgbClr val="5E162A"/>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200" dirty="0">
                <a:solidFill>
                  <a:srgbClr val="FAB43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3" name="Choice B Sel Text">
              <a:extLst>
                <a:ext uri="{FF2B5EF4-FFF2-40B4-BE49-F238E27FC236}">
                  <a16:creationId xmlns:a16="http://schemas.microsoft.com/office/drawing/2014/main" id="{69771B9C-1C75-46C3-888F-7D981A68D0C7}"/>
                </a:ext>
              </a:extLst>
            </p:cNvPr>
            <p:cNvSpPr txBox="1"/>
            <p:nvPr/>
          </p:nvSpPr>
          <p:spPr>
            <a:xfrm>
              <a:off x="776648" y="2014795"/>
              <a:ext cx="6032087" cy="626698"/>
            </a:xfrm>
            <a:prstGeom prst="rect">
              <a:avLst/>
            </a:prstGeom>
            <a:noFill/>
          </p:spPr>
          <p:txBody>
            <a:bodyPr wrap="square">
              <a:spAutoFit/>
            </a:bodyPr>
            <a:lstStyle/>
            <a:p>
              <a:pPr algn="ctr"/>
              <a:r>
                <a:rPr lang="en-US" sz="1600" dirty="0">
                  <a:solidFill>
                    <a:srgbClr val="FAB432"/>
                  </a:solidFill>
                  <a:latin typeface="Open Sans" panose="020B0606030504020204" pitchFamily="34" charset="0"/>
                </a:rPr>
                <a:t>This is incorrect. This is the definition of the local independence assumption. The local independence assumption is somewhat related to the </a:t>
              </a:r>
              <a:r>
                <a:rPr lang="en-US" sz="1600" dirty="0" err="1">
                  <a:solidFill>
                    <a:srgbClr val="FAB432"/>
                  </a:solidFill>
                  <a:latin typeface="Open Sans" panose="020B0606030504020204" pitchFamily="34" charset="0"/>
                </a:rPr>
                <a:t>unidimensionality</a:t>
              </a:r>
              <a:r>
                <a:rPr lang="en-US" sz="1600" dirty="0">
                  <a:solidFill>
                    <a:srgbClr val="FAB432"/>
                  </a:solidFill>
                  <a:latin typeface="Open Sans" panose="020B0606030504020204" pitchFamily="34" charset="0"/>
                </a:rPr>
                <a:t> assumption, though it puts a heavy emphasis on the independence of measurement errors. Please, try again.</a:t>
              </a:r>
              <a:endParaRPr lang="en-US" sz="1600" dirty="0">
                <a:solidFill>
                  <a:srgbClr val="FAB432"/>
                </a:solidFill>
                <a:latin typeface="Microsoft Sans Serif" panose="020B0604020202020204" pitchFamily="34" charset="0"/>
              </a:endParaRPr>
            </a:p>
          </p:txBody>
        </p:sp>
      </p:grpSp>
      <p:grpSp>
        <p:nvGrpSpPr>
          <p:cNvPr id="45" name="Choice C Selection">
            <a:extLst>
              <a:ext uri="{FF2B5EF4-FFF2-40B4-BE49-F238E27FC236}">
                <a16:creationId xmlns:a16="http://schemas.microsoft.com/office/drawing/2014/main" id="{DB2EEDD4-EF64-41F2-A575-A4724FFB364F}"/>
              </a:ext>
            </a:extLst>
          </p:cNvPr>
          <p:cNvGrpSpPr/>
          <p:nvPr/>
        </p:nvGrpSpPr>
        <p:grpSpPr>
          <a:xfrm>
            <a:off x="108456" y="4532770"/>
            <a:ext cx="5913067" cy="1703244"/>
            <a:chOff x="763010" y="1995186"/>
            <a:chExt cx="6194397" cy="806550"/>
          </a:xfrm>
          <a:solidFill>
            <a:srgbClr val="C23F65"/>
          </a:solidFill>
        </p:grpSpPr>
        <p:sp>
          <p:nvSpPr>
            <p:cNvPr id="47" name="Chocie C Sel Box">
              <a:extLst>
                <a:ext uri="{FF2B5EF4-FFF2-40B4-BE49-F238E27FC236}">
                  <a16:creationId xmlns:a16="http://schemas.microsoft.com/office/drawing/2014/main" id="{BF418CE6-E919-4233-B06B-AC43D5E7EEA1}"/>
                </a:ext>
              </a:extLst>
            </p:cNvPr>
            <p:cNvSpPr/>
            <p:nvPr/>
          </p:nvSpPr>
          <p:spPr>
            <a:xfrm>
              <a:off x="763010" y="1995186"/>
              <a:ext cx="6194397" cy="806550"/>
            </a:xfrm>
            <a:prstGeom prst="rect">
              <a:avLst/>
            </a:prstGeom>
            <a:grpFill/>
            <a:ln>
              <a:solidFill>
                <a:srgbClr val="5E162A"/>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200" dirty="0">
                <a:solidFill>
                  <a:srgbClr val="FAB43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8" name="Choice C Sel Text">
              <a:extLst>
                <a:ext uri="{FF2B5EF4-FFF2-40B4-BE49-F238E27FC236}">
                  <a16:creationId xmlns:a16="http://schemas.microsoft.com/office/drawing/2014/main" id="{8729A9BD-7973-4549-A1BC-40613FE76521}"/>
                </a:ext>
              </a:extLst>
            </p:cNvPr>
            <p:cNvSpPr txBox="1"/>
            <p:nvPr/>
          </p:nvSpPr>
          <p:spPr>
            <a:xfrm>
              <a:off x="844163" y="2114260"/>
              <a:ext cx="6032087" cy="568401"/>
            </a:xfrm>
            <a:prstGeom prst="rect">
              <a:avLst/>
            </a:prstGeom>
            <a:noFill/>
          </p:spPr>
          <p:txBody>
            <a:bodyPr wrap="square">
              <a:spAutoFit/>
            </a:bodyPr>
            <a:lstStyle/>
            <a:p>
              <a:pPr algn="ctr"/>
              <a:r>
                <a:rPr lang="en-US" dirty="0">
                  <a:solidFill>
                    <a:srgbClr val="FAB432"/>
                  </a:solidFill>
                  <a:latin typeface="Open Sans" panose="020B0606030504020204" pitchFamily="34" charset="0"/>
                </a:rPr>
                <a:t>This is incorrect. This is the definition of the functional form assumption. The unidimensional assumption requires that items load only on a single ability. </a:t>
              </a:r>
              <a:r>
                <a:rPr lang="en-US" sz="1800" dirty="0">
                  <a:solidFill>
                    <a:srgbClr val="FAB432"/>
                  </a:solidFill>
                  <a:latin typeface="Open Sans" panose="020B0606030504020204" pitchFamily="34" charset="0"/>
                </a:rPr>
                <a:t>Please, try again.</a:t>
              </a:r>
              <a:endParaRPr lang="en-US" sz="1800" dirty="0">
                <a:solidFill>
                  <a:srgbClr val="FAB432"/>
                </a:solidFill>
                <a:latin typeface="Microsoft Sans Serif" panose="020B0604020202020204" pitchFamily="34" charset="0"/>
              </a:endParaRPr>
            </a:p>
          </p:txBody>
        </p:sp>
      </p:grpSp>
      <p:sp>
        <p:nvSpPr>
          <p:cNvPr id="5" name="Next Question Arrow">
            <a:hlinkClick r:id="rId2" action="ppaction://hlinksldjump"/>
            <a:extLst>
              <a:ext uri="{FF2B5EF4-FFF2-40B4-BE49-F238E27FC236}">
                <a16:creationId xmlns:a16="http://schemas.microsoft.com/office/drawing/2014/main" id="{23B23A8C-6F28-4EB8-91A9-74ECFF0BE0E1}"/>
              </a:ext>
            </a:extLst>
          </p:cNvPr>
          <p:cNvSpPr/>
          <p:nvPr/>
        </p:nvSpPr>
        <p:spPr>
          <a:xfrm>
            <a:off x="10103208" y="6373723"/>
            <a:ext cx="2039750" cy="513347"/>
          </a:xfrm>
          <a:prstGeom prst="rightArrow">
            <a:avLst/>
          </a:prstGeom>
          <a:solidFill>
            <a:srgbClr val="0C7776"/>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Next Question</a:t>
            </a:r>
          </a:p>
        </p:txBody>
      </p:sp>
      <p:grpSp>
        <p:nvGrpSpPr>
          <p:cNvPr id="42" name="Choice C">
            <a:extLst>
              <a:ext uri="{FF2B5EF4-FFF2-40B4-BE49-F238E27FC236}">
                <a16:creationId xmlns:a16="http://schemas.microsoft.com/office/drawing/2014/main" id="{991D023F-28E6-6C1B-CF0C-9C3B73BD899A}"/>
              </a:ext>
            </a:extLst>
          </p:cNvPr>
          <p:cNvGrpSpPr/>
          <p:nvPr/>
        </p:nvGrpSpPr>
        <p:grpSpPr>
          <a:xfrm>
            <a:off x="6229891" y="4532770"/>
            <a:ext cx="5913067" cy="1703244"/>
            <a:chOff x="3788035" y="2001011"/>
            <a:chExt cx="6194397" cy="806550"/>
          </a:xfrm>
        </p:grpSpPr>
        <p:sp>
          <p:nvSpPr>
            <p:cNvPr id="44" name="Choice C Box">
              <a:extLst>
                <a:ext uri="{FF2B5EF4-FFF2-40B4-BE49-F238E27FC236}">
                  <a16:creationId xmlns:a16="http://schemas.microsoft.com/office/drawing/2014/main" id="{58EC63F8-1706-2AC2-F807-4D17825C46A7}"/>
                </a:ext>
              </a:extLst>
            </p:cNvPr>
            <p:cNvSpPr/>
            <p:nvPr/>
          </p:nvSpPr>
          <p:spPr>
            <a:xfrm>
              <a:off x="3788035" y="2001011"/>
              <a:ext cx="6194397" cy="806550"/>
            </a:xfrm>
            <a:prstGeom prst="rect">
              <a:avLst/>
            </a:prstGeom>
            <a:gradFill flip="none" rotWithShape="1">
              <a:gsLst>
                <a:gs pos="0">
                  <a:srgbClr val="076E6D">
                    <a:tint val="66000"/>
                    <a:satMod val="160000"/>
                  </a:srgbClr>
                </a:gs>
                <a:gs pos="50000">
                  <a:srgbClr val="076E6D">
                    <a:tint val="44500"/>
                    <a:satMod val="160000"/>
                  </a:srgbClr>
                </a:gs>
                <a:gs pos="100000">
                  <a:srgbClr val="076E6D">
                    <a:tint val="23500"/>
                    <a:satMod val="160000"/>
                  </a:srgbClr>
                </a:gs>
              </a:gsLst>
              <a:path path="circle">
                <a:fillToRect l="50000" t="50000" r="50000" b="50000"/>
              </a:path>
              <a:tileRect/>
            </a:gradFill>
            <a:ln>
              <a:solidFill>
                <a:srgbClr val="5E162A"/>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200" dirty="0">
                <a:solidFill>
                  <a:srgbClr val="FAB43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6" name="Choice C Text">
              <a:extLst>
                <a:ext uri="{FF2B5EF4-FFF2-40B4-BE49-F238E27FC236}">
                  <a16:creationId xmlns:a16="http://schemas.microsoft.com/office/drawing/2014/main" id="{9E47718D-69E7-FE61-563F-D2151096004D}"/>
                </a:ext>
              </a:extLst>
            </p:cNvPr>
            <p:cNvSpPr txBox="1"/>
            <p:nvPr/>
          </p:nvSpPr>
          <p:spPr>
            <a:xfrm>
              <a:off x="3950345" y="2209418"/>
              <a:ext cx="6032087" cy="306062"/>
            </a:xfrm>
            <a:prstGeom prst="rect">
              <a:avLst/>
            </a:prstGeom>
            <a:noFill/>
          </p:spPr>
          <p:txBody>
            <a:bodyPr wrap="square">
              <a:spAutoFit/>
            </a:bodyPr>
            <a:lstStyle/>
            <a:p>
              <a:pPr algn="ctr"/>
              <a:r>
                <a:rPr lang="en-US" dirty="0">
                  <a:solidFill>
                    <a:srgbClr val="671C31"/>
                  </a:solidFill>
                  <a:latin typeface="Open Sans" panose="020B0606030504020204" pitchFamily="34" charset="0"/>
                </a:rPr>
                <a:t>The data follow the statistical function specified by the IRT model.</a:t>
              </a:r>
              <a:endParaRPr lang="en-US" sz="1800" dirty="0">
                <a:solidFill>
                  <a:srgbClr val="671C31"/>
                </a:solidFill>
                <a:latin typeface="Microsoft Sans Serif" panose="020B0604020202020204" pitchFamily="34" charset="0"/>
              </a:endParaRPr>
            </a:p>
          </p:txBody>
        </p:sp>
      </p:grpSp>
      <p:grpSp>
        <p:nvGrpSpPr>
          <p:cNvPr id="49" name="Choice C Selection">
            <a:extLst>
              <a:ext uri="{FF2B5EF4-FFF2-40B4-BE49-F238E27FC236}">
                <a16:creationId xmlns:a16="http://schemas.microsoft.com/office/drawing/2014/main" id="{124D706F-B23C-78B1-661D-9853BA78A6BF}"/>
              </a:ext>
            </a:extLst>
          </p:cNvPr>
          <p:cNvGrpSpPr/>
          <p:nvPr/>
        </p:nvGrpSpPr>
        <p:grpSpPr>
          <a:xfrm>
            <a:off x="6221314" y="4545664"/>
            <a:ext cx="5913067" cy="1703244"/>
            <a:chOff x="763010" y="1995186"/>
            <a:chExt cx="6194397" cy="806550"/>
          </a:xfrm>
        </p:grpSpPr>
        <p:sp>
          <p:nvSpPr>
            <p:cNvPr id="52" name="Chocie C Sel Box">
              <a:extLst>
                <a:ext uri="{FF2B5EF4-FFF2-40B4-BE49-F238E27FC236}">
                  <a16:creationId xmlns:a16="http://schemas.microsoft.com/office/drawing/2014/main" id="{08016A90-AC8F-C13E-B551-9F9EC76381D3}"/>
                </a:ext>
              </a:extLst>
            </p:cNvPr>
            <p:cNvSpPr/>
            <p:nvPr/>
          </p:nvSpPr>
          <p:spPr>
            <a:xfrm>
              <a:off x="763010" y="1995186"/>
              <a:ext cx="6194397" cy="806550"/>
            </a:xfrm>
            <a:prstGeom prst="rect">
              <a:avLst/>
            </a:prstGeom>
            <a:solidFill>
              <a:srgbClr val="CF466E"/>
            </a:solidFill>
            <a:ln>
              <a:solidFill>
                <a:srgbClr val="5E162A"/>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200" dirty="0">
                <a:solidFill>
                  <a:srgbClr val="FAB43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3" name="Choice C Sel Text">
              <a:extLst>
                <a:ext uri="{FF2B5EF4-FFF2-40B4-BE49-F238E27FC236}">
                  <a16:creationId xmlns:a16="http://schemas.microsoft.com/office/drawing/2014/main" id="{AE056908-0027-2E23-2597-92AF0EB1E1CC}"/>
                </a:ext>
              </a:extLst>
            </p:cNvPr>
            <p:cNvSpPr txBox="1"/>
            <p:nvPr/>
          </p:nvSpPr>
          <p:spPr>
            <a:xfrm>
              <a:off x="844163" y="2114260"/>
              <a:ext cx="6032087" cy="568401"/>
            </a:xfrm>
            <a:prstGeom prst="rect">
              <a:avLst/>
            </a:prstGeom>
            <a:noFill/>
          </p:spPr>
          <p:txBody>
            <a:bodyPr wrap="square">
              <a:spAutoFit/>
            </a:bodyPr>
            <a:lstStyle/>
            <a:p>
              <a:pPr algn="ctr"/>
              <a:r>
                <a:rPr lang="en-US" dirty="0">
                  <a:solidFill>
                    <a:srgbClr val="FAB432"/>
                  </a:solidFill>
                  <a:latin typeface="Open Sans" panose="020B0606030504020204" pitchFamily="34" charset="0"/>
                </a:rPr>
                <a:t>This is incorrect. This is the definition of the functional form assumption. The unidimensional assumption requires that items load only on a single ability. </a:t>
              </a:r>
              <a:r>
                <a:rPr lang="en-US" sz="1800" dirty="0">
                  <a:solidFill>
                    <a:srgbClr val="FAB432"/>
                  </a:solidFill>
                  <a:latin typeface="Open Sans" panose="020B0606030504020204" pitchFamily="34" charset="0"/>
                </a:rPr>
                <a:t>Please, try again.</a:t>
              </a:r>
              <a:r>
                <a:rPr lang="en-US" dirty="0">
                  <a:solidFill>
                    <a:srgbClr val="FAB432"/>
                  </a:solidFill>
                  <a:latin typeface="Open Sans" panose="020B0606030504020204" pitchFamily="34" charset="0"/>
                </a:rPr>
                <a:t> </a:t>
              </a:r>
              <a:endParaRPr lang="en-US" sz="1800" dirty="0">
                <a:solidFill>
                  <a:srgbClr val="FAB432"/>
                </a:solidFill>
                <a:latin typeface="Microsoft Sans Serif" panose="020B0604020202020204" pitchFamily="34" charset="0"/>
              </a:endParaRPr>
            </a:p>
          </p:txBody>
        </p:sp>
      </p:grpSp>
      <p:sp>
        <p:nvSpPr>
          <p:cNvPr id="56" name="Next Question Arrow">
            <a:hlinkClick r:id="rId3" action="ppaction://hlinksldjump"/>
            <a:extLst>
              <a:ext uri="{FF2B5EF4-FFF2-40B4-BE49-F238E27FC236}">
                <a16:creationId xmlns:a16="http://schemas.microsoft.com/office/drawing/2014/main" id="{E93DD055-3449-BB2E-B2D9-59B224840CF3}"/>
              </a:ext>
            </a:extLst>
          </p:cNvPr>
          <p:cNvSpPr/>
          <p:nvPr/>
        </p:nvSpPr>
        <p:spPr>
          <a:xfrm flipH="1">
            <a:off x="260425" y="6283886"/>
            <a:ext cx="2039750" cy="513347"/>
          </a:xfrm>
          <a:prstGeom prst="rightArrow">
            <a:avLst/>
          </a:prstGeom>
          <a:solidFill>
            <a:srgbClr val="0C7776"/>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Instructions</a:t>
            </a:r>
          </a:p>
        </p:txBody>
      </p:sp>
    </p:spTree>
    <p:extLst>
      <p:ext uri="{BB962C8B-B14F-4D97-AF65-F5344CB8AC3E}">
        <p14:creationId xmlns:p14="http://schemas.microsoft.com/office/powerpoint/2010/main" val="24098258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51"/>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2" restart="whenNotActive" fill="hold" evtFilter="cancelBubble" nodeType="interactiveSeq">
                <p:stCondLst>
                  <p:cond evt="onClick" delay="0">
                    <p:tgtEl>
                      <p:spTgt spid="32"/>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17" restart="whenNotActive" fill="hold" evtFilter="cancelBubble" nodeType="interactiveSeq">
                <p:stCondLst>
                  <p:cond evt="onClick" delay="0">
                    <p:tgtEl>
                      <p:spTgt spid="29"/>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22" restart="whenNotActive" fill="hold" evtFilter="cancelBubble" nodeType="interactiveSeq">
                <p:stCondLst>
                  <p:cond evt="onClick" delay="0">
                    <p:tgtEl>
                      <p:spTgt spid="36"/>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childTnLst>
              </p:cTn>
              <p:nextCondLst>
                <p:cond evt="onClick" delay="0">
                  <p:tgtEl>
                    <p:spTgt spid="36"/>
                  </p:tgtEl>
                </p:cond>
              </p:nextCondLst>
            </p:seq>
            <p:seq concurrent="1" nextAc="seek">
              <p:cTn id="27" restart="whenNotActive" fill="hold" evtFilter="cancelBubble" nodeType="interactiveSeq">
                <p:stCondLst>
                  <p:cond evt="onClick" delay="0">
                    <p:tgtEl>
                      <p:spTgt spid="45"/>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32" restart="whenNotActive" fill="hold" evtFilter="cancelBubble" nodeType="interactiveSeq">
                <p:stCondLst>
                  <p:cond evt="onClick" delay="0">
                    <p:tgtEl>
                      <p:spTgt spid="42"/>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childTnLst>
                          </p:cTn>
                        </p:par>
                      </p:childTnLst>
                    </p:cTn>
                  </p:par>
                </p:childTnLst>
              </p:cTn>
              <p:nextCondLst>
                <p:cond evt="onClick" delay="0">
                  <p:tgtEl>
                    <p:spTgt spid="42"/>
                  </p:tgtEl>
                </p:cond>
              </p:nextCondLst>
            </p:seq>
            <p:seq concurrent="1" nextAc="seek">
              <p:cTn id="37" restart="whenNotActive" fill="hold" evtFilter="cancelBubble" nodeType="interactiveSeq">
                <p:stCondLst>
                  <p:cond evt="onClick" delay="0">
                    <p:tgtEl>
                      <p:spTgt spid="49"/>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a:extLst>
              <a:ext uri="{FF2B5EF4-FFF2-40B4-BE49-F238E27FC236}">
                <a16:creationId xmlns:a16="http://schemas.microsoft.com/office/drawing/2014/main" id="{090F8037-1E8F-4B8D-81FC-B1BDE85873D9}"/>
              </a:ext>
            </a:extLst>
          </p:cNvPr>
          <p:cNvCxnSpPr>
            <a:cxnSpLocks/>
          </p:cNvCxnSpPr>
          <p:nvPr/>
        </p:nvCxnSpPr>
        <p:spPr>
          <a:xfrm>
            <a:off x="763010" y="0"/>
            <a:ext cx="0" cy="6858000"/>
          </a:xfrm>
          <a:prstGeom prst="line">
            <a:avLst/>
          </a:prstGeom>
          <a:ln w="57150">
            <a:solidFill>
              <a:srgbClr val="5E162A"/>
            </a:solidFill>
          </a:ln>
        </p:spPr>
        <p:style>
          <a:lnRef idx="1">
            <a:schemeClr val="accent1"/>
          </a:lnRef>
          <a:fillRef idx="0">
            <a:schemeClr val="accent1"/>
          </a:fillRef>
          <a:effectRef idx="0">
            <a:schemeClr val="accent1"/>
          </a:effectRef>
          <a:fontRef idx="minor">
            <a:schemeClr val="tx1"/>
          </a:fontRef>
        </p:style>
      </p:cxnSp>
      <p:grpSp>
        <p:nvGrpSpPr>
          <p:cNvPr id="3" name="Title">
            <a:extLst>
              <a:ext uri="{FF2B5EF4-FFF2-40B4-BE49-F238E27FC236}">
                <a16:creationId xmlns:a16="http://schemas.microsoft.com/office/drawing/2014/main" id="{80F94AF6-7E7D-4CE1-B920-E6757F3FF50B}"/>
              </a:ext>
            </a:extLst>
          </p:cNvPr>
          <p:cNvGrpSpPr/>
          <p:nvPr/>
        </p:nvGrpSpPr>
        <p:grpSpPr>
          <a:xfrm>
            <a:off x="8066786" y="-2652671"/>
            <a:ext cx="8241337" cy="5325153"/>
            <a:chOff x="7774166" y="-2975493"/>
            <a:chExt cx="8835668" cy="5950985"/>
          </a:xfrm>
        </p:grpSpPr>
        <p:sp>
          <p:nvSpPr>
            <p:cNvPr id="15" name="Partial Circle 14">
              <a:extLst>
                <a:ext uri="{FF2B5EF4-FFF2-40B4-BE49-F238E27FC236}">
                  <a16:creationId xmlns:a16="http://schemas.microsoft.com/office/drawing/2014/main" id="{432F5CC0-28D6-41F3-967A-43034C0E99EE}"/>
                </a:ext>
              </a:extLst>
            </p:cNvPr>
            <p:cNvSpPr/>
            <p:nvPr/>
          </p:nvSpPr>
          <p:spPr>
            <a:xfrm>
              <a:off x="7774166" y="-2975493"/>
              <a:ext cx="8835668" cy="5950985"/>
            </a:xfrm>
            <a:prstGeom prst="pie">
              <a:avLst>
                <a:gd name="adj1" fmla="val 5416704"/>
                <a:gd name="adj2" fmla="val 10804925"/>
              </a:avLst>
            </a:prstGeom>
            <a:solidFill>
              <a:srgbClr val="5E162A"/>
            </a:solidFill>
            <a:ln>
              <a:solidFill>
                <a:srgbClr val="076E6D"/>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FAB432"/>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7" name="Title 1">
              <a:extLst>
                <a:ext uri="{FF2B5EF4-FFF2-40B4-BE49-F238E27FC236}">
                  <a16:creationId xmlns:a16="http://schemas.microsoft.com/office/drawing/2014/main" id="{4E54E86E-7836-4C72-98F8-F17202A7F02E}"/>
                </a:ext>
              </a:extLst>
            </p:cNvPr>
            <p:cNvSpPr txBox="1"/>
            <p:nvPr/>
          </p:nvSpPr>
          <p:spPr>
            <a:xfrm>
              <a:off x="8619486" y="264334"/>
              <a:ext cx="3670925" cy="1478975"/>
            </a:xfrm>
            <a:prstGeom prst="rect">
              <a:avLst/>
            </a:prstGeom>
            <a:noFill/>
          </p:spPr>
          <p:txBody>
            <a:bodyPr wrap="square">
              <a:spAutoFit/>
            </a:bodyPr>
            <a:lstStyle/>
            <a:p>
              <a:pPr algn="ctr"/>
              <a:r>
                <a:rPr lang="en-US" sz="4000" dirty="0">
                  <a:solidFill>
                    <a:srgbClr val="FAB432"/>
                  </a:solidFill>
                  <a:latin typeface="Open Sans Semibold" panose="020B0706030804020204" pitchFamily="34" charset="0"/>
                  <a:ea typeface="Open Sans Semibold" panose="020B0706030804020204" pitchFamily="34" charset="0"/>
                  <a:cs typeface="Open Sans Semibold" panose="020B0706030804020204" pitchFamily="34" charset="0"/>
                </a:rPr>
                <a:t>Knowledge Check</a:t>
              </a:r>
            </a:p>
          </p:txBody>
        </p:sp>
      </p:grpSp>
      <p:grpSp>
        <p:nvGrpSpPr>
          <p:cNvPr id="50" name="Question">
            <a:extLst>
              <a:ext uri="{FF2B5EF4-FFF2-40B4-BE49-F238E27FC236}">
                <a16:creationId xmlns:a16="http://schemas.microsoft.com/office/drawing/2014/main" id="{668DB86D-2A6B-4174-93BD-2E026200D7CA}"/>
              </a:ext>
            </a:extLst>
          </p:cNvPr>
          <p:cNvGrpSpPr/>
          <p:nvPr/>
        </p:nvGrpSpPr>
        <p:grpSpPr>
          <a:xfrm>
            <a:off x="284099" y="1173013"/>
            <a:ext cx="8258739" cy="914400"/>
            <a:chOff x="310101" y="758927"/>
            <a:chExt cx="7907902" cy="914400"/>
          </a:xfrm>
        </p:grpSpPr>
        <p:sp>
          <p:nvSpPr>
            <p:cNvPr id="30" name="Question Box">
              <a:extLst>
                <a:ext uri="{FF2B5EF4-FFF2-40B4-BE49-F238E27FC236}">
                  <a16:creationId xmlns:a16="http://schemas.microsoft.com/office/drawing/2014/main" id="{856B8AB2-93E8-4651-A912-379DE4945731}"/>
                </a:ext>
              </a:extLst>
            </p:cNvPr>
            <p:cNvSpPr/>
            <p:nvPr/>
          </p:nvSpPr>
          <p:spPr>
            <a:xfrm>
              <a:off x="767301" y="816455"/>
              <a:ext cx="7303776" cy="799342"/>
            </a:xfrm>
            <a:prstGeom prst="rect">
              <a:avLst/>
            </a:prstGeom>
            <a:solidFill>
              <a:srgbClr val="076E6D"/>
            </a:solidFill>
            <a:ln>
              <a:solidFill>
                <a:srgbClr val="5E162A"/>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FAB43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Question Number">
              <a:extLst>
                <a:ext uri="{FF2B5EF4-FFF2-40B4-BE49-F238E27FC236}">
                  <a16:creationId xmlns:a16="http://schemas.microsoft.com/office/drawing/2014/main" id="{AD0B19EE-DA59-4741-983F-61243645B3F4}"/>
                </a:ext>
              </a:extLst>
            </p:cNvPr>
            <p:cNvSpPr/>
            <p:nvPr/>
          </p:nvSpPr>
          <p:spPr>
            <a:xfrm>
              <a:off x="310101" y="758927"/>
              <a:ext cx="914400" cy="914400"/>
            </a:xfrm>
            <a:prstGeom prst="ellipse">
              <a:avLst/>
            </a:prstGeom>
            <a:solidFill>
              <a:srgbClr val="5E162A"/>
            </a:solidFill>
            <a:ln>
              <a:solidFill>
                <a:srgbClr val="5E162A"/>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AB432"/>
                  </a:solidFill>
                  <a:latin typeface="Open Sans Semibold" panose="020B0706030804020204" pitchFamily="34" charset="0"/>
                  <a:ea typeface="Open Sans Semibold" panose="020B0706030804020204" pitchFamily="34" charset="0"/>
                  <a:cs typeface="Open Sans Semibold" panose="020B0706030804020204" pitchFamily="34" charset="0"/>
                </a:rPr>
                <a:t>2</a:t>
              </a:r>
            </a:p>
          </p:txBody>
        </p:sp>
        <p:sp>
          <p:nvSpPr>
            <p:cNvPr id="37" name="Question Text">
              <a:extLst>
                <a:ext uri="{FF2B5EF4-FFF2-40B4-BE49-F238E27FC236}">
                  <a16:creationId xmlns:a16="http://schemas.microsoft.com/office/drawing/2014/main" id="{E212F742-7841-497D-BA9C-22CBB64AA7A2}"/>
                </a:ext>
              </a:extLst>
            </p:cNvPr>
            <p:cNvSpPr txBox="1"/>
            <p:nvPr/>
          </p:nvSpPr>
          <p:spPr>
            <a:xfrm>
              <a:off x="1387203" y="923739"/>
              <a:ext cx="6830800" cy="523220"/>
            </a:xfrm>
            <a:prstGeom prst="rect">
              <a:avLst/>
            </a:prstGeom>
            <a:noFill/>
          </p:spPr>
          <p:txBody>
            <a:bodyPr wrap="square">
              <a:spAutoFit/>
            </a:bodyPr>
            <a:lstStyle/>
            <a:p>
              <a:pPr algn="ctr"/>
              <a:r>
                <a:rPr lang="en-US" sz="1400" dirty="0">
                  <a:solidFill>
                    <a:srgbClr val="FFFFFF"/>
                  </a:solidFill>
                  <a:latin typeface="Open Sans" panose="020B0606030504020204" pitchFamily="34" charset="0"/>
                </a:rPr>
                <a:t>What will be the possible consequence of using the traditional unidimensional IRT models when the </a:t>
              </a:r>
              <a:r>
                <a:rPr lang="en-US" sz="1400" dirty="0" err="1">
                  <a:solidFill>
                    <a:srgbClr val="FFFFFF"/>
                  </a:solidFill>
                  <a:latin typeface="Open Sans" panose="020B0606030504020204" pitchFamily="34" charset="0"/>
                </a:rPr>
                <a:t>unidimensionality</a:t>
              </a:r>
              <a:r>
                <a:rPr lang="en-US" sz="1400" dirty="0">
                  <a:solidFill>
                    <a:srgbClr val="FFFFFF"/>
                  </a:solidFill>
                  <a:latin typeface="Open Sans" panose="020B0606030504020204" pitchFamily="34" charset="0"/>
                </a:rPr>
                <a:t> assumption is violated?</a:t>
              </a:r>
              <a:endParaRPr lang="en-US" sz="1400" dirty="0">
                <a:solidFill>
                  <a:prstClr val="black"/>
                </a:solidFill>
                <a:latin typeface="Microsoft Sans Serif" panose="020B0604020202020204" pitchFamily="34" charset="0"/>
              </a:endParaRPr>
            </a:p>
          </p:txBody>
        </p:sp>
      </p:grpSp>
      <p:sp>
        <p:nvSpPr>
          <p:cNvPr id="21" name="Chocie A Box">
            <a:extLst>
              <a:ext uri="{FF2B5EF4-FFF2-40B4-BE49-F238E27FC236}">
                <a16:creationId xmlns:a16="http://schemas.microsoft.com/office/drawing/2014/main" id="{ECC56A54-1E75-4586-B522-903F3B920BB5}"/>
              </a:ext>
            </a:extLst>
          </p:cNvPr>
          <p:cNvSpPr/>
          <p:nvPr/>
        </p:nvSpPr>
        <p:spPr>
          <a:xfrm>
            <a:off x="108456" y="2700496"/>
            <a:ext cx="5913067" cy="1703244"/>
          </a:xfrm>
          <a:prstGeom prst="rect">
            <a:avLst/>
          </a:prstGeom>
          <a:gradFill flip="none" rotWithShape="1">
            <a:gsLst>
              <a:gs pos="0">
                <a:srgbClr val="076E6D">
                  <a:tint val="66000"/>
                  <a:satMod val="160000"/>
                </a:srgbClr>
              </a:gs>
              <a:gs pos="50000">
                <a:srgbClr val="076E6D">
                  <a:tint val="44500"/>
                  <a:satMod val="160000"/>
                </a:srgbClr>
              </a:gs>
              <a:gs pos="100000">
                <a:srgbClr val="076E6D">
                  <a:tint val="23500"/>
                  <a:satMod val="160000"/>
                </a:srgbClr>
              </a:gs>
            </a:gsLst>
            <a:path path="circle">
              <a:fillToRect l="50000" t="50000" r="50000" b="50000"/>
            </a:path>
            <a:tileRect/>
          </a:gradFill>
          <a:ln>
            <a:solidFill>
              <a:srgbClr val="5E162A"/>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671C31"/>
                </a:solidFill>
                <a:latin typeface="Open Sans" panose="020B0606030504020204" pitchFamily="34" charset="0"/>
              </a:rPr>
              <a:t>The overall model fit will be improved.</a:t>
            </a:r>
            <a:endParaRPr lang="en-US" dirty="0">
              <a:solidFill>
                <a:srgbClr val="671C31"/>
              </a:solidFill>
              <a:latin typeface="Microsoft Sans Serif" panose="020B0604020202020204" pitchFamily="34" charset="0"/>
            </a:endParaRPr>
          </a:p>
        </p:txBody>
      </p:sp>
      <p:sp>
        <p:nvSpPr>
          <p:cNvPr id="34" name="Choice B Box">
            <a:extLst>
              <a:ext uri="{FF2B5EF4-FFF2-40B4-BE49-F238E27FC236}">
                <a16:creationId xmlns:a16="http://schemas.microsoft.com/office/drawing/2014/main" id="{161D360A-ACBF-42DC-A75E-92D68F448FA2}"/>
              </a:ext>
            </a:extLst>
          </p:cNvPr>
          <p:cNvSpPr/>
          <p:nvPr/>
        </p:nvSpPr>
        <p:spPr>
          <a:xfrm>
            <a:off x="6225404" y="2700496"/>
            <a:ext cx="5913067" cy="1703244"/>
          </a:xfrm>
          <a:prstGeom prst="rect">
            <a:avLst/>
          </a:prstGeom>
          <a:gradFill flip="none" rotWithShape="1">
            <a:gsLst>
              <a:gs pos="0">
                <a:srgbClr val="076E6D">
                  <a:tint val="66000"/>
                  <a:satMod val="160000"/>
                </a:srgbClr>
              </a:gs>
              <a:gs pos="50000">
                <a:srgbClr val="076E6D">
                  <a:tint val="44500"/>
                  <a:satMod val="160000"/>
                </a:srgbClr>
              </a:gs>
              <a:gs pos="100000">
                <a:srgbClr val="076E6D">
                  <a:tint val="23500"/>
                  <a:satMod val="160000"/>
                </a:srgbClr>
              </a:gs>
            </a:gsLst>
            <a:path path="circle">
              <a:fillToRect l="50000" t="50000" r="50000" b="50000"/>
            </a:path>
            <a:tileRect/>
          </a:gradFill>
          <a:ln>
            <a:solidFill>
              <a:srgbClr val="5E162A"/>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8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Reliability will be underestimated and measurement errors will be overestimated.</a:t>
            </a:r>
            <a:endParaRPr lang="en-US" sz="3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Choice C Box">
            <a:extLst>
              <a:ext uri="{FF2B5EF4-FFF2-40B4-BE49-F238E27FC236}">
                <a16:creationId xmlns:a16="http://schemas.microsoft.com/office/drawing/2014/main" id="{96A919B4-423A-4A76-BB1F-7D95177BD4A4}"/>
              </a:ext>
            </a:extLst>
          </p:cNvPr>
          <p:cNvSpPr/>
          <p:nvPr/>
        </p:nvSpPr>
        <p:spPr>
          <a:xfrm>
            <a:off x="117033" y="4519876"/>
            <a:ext cx="5913067" cy="1703244"/>
          </a:xfrm>
          <a:prstGeom prst="rect">
            <a:avLst/>
          </a:prstGeom>
          <a:gradFill flip="none" rotWithShape="1">
            <a:gsLst>
              <a:gs pos="0">
                <a:srgbClr val="076E6D">
                  <a:tint val="66000"/>
                  <a:satMod val="160000"/>
                </a:srgbClr>
              </a:gs>
              <a:gs pos="50000">
                <a:srgbClr val="076E6D">
                  <a:tint val="44500"/>
                  <a:satMod val="160000"/>
                </a:srgbClr>
              </a:gs>
              <a:gs pos="100000">
                <a:srgbClr val="076E6D">
                  <a:tint val="23500"/>
                  <a:satMod val="160000"/>
                </a:srgbClr>
              </a:gs>
            </a:gsLst>
            <a:path path="circle">
              <a:fillToRect l="50000" t="50000" r="50000" b="50000"/>
            </a:path>
            <a:tileRect/>
          </a:gradFill>
          <a:ln>
            <a:solidFill>
              <a:srgbClr val="5E162A"/>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Reliability will be overestimated and measurement errors will be underestimated.</a:t>
            </a:r>
          </a:p>
        </p:txBody>
      </p:sp>
      <p:sp>
        <p:nvSpPr>
          <p:cNvPr id="24" name="Chocie A Sel Box">
            <a:extLst>
              <a:ext uri="{FF2B5EF4-FFF2-40B4-BE49-F238E27FC236}">
                <a16:creationId xmlns:a16="http://schemas.microsoft.com/office/drawing/2014/main" id="{2C685A67-02B5-4FAD-A067-72EF7E4454E9}"/>
              </a:ext>
            </a:extLst>
          </p:cNvPr>
          <p:cNvSpPr/>
          <p:nvPr/>
        </p:nvSpPr>
        <p:spPr>
          <a:xfrm>
            <a:off x="99881" y="2700496"/>
            <a:ext cx="5913067" cy="1703244"/>
          </a:xfrm>
          <a:prstGeom prst="rect">
            <a:avLst/>
          </a:prstGeom>
          <a:solidFill>
            <a:srgbClr val="C23F65"/>
          </a:solidFill>
          <a:ln>
            <a:solidFill>
              <a:srgbClr val="5E162A"/>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AB432"/>
                </a:solidFill>
                <a:latin typeface="Open Sans" panose="020B0606030504020204" pitchFamily="34" charset="0"/>
              </a:rPr>
              <a:t>This is incorrect. When data are severely multidimensional, the use of unidimensional IRT models will likely lead to poor model </a:t>
            </a:r>
            <a:r>
              <a:rPr lang="en-US" sz="2000" dirty="0" err="1">
                <a:solidFill>
                  <a:srgbClr val="FAB432"/>
                </a:solidFill>
                <a:latin typeface="Open Sans" panose="020B0606030504020204" pitchFamily="34" charset="0"/>
              </a:rPr>
              <a:t>fit.Please</a:t>
            </a:r>
            <a:r>
              <a:rPr lang="en-US" sz="2000" dirty="0">
                <a:solidFill>
                  <a:srgbClr val="FAB432"/>
                </a:solidFill>
                <a:latin typeface="Open Sans" panose="020B0606030504020204" pitchFamily="34" charset="0"/>
              </a:rPr>
              <a:t>, try again.</a:t>
            </a:r>
            <a:endParaRPr lang="en-US" sz="2000" dirty="0">
              <a:solidFill>
                <a:srgbClr val="FAB432"/>
              </a:solidFill>
              <a:latin typeface="Microsoft Sans Serif" panose="020B0604020202020204" pitchFamily="34" charset="0"/>
            </a:endParaRPr>
          </a:p>
        </p:txBody>
      </p:sp>
      <p:sp>
        <p:nvSpPr>
          <p:cNvPr id="41" name="Chocie B Sel Box">
            <a:extLst>
              <a:ext uri="{FF2B5EF4-FFF2-40B4-BE49-F238E27FC236}">
                <a16:creationId xmlns:a16="http://schemas.microsoft.com/office/drawing/2014/main" id="{D54A8CFB-368A-409E-8E36-9FE08EDD2C61}"/>
              </a:ext>
            </a:extLst>
          </p:cNvPr>
          <p:cNvSpPr/>
          <p:nvPr/>
        </p:nvSpPr>
        <p:spPr>
          <a:xfrm>
            <a:off x="6216829" y="2700496"/>
            <a:ext cx="5913067" cy="1703244"/>
          </a:xfrm>
          <a:prstGeom prst="rect">
            <a:avLst/>
          </a:prstGeom>
          <a:solidFill>
            <a:srgbClr val="B6385C"/>
          </a:solidFill>
          <a:ln>
            <a:solidFill>
              <a:srgbClr val="5E162A"/>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AB432"/>
                </a:solidFill>
                <a:latin typeface="Open Sans" panose="020B0606030504020204" pitchFamily="34" charset="0"/>
              </a:rPr>
              <a:t>This is incorrect. This should be in a reverse way. Reliability is likely to be overestimated and measurement errors are likely to be underestimated. Please, try again.</a:t>
            </a:r>
            <a:endParaRPr lang="en-US" sz="2000" dirty="0">
              <a:solidFill>
                <a:srgbClr val="FAB432"/>
              </a:solidFill>
              <a:latin typeface="Microsoft Sans Serif" panose="020B0604020202020204" pitchFamily="34" charset="0"/>
            </a:endParaRPr>
          </a:p>
        </p:txBody>
      </p:sp>
      <p:sp>
        <p:nvSpPr>
          <p:cNvPr id="47" name="Chocie C Sel Box">
            <a:extLst>
              <a:ext uri="{FF2B5EF4-FFF2-40B4-BE49-F238E27FC236}">
                <a16:creationId xmlns:a16="http://schemas.microsoft.com/office/drawing/2014/main" id="{BF418CE6-E919-4233-B06B-AC43D5E7EEA1}"/>
              </a:ext>
            </a:extLst>
          </p:cNvPr>
          <p:cNvSpPr/>
          <p:nvPr/>
        </p:nvSpPr>
        <p:spPr>
          <a:xfrm>
            <a:off x="117033" y="4519876"/>
            <a:ext cx="5913067" cy="1703244"/>
          </a:xfrm>
          <a:prstGeom prst="rect">
            <a:avLst/>
          </a:prstGeom>
          <a:solidFill>
            <a:srgbClr val="C23F65"/>
          </a:solidFill>
          <a:ln>
            <a:solidFill>
              <a:srgbClr val="5E162A"/>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dirty="0">
                <a:solidFill>
                  <a:srgbClr val="FAB432"/>
                </a:solidFill>
                <a:latin typeface="Open Sans" panose="020B0606030504020204" pitchFamily="34" charset="0"/>
                <a:ea typeface="Open Sans" panose="020B0606030504020204" pitchFamily="34" charset="0"/>
                <a:cs typeface="Open Sans" panose="020B0606030504020204" pitchFamily="34" charset="0"/>
              </a:rPr>
              <a:t>This is correct</a:t>
            </a:r>
          </a:p>
        </p:txBody>
      </p:sp>
      <p:sp>
        <p:nvSpPr>
          <p:cNvPr id="5" name="Next Question Arrow">
            <a:hlinkClick r:id="rId2" action="ppaction://hlinksldjump"/>
            <a:extLst>
              <a:ext uri="{FF2B5EF4-FFF2-40B4-BE49-F238E27FC236}">
                <a16:creationId xmlns:a16="http://schemas.microsoft.com/office/drawing/2014/main" id="{23B23A8C-6F28-4EB8-91A9-74ECFF0BE0E1}"/>
              </a:ext>
            </a:extLst>
          </p:cNvPr>
          <p:cNvSpPr/>
          <p:nvPr/>
        </p:nvSpPr>
        <p:spPr>
          <a:xfrm>
            <a:off x="10103208" y="6373723"/>
            <a:ext cx="2039750" cy="513347"/>
          </a:xfrm>
          <a:prstGeom prst="rightArrow">
            <a:avLst/>
          </a:prstGeom>
          <a:solidFill>
            <a:srgbClr val="0C7776"/>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Next Question</a:t>
            </a:r>
          </a:p>
        </p:txBody>
      </p:sp>
      <p:sp>
        <p:nvSpPr>
          <p:cNvPr id="44" name="Choice d Box">
            <a:extLst>
              <a:ext uri="{FF2B5EF4-FFF2-40B4-BE49-F238E27FC236}">
                <a16:creationId xmlns:a16="http://schemas.microsoft.com/office/drawing/2014/main" id="{58EC63F8-1706-2AC2-F807-4D17825C46A7}"/>
              </a:ext>
            </a:extLst>
          </p:cNvPr>
          <p:cNvSpPr/>
          <p:nvPr/>
        </p:nvSpPr>
        <p:spPr>
          <a:xfrm>
            <a:off x="6229891" y="4532770"/>
            <a:ext cx="5913067" cy="1703244"/>
          </a:xfrm>
          <a:prstGeom prst="rect">
            <a:avLst/>
          </a:prstGeom>
          <a:gradFill flip="none" rotWithShape="1">
            <a:gsLst>
              <a:gs pos="0">
                <a:srgbClr val="076E6D">
                  <a:tint val="66000"/>
                  <a:satMod val="160000"/>
                </a:srgbClr>
              </a:gs>
              <a:gs pos="50000">
                <a:srgbClr val="076E6D">
                  <a:tint val="44500"/>
                  <a:satMod val="160000"/>
                </a:srgbClr>
              </a:gs>
              <a:gs pos="100000">
                <a:srgbClr val="076E6D">
                  <a:tint val="23500"/>
                  <a:satMod val="160000"/>
                </a:srgbClr>
              </a:gs>
            </a:gsLst>
            <a:path path="circle">
              <a:fillToRect l="50000" t="50000" r="50000" b="50000"/>
            </a:path>
            <a:tileRect/>
          </a:gradFill>
          <a:ln>
            <a:solidFill>
              <a:srgbClr val="5E162A"/>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It will require longer estimation time for item calibration.</a:t>
            </a:r>
          </a:p>
        </p:txBody>
      </p:sp>
      <p:sp>
        <p:nvSpPr>
          <p:cNvPr id="52" name="Chocie D Sel Box">
            <a:extLst>
              <a:ext uri="{FF2B5EF4-FFF2-40B4-BE49-F238E27FC236}">
                <a16:creationId xmlns:a16="http://schemas.microsoft.com/office/drawing/2014/main" id="{08016A90-AC8F-C13E-B551-9F9EC76381D3}"/>
              </a:ext>
            </a:extLst>
          </p:cNvPr>
          <p:cNvSpPr/>
          <p:nvPr/>
        </p:nvSpPr>
        <p:spPr>
          <a:xfrm>
            <a:off x="6225404" y="4519876"/>
            <a:ext cx="5913067" cy="1703244"/>
          </a:xfrm>
          <a:prstGeom prst="rect">
            <a:avLst/>
          </a:prstGeom>
          <a:solidFill>
            <a:srgbClr val="CF466E"/>
          </a:solidFill>
          <a:ln>
            <a:solidFill>
              <a:srgbClr val="5E162A"/>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AB432"/>
                </a:solidFill>
                <a:latin typeface="Open Sans" panose="020B0606030504020204" pitchFamily="34" charset="0"/>
              </a:rPr>
              <a:t>This is incorrect. You will still be able to calibrate items, but the estimates will not be accurate. Please, try again.</a:t>
            </a:r>
            <a:endParaRPr lang="en-US" sz="2000" dirty="0">
              <a:solidFill>
                <a:srgbClr val="FAB432"/>
              </a:solidFill>
              <a:latin typeface="Microsoft Sans Serif" panose="020B0604020202020204" pitchFamily="34" charset="0"/>
            </a:endParaRPr>
          </a:p>
        </p:txBody>
      </p:sp>
      <p:sp>
        <p:nvSpPr>
          <p:cNvPr id="58" name="Next Question Arrow">
            <a:hlinkClick r:id="rId3" action="ppaction://hlinksldjump"/>
            <a:extLst>
              <a:ext uri="{FF2B5EF4-FFF2-40B4-BE49-F238E27FC236}">
                <a16:creationId xmlns:a16="http://schemas.microsoft.com/office/drawing/2014/main" id="{D827C0EF-13F4-F43D-DF19-7F64A8F1027B}"/>
              </a:ext>
            </a:extLst>
          </p:cNvPr>
          <p:cNvSpPr/>
          <p:nvPr/>
        </p:nvSpPr>
        <p:spPr>
          <a:xfrm flipH="1">
            <a:off x="260425" y="6283886"/>
            <a:ext cx="2039750" cy="513347"/>
          </a:xfrm>
          <a:prstGeom prst="rightArrow">
            <a:avLst/>
          </a:prstGeom>
          <a:solidFill>
            <a:srgbClr val="0C7776"/>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Previous Question</a:t>
            </a:r>
          </a:p>
        </p:txBody>
      </p:sp>
    </p:spTree>
    <p:extLst>
      <p:ext uri="{BB962C8B-B14F-4D97-AF65-F5344CB8AC3E}">
        <p14:creationId xmlns:p14="http://schemas.microsoft.com/office/powerpoint/2010/main" val="23222212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7" restart="whenNotActive" fill="hold" evtFilter="cancelBubble" nodeType="interactiveSeq">
                <p:stCondLst>
                  <p:cond evt="onClick" delay="0">
                    <p:tgtEl>
                      <p:spTgt spid="24"/>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2" restart="whenNotActive" fill="hold" evtFilter="cancelBubble" nodeType="interactiveSeq">
                <p:stCondLst>
                  <p:cond evt="onClick" delay="0">
                    <p:tgtEl>
                      <p:spTgt spid="34"/>
                    </p:tgtEl>
                  </p:cond>
                </p:stCondLst>
                <p:endSync evt="end" delay="0">
                  <p:rtn val="all"/>
                </p:endSync>
                <p:childTnLst>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17" restart="whenNotActive" fill="hold" evtFilter="cancelBubble" nodeType="interactiveSeq">
                <p:stCondLst>
                  <p:cond evt="onClick" delay="0">
                    <p:tgtEl>
                      <p:spTgt spid="38"/>
                    </p:tgtEl>
                  </p:cond>
                </p:stCondLst>
                <p:endSync evt="end" delay="0">
                  <p:rtn val="all"/>
                </p:endSync>
                <p:childTnLst>
                  <p:par>
                    <p:cTn id="18" fill="hold">
                      <p:stCondLst>
                        <p:cond delay="indefinite"/>
                      </p:stCondLst>
                      <p:childTnLst>
                        <p:par>
                          <p:cTn id="19" fill="hold">
                            <p:stCondLst>
                              <p:cond delay="0"/>
                            </p:stCondLst>
                            <p:childTnLst>
                              <p:par>
                                <p:cTn id="20" presetID="1" presetClass="entr" presetSubtype="0" fill="hold" grpId="1" nodeType="clickEffect">
                                  <p:stCondLst>
                                    <p:cond delay="0"/>
                                  </p:stCondLst>
                                  <p:childTnLst>
                                    <p:set>
                                      <p:cBhvr>
                                        <p:cTn id="21" dur="1" fill="hold">
                                          <p:stCondLst>
                                            <p:cond delay="0"/>
                                          </p:stCondLst>
                                        </p:cTn>
                                        <p:tgtEl>
                                          <p:spTgt spid="47"/>
                                        </p:tgtEl>
                                        <p:attrNameLst>
                                          <p:attrName>style.visibility</p:attrName>
                                        </p:attrNameLst>
                                      </p:cBhvr>
                                      <p:to>
                                        <p:strVal val="visible"/>
                                      </p:to>
                                    </p:set>
                                  </p:childTnLst>
                                </p:cTn>
                              </p:par>
                            </p:childTnLst>
                          </p:cTn>
                        </p:par>
                      </p:childTnLst>
                    </p:cTn>
                  </p:par>
                </p:childTnLst>
              </p:cTn>
              <p:nextCondLst>
                <p:cond evt="onClick" delay="0">
                  <p:tgtEl>
                    <p:spTgt spid="38"/>
                  </p:tgtEl>
                </p:cond>
              </p:nextCondLst>
            </p:seq>
            <p:seq concurrent="1" nextAc="seek">
              <p:cTn id="22" restart="whenNotActive" fill="hold" evtFilter="cancelBubble" nodeType="interactiveSeq">
                <p:stCondLst>
                  <p:cond evt="onClick" delay="0">
                    <p:tgtEl>
                      <p:spTgt spid="47"/>
                    </p:tgtEl>
                  </p:cond>
                </p:stCondLst>
                <p:endSync evt="end" delay="0">
                  <p:rtn val="all"/>
                </p:endSync>
                <p:childTnLst>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27" restart="whenNotActive" fill="hold" evtFilter="cancelBubble" nodeType="interactiveSeq">
                <p:stCondLst>
                  <p:cond evt="onClick" delay="0">
                    <p:tgtEl>
                      <p:spTgt spid="44"/>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grpId="1" nodeType="clickEffect">
                                  <p:stCondLst>
                                    <p:cond delay="0"/>
                                  </p:stCondLst>
                                  <p:childTnLst>
                                    <p:set>
                                      <p:cBhvr>
                                        <p:cTn id="31" dur="1" fill="hold">
                                          <p:stCondLst>
                                            <p:cond delay="0"/>
                                          </p:stCondLst>
                                        </p:cTn>
                                        <p:tgtEl>
                                          <p:spTgt spid="52"/>
                                        </p:tgtEl>
                                        <p:attrNameLst>
                                          <p:attrName>style.visibility</p:attrName>
                                        </p:attrNameLst>
                                      </p:cBhvr>
                                      <p:to>
                                        <p:strVal val="visible"/>
                                      </p:to>
                                    </p:set>
                                  </p:childTnLst>
                                </p:cTn>
                              </p:par>
                            </p:childTnLst>
                          </p:cTn>
                        </p:par>
                      </p:childTnLst>
                    </p:cTn>
                  </p:par>
                </p:childTnLst>
              </p:cTn>
              <p:nextCondLst>
                <p:cond evt="onClick" delay="0">
                  <p:tgtEl>
                    <p:spTgt spid="44"/>
                  </p:tgtEl>
                </p:cond>
              </p:nextCondLst>
            </p:seq>
            <p:seq concurrent="1" nextAc="seek">
              <p:cTn id="32" restart="whenNotActive" fill="hold" evtFilter="cancelBubble" nodeType="interactiveSeq">
                <p:stCondLst>
                  <p:cond evt="onClick" delay="0">
                    <p:tgtEl>
                      <p:spTgt spid="41"/>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7" restart="whenNotActive" fill="hold" evtFilter="cancelBubble" nodeType="interactiveSeq">
                <p:stCondLst>
                  <p:cond evt="onClick" delay="0">
                    <p:tgtEl>
                      <p:spTgt spid="52"/>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bldLst>
      <p:bldP spid="24" grpId="0" animBg="1"/>
      <p:bldP spid="24" grpId="1" animBg="1"/>
      <p:bldP spid="41" grpId="0" animBg="1"/>
      <p:bldP spid="41" grpId="1" animBg="1"/>
      <p:bldP spid="47" grpId="0" animBg="1"/>
      <p:bldP spid="47" grpId="1" animBg="1"/>
      <p:bldP spid="52" grpId="0" animBg="1"/>
      <p:bldP spid="5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a:extLst>
              <a:ext uri="{FF2B5EF4-FFF2-40B4-BE49-F238E27FC236}">
                <a16:creationId xmlns:a16="http://schemas.microsoft.com/office/drawing/2014/main" id="{090F8037-1E8F-4B8D-81FC-B1BDE85873D9}"/>
              </a:ext>
            </a:extLst>
          </p:cNvPr>
          <p:cNvCxnSpPr>
            <a:cxnSpLocks/>
          </p:cNvCxnSpPr>
          <p:nvPr/>
        </p:nvCxnSpPr>
        <p:spPr>
          <a:xfrm>
            <a:off x="763010" y="0"/>
            <a:ext cx="0" cy="6858000"/>
          </a:xfrm>
          <a:prstGeom prst="line">
            <a:avLst/>
          </a:prstGeom>
          <a:ln w="57150">
            <a:solidFill>
              <a:srgbClr val="5E162A"/>
            </a:solidFill>
          </a:ln>
        </p:spPr>
        <p:style>
          <a:lnRef idx="1">
            <a:schemeClr val="accent1"/>
          </a:lnRef>
          <a:fillRef idx="0">
            <a:schemeClr val="accent1"/>
          </a:fillRef>
          <a:effectRef idx="0">
            <a:schemeClr val="accent1"/>
          </a:effectRef>
          <a:fontRef idx="minor">
            <a:schemeClr val="tx1"/>
          </a:fontRef>
        </p:style>
      </p:cxnSp>
      <p:grpSp>
        <p:nvGrpSpPr>
          <p:cNvPr id="3" name="Title">
            <a:extLst>
              <a:ext uri="{FF2B5EF4-FFF2-40B4-BE49-F238E27FC236}">
                <a16:creationId xmlns:a16="http://schemas.microsoft.com/office/drawing/2014/main" id="{80F94AF6-7E7D-4CE1-B920-E6757F3FF50B}"/>
              </a:ext>
            </a:extLst>
          </p:cNvPr>
          <p:cNvGrpSpPr/>
          <p:nvPr/>
        </p:nvGrpSpPr>
        <p:grpSpPr>
          <a:xfrm>
            <a:off x="8066786" y="-2652671"/>
            <a:ext cx="8241337" cy="5325153"/>
            <a:chOff x="7774166" y="-2975493"/>
            <a:chExt cx="8835668" cy="5950985"/>
          </a:xfrm>
        </p:grpSpPr>
        <p:sp>
          <p:nvSpPr>
            <p:cNvPr id="15" name="Partial Circle 14">
              <a:extLst>
                <a:ext uri="{FF2B5EF4-FFF2-40B4-BE49-F238E27FC236}">
                  <a16:creationId xmlns:a16="http://schemas.microsoft.com/office/drawing/2014/main" id="{432F5CC0-28D6-41F3-967A-43034C0E99EE}"/>
                </a:ext>
              </a:extLst>
            </p:cNvPr>
            <p:cNvSpPr/>
            <p:nvPr/>
          </p:nvSpPr>
          <p:spPr>
            <a:xfrm>
              <a:off x="7774166" y="-2975493"/>
              <a:ext cx="8835668" cy="5950985"/>
            </a:xfrm>
            <a:prstGeom prst="pie">
              <a:avLst>
                <a:gd name="adj1" fmla="val 5416704"/>
                <a:gd name="adj2" fmla="val 10804925"/>
              </a:avLst>
            </a:prstGeom>
            <a:solidFill>
              <a:srgbClr val="5E162A"/>
            </a:solidFill>
            <a:ln>
              <a:solidFill>
                <a:srgbClr val="076E6D"/>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FAB432"/>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7" name="Title 1">
              <a:extLst>
                <a:ext uri="{FF2B5EF4-FFF2-40B4-BE49-F238E27FC236}">
                  <a16:creationId xmlns:a16="http://schemas.microsoft.com/office/drawing/2014/main" id="{4E54E86E-7836-4C72-98F8-F17202A7F02E}"/>
                </a:ext>
              </a:extLst>
            </p:cNvPr>
            <p:cNvSpPr txBox="1"/>
            <p:nvPr/>
          </p:nvSpPr>
          <p:spPr>
            <a:xfrm>
              <a:off x="8619486" y="264334"/>
              <a:ext cx="3670925" cy="1478975"/>
            </a:xfrm>
            <a:prstGeom prst="rect">
              <a:avLst/>
            </a:prstGeom>
            <a:noFill/>
          </p:spPr>
          <p:txBody>
            <a:bodyPr wrap="square">
              <a:spAutoFit/>
            </a:bodyPr>
            <a:lstStyle/>
            <a:p>
              <a:pPr algn="ctr"/>
              <a:r>
                <a:rPr lang="en-US" sz="4000" dirty="0">
                  <a:solidFill>
                    <a:srgbClr val="FAB432"/>
                  </a:solidFill>
                  <a:latin typeface="Open Sans Semibold" panose="020B0706030804020204" pitchFamily="34" charset="0"/>
                  <a:ea typeface="Open Sans Semibold" panose="020B0706030804020204" pitchFamily="34" charset="0"/>
                  <a:cs typeface="Open Sans Semibold" panose="020B0706030804020204" pitchFamily="34" charset="0"/>
                </a:rPr>
                <a:t>Knowledge Check</a:t>
              </a:r>
            </a:p>
          </p:txBody>
        </p:sp>
      </p:grpSp>
      <p:grpSp>
        <p:nvGrpSpPr>
          <p:cNvPr id="50" name="Question">
            <a:extLst>
              <a:ext uri="{FF2B5EF4-FFF2-40B4-BE49-F238E27FC236}">
                <a16:creationId xmlns:a16="http://schemas.microsoft.com/office/drawing/2014/main" id="{668DB86D-2A6B-4174-93BD-2E026200D7CA}"/>
              </a:ext>
            </a:extLst>
          </p:cNvPr>
          <p:cNvGrpSpPr/>
          <p:nvPr/>
        </p:nvGrpSpPr>
        <p:grpSpPr>
          <a:xfrm>
            <a:off x="284099" y="1173013"/>
            <a:ext cx="8258739" cy="914400"/>
            <a:chOff x="310101" y="758927"/>
            <a:chExt cx="7907902" cy="914400"/>
          </a:xfrm>
        </p:grpSpPr>
        <p:sp>
          <p:nvSpPr>
            <p:cNvPr id="30" name="Question Box">
              <a:extLst>
                <a:ext uri="{FF2B5EF4-FFF2-40B4-BE49-F238E27FC236}">
                  <a16:creationId xmlns:a16="http://schemas.microsoft.com/office/drawing/2014/main" id="{856B8AB2-93E8-4651-A912-379DE4945731}"/>
                </a:ext>
              </a:extLst>
            </p:cNvPr>
            <p:cNvSpPr/>
            <p:nvPr/>
          </p:nvSpPr>
          <p:spPr>
            <a:xfrm>
              <a:off x="767301" y="816455"/>
              <a:ext cx="7303776" cy="799342"/>
            </a:xfrm>
            <a:prstGeom prst="rect">
              <a:avLst/>
            </a:prstGeom>
            <a:solidFill>
              <a:srgbClr val="076E6D"/>
            </a:solidFill>
            <a:ln>
              <a:solidFill>
                <a:srgbClr val="5E162A"/>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FAB43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Question Number">
              <a:extLst>
                <a:ext uri="{FF2B5EF4-FFF2-40B4-BE49-F238E27FC236}">
                  <a16:creationId xmlns:a16="http://schemas.microsoft.com/office/drawing/2014/main" id="{AD0B19EE-DA59-4741-983F-61243645B3F4}"/>
                </a:ext>
              </a:extLst>
            </p:cNvPr>
            <p:cNvSpPr/>
            <p:nvPr/>
          </p:nvSpPr>
          <p:spPr>
            <a:xfrm>
              <a:off x="310101" y="758927"/>
              <a:ext cx="914400" cy="914400"/>
            </a:xfrm>
            <a:prstGeom prst="ellipse">
              <a:avLst/>
            </a:prstGeom>
            <a:solidFill>
              <a:srgbClr val="5E162A"/>
            </a:solidFill>
            <a:ln>
              <a:solidFill>
                <a:srgbClr val="5E162A"/>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AB432"/>
                  </a:solidFill>
                  <a:latin typeface="Open Sans Semibold" panose="020B0706030804020204" pitchFamily="34" charset="0"/>
                  <a:ea typeface="Open Sans Semibold" panose="020B0706030804020204" pitchFamily="34" charset="0"/>
                  <a:cs typeface="Open Sans Semibold" panose="020B0706030804020204" pitchFamily="34" charset="0"/>
                </a:rPr>
                <a:t>3</a:t>
              </a:r>
            </a:p>
          </p:txBody>
        </p:sp>
        <p:sp>
          <p:nvSpPr>
            <p:cNvPr id="37" name="Question Text">
              <a:extLst>
                <a:ext uri="{FF2B5EF4-FFF2-40B4-BE49-F238E27FC236}">
                  <a16:creationId xmlns:a16="http://schemas.microsoft.com/office/drawing/2014/main" id="{E212F742-7841-497D-BA9C-22CBB64AA7A2}"/>
                </a:ext>
              </a:extLst>
            </p:cNvPr>
            <p:cNvSpPr txBox="1"/>
            <p:nvPr/>
          </p:nvSpPr>
          <p:spPr>
            <a:xfrm>
              <a:off x="1387203" y="923739"/>
              <a:ext cx="6830800" cy="646331"/>
            </a:xfrm>
            <a:prstGeom prst="rect">
              <a:avLst/>
            </a:prstGeom>
            <a:noFill/>
          </p:spPr>
          <p:txBody>
            <a:bodyPr wrap="square">
              <a:spAutoFit/>
            </a:bodyPr>
            <a:lstStyle/>
            <a:p>
              <a:pPr algn="ctr"/>
              <a:r>
                <a:rPr lang="en-US" dirty="0">
                  <a:solidFill>
                    <a:srgbClr val="FFFFFF"/>
                  </a:solidFill>
                  <a:latin typeface="Open Sans" panose="020B0606030504020204" pitchFamily="34" charset="0"/>
                </a:rPr>
                <a:t>Which of the following is not a potential source of multidimensionality?</a:t>
              </a:r>
              <a:endParaRPr lang="en-US" dirty="0">
                <a:solidFill>
                  <a:prstClr val="black"/>
                </a:solidFill>
                <a:latin typeface="Microsoft Sans Serif" panose="020B0604020202020204" pitchFamily="34" charset="0"/>
              </a:endParaRPr>
            </a:p>
          </p:txBody>
        </p:sp>
      </p:grpSp>
      <p:sp>
        <p:nvSpPr>
          <p:cNvPr id="21" name="Chocie A Box">
            <a:extLst>
              <a:ext uri="{FF2B5EF4-FFF2-40B4-BE49-F238E27FC236}">
                <a16:creationId xmlns:a16="http://schemas.microsoft.com/office/drawing/2014/main" id="{ECC56A54-1E75-4586-B522-903F3B920BB5}"/>
              </a:ext>
            </a:extLst>
          </p:cNvPr>
          <p:cNvSpPr/>
          <p:nvPr/>
        </p:nvSpPr>
        <p:spPr>
          <a:xfrm>
            <a:off x="108456" y="2700496"/>
            <a:ext cx="5913067" cy="1703244"/>
          </a:xfrm>
          <a:prstGeom prst="rect">
            <a:avLst/>
          </a:prstGeom>
          <a:gradFill flip="none" rotWithShape="1">
            <a:gsLst>
              <a:gs pos="0">
                <a:srgbClr val="076E6D">
                  <a:tint val="66000"/>
                  <a:satMod val="160000"/>
                </a:srgbClr>
              </a:gs>
              <a:gs pos="50000">
                <a:srgbClr val="076E6D">
                  <a:tint val="44500"/>
                  <a:satMod val="160000"/>
                </a:srgbClr>
              </a:gs>
              <a:gs pos="100000">
                <a:srgbClr val="076E6D">
                  <a:tint val="23500"/>
                  <a:satMod val="160000"/>
                </a:srgbClr>
              </a:gs>
            </a:gsLst>
            <a:path path="circle">
              <a:fillToRect l="50000" t="50000" r="50000" b="50000"/>
            </a:path>
            <a:tileRect/>
          </a:gradFill>
          <a:ln>
            <a:solidFill>
              <a:srgbClr val="5E162A"/>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671C31"/>
                </a:solidFill>
                <a:latin typeface="Open Sans" panose="020B0606030504020204" pitchFamily="34" charset="0"/>
              </a:rPr>
              <a:t>A composite test measuring multiple content areas.</a:t>
            </a:r>
            <a:endParaRPr lang="en-US" dirty="0">
              <a:solidFill>
                <a:srgbClr val="671C31"/>
              </a:solidFill>
              <a:latin typeface="Microsoft Sans Serif" panose="020B0604020202020204" pitchFamily="34" charset="0"/>
            </a:endParaRPr>
          </a:p>
        </p:txBody>
      </p:sp>
      <p:sp>
        <p:nvSpPr>
          <p:cNvPr id="34" name="Choice B Box">
            <a:extLst>
              <a:ext uri="{FF2B5EF4-FFF2-40B4-BE49-F238E27FC236}">
                <a16:creationId xmlns:a16="http://schemas.microsoft.com/office/drawing/2014/main" id="{161D360A-ACBF-42DC-A75E-92D68F448FA2}"/>
              </a:ext>
            </a:extLst>
          </p:cNvPr>
          <p:cNvSpPr/>
          <p:nvPr/>
        </p:nvSpPr>
        <p:spPr>
          <a:xfrm>
            <a:off x="6225404" y="2700496"/>
            <a:ext cx="5913067" cy="1703244"/>
          </a:xfrm>
          <a:prstGeom prst="rect">
            <a:avLst/>
          </a:prstGeom>
          <a:gradFill flip="none" rotWithShape="1">
            <a:gsLst>
              <a:gs pos="0">
                <a:srgbClr val="076E6D">
                  <a:tint val="66000"/>
                  <a:satMod val="160000"/>
                </a:srgbClr>
              </a:gs>
              <a:gs pos="50000">
                <a:srgbClr val="076E6D">
                  <a:tint val="44500"/>
                  <a:satMod val="160000"/>
                </a:srgbClr>
              </a:gs>
              <a:gs pos="100000">
                <a:srgbClr val="076E6D">
                  <a:tint val="23500"/>
                  <a:satMod val="160000"/>
                </a:srgbClr>
              </a:gs>
            </a:gsLst>
            <a:path path="circle">
              <a:fillToRect l="50000" t="50000" r="50000" b="50000"/>
            </a:path>
            <a:tileRect/>
          </a:gradFill>
          <a:ln>
            <a:solidFill>
              <a:srgbClr val="5E162A"/>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A </a:t>
            </a:r>
            <a:r>
              <a:rPr lang="en-US" dirty="0" err="1">
                <a:solidFill>
                  <a:schemeClr val="tx1"/>
                </a:solidFill>
                <a:latin typeface="Open Sans" panose="020B0606030504020204" pitchFamily="34" charset="0"/>
                <a:ea typeface="Open Sans" panose="020B0606030504020204" pitchFamily="34" charset="0"/>
                <a:cs typeface="Open Sans" panose="020B0606030504020204" pitchFamily="34" charset="0"/>
              </a:rPr>
              <a:t>testlet</a:t>
            </a: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-based exam that includes a set of items sharing the same stimulus.</a:t>
            </a:r>
            <a:endParaRPr lang="en-US" sz="3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Choice C Box">
            <a:extLst>
              <a:ext uri="{FF2B5EF4-FFF2-40B4-BE49-F238E27FC236}">
                <a16:creationId xmlns:a16="http://schemas.microsoft.com/office/drawing/2014/main" id="{96A919B4-423A-4A76-BB1F-7D95177BD4A4}"/>
              </a:ext>
            </a:extLst>
          </p:cNvPr>
          <p:cNvSpPr/>
          <p:nvPr/>
        </p:nvSpPr>
        <p:spPr>
          <a:xfrm>
            <a:off x="117033" y="4519876"/>
            <a:ext cx="5913067" cy="1703244"/>
          </a:xfrm>
          <a:prstGeom prst="rect">
            <a:avLst/>
          </a:prstGeom>
          <a:gradFill flip="none" rotWithShape="1">
            <a:gsLst>
              <a:gs pos="0">
                <a:srgbClr val="076E6D">
                  <a:tint val="66000"/>
                  <a:satMod val="160000"/>
                </a:srgbClr>
              </a:gs>
              <a:gs pos="50000">
                <a:srgbClr val="076E6D">
                  <a:tint val="44500"/>
                  <a:satMod val="160000"/>
                </a:srgbClr>
              </a:gs>
              <a:gs pos="100000">
                <a:srgbClr val="076E6D">
                  <a:tint val="23500"/>
                  <a:satMod val="160000"/>
                </a:srgbClr>
              </a:gs>
            </a:gsLst>
            <a:path path="circle">
              <a:fillToRect l="50000" t="50000" r="50000" b="50000"/>
            </a:path>
            <a:tileRect/>
          </a:gradFill>
          <a:ln>
            <a:solidFill>
              <a:srgbClr val="5E162A"/>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A language test consisting of 30 multiple-choice items and 5 free-response items.</a:t>
            </a:r>
          </a:p>
        </p:txBody>
      </p:sp>
      <p:sp>
        <p:nvSpPr>
          <p:cNvPr id="24" name="Chocie A Sel Box">
            <a:extLst>
              <a:ext uri="{FF2B5EF4-FFF2-40B4-BE49-F238E27FC236}">
                <a16:creationId xmlns:a16="http://schemas.microsoft.com/office/drawing/2014/main" id="{2C685A67-02B5-4FAD-A067-72EF7E4454E9}"/>
              </a:ext>
            </a:extLst>
          </p:cNvPr>
          <p:cNvSpPr/>
          <p:nvPr/>
        </p:nvSpPr>
        <p:spPr>
          <a:xfrm>
            <a:off x="117033" y="2700496"/>
            <a:ext cx="5913067" cy="1703244"/>
          </a:xfrm>
          <a:prstGeom prst="rect">
            <a:avLst/>
          </a:prstGeom>
          <a:solidFill>
            <a:srgbClr val="C23F65"/>
          </a:solidFill>
          <a:ln>
            <a:solidFill>
              <a:srgbClr val="5E162A"/>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AB432"/>
                </a:solidFill>
                <a:latin typeface="Open Sans" panose="020B0606030504020204" pitchFamily="34" charset="0"/>
              </a:rPr>
              <a:t>This is incorrect. Measuring several distinct content areas using a single test can possibly create multidimensionality of the test because of the difference in contents assessed. Please, try again.</a:t>
            </a:r>
            <a:endParaRPr lang="en-US" sz="2000" dirty="0">
              <a:solidFill>
                <a:srgbClr val="FAB432"/>
              </a:solidFill>
              <a:latin typeface="Microsoft Sans Serif" panose="020B0604020202020204" pitchFamily="34" charset="0"/>
            </a:endParaRPr>
          </a:p>
        </p:txBody>
      </p:sp>
      <p:sp>
        <p:nvSpPr>
          <p:cNvPr id="41" name="Chocie B Sel Box">
            <a:extLst>
              <a:ext uri="{FF2B5EF4-FFF2-40B4-BE49-F238E27FC236}">
                <a16:creationId xmlns:a16="http://schemas.microsoft.com/office/drawing/2014/main" id="{D54A8CFB-368A-409E-8E36-9FE08EDD2C61}"/>
              </a:ext>
            </a:extLst>
          </p:cNvPr>
          <p:cNvSpPr/>
          <p:nvPr/>
        </p:nvSpPr>
        <p:spPr>
          <a:xfrm>
            <a:off x="6216827" y="2715347"/>
            <a:ext cx="5913067" cy="1703244"/>
          </a:xfrm>
          <a:prstGeom prst="rect">
            <a:avLst/>
          </a:prstGeom>
          <a:solidFill>
            <a:srgbClr val="B6385C"/>
          </a:solidFill>
          <a:ln>
            <a:solidFill>
              <a:srgbClr val="5E162A"/>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AB432"/>
                </a:solidFill>
                <a:latin typeface="Open Sans" panose="020B0606030504020204" pitchFamily="34" charset="0"/>
              </a:rPr>
              <a:t>This is incorrect. Items that share the same stimulus (e.g., reading passages) may reveal some level of association due to the shared stimulus, creating additional factor (i.e., not the major ability) affecting examinees’ response on those items. Please, try again.</a:t>
            </a:r>
            <a:endParaRPr lang="en-US" sz="1600" dirty="0">
              <a:solidFill>
                <a:srgbClr val="FAB432"/>
              </a:solidFill>
              <a:latin typeface="Microsoft Sans Serif" panose="020B0604020202020204" pitchFamily="34" charset="0"/>
            </a:endParaRPr>
          </a:p>
        </p:txBody>
      </p:sp>
      <p:sp>
        <p:nvSpPr>
          <p:cNvPr id="47" name="Chocie C Sel Box">
            <a:extLst>
              <a:ext uri="{FF2B5EF4-FFF2-40B4-BE49-F238E27FC236}">
                <a16:creationId xmlns:a16="http://schemas.microsoft.com/office/drawing/2014/main" id="{BF418CE6-E919-4233-B06B-AC43D5E7EEA1}"/>
              </a:ext>
            </a:extLst>
          </p:cNvPr>
          <p:cNvSpPr/>
          <p:nvPr/>
        </p:nvSpPr>
        <p:spPr>
          <a:xfrm>
            <a:off x="117033" y="4519876"/>
            <a:ext cx="5913067" cy="1703244"/>
          </a:xfrm>
          <a:prstGeom prst="rect">
            <a:avLst/>
          </a:prstGeom>
          <a:solidFill>
            <a:srgbClr val="C23F65"/>
          </a:solidFill>
          <a:ln>
            <a:solidFill>
              <a:srgbClr val="5E162A"/>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AB432"/>
                </a:solidFill>
                <a:latin typeface="Open Sans" panose="020B0606030504020204" pitchFamily="34" charset="0"/>
              </a:rPr>
              <a:t>This is incorrect. Using multiple item formats in a single test might introduce multidimensionality if an examinee uses a different strategy to arrive at a correct response depending on the type of item format. Please, try again.</a:t>
            </a:r>
            <a:endParaRPr lang="en-US" dirty="0">
              <a:solidFill>
                <a:srgbClr val="FAB432"/>
              </a:solidFill>
              <a:latin typeface="Microsoft Sans Serif" panose="020B0604020202020204" pitchFamily="34" charset="0"/>
            </a:endParaRPr>
          </a:p>
        </p:txBody>
      </p:sp>
      <p:sp>
        <p:nvSpPr>
          <p:cNvPr id="5" name="Next Question Arrow">
            <a:hlinkClick r:id="rId2" action="ppaction://hlinksldjump"/>
            <a:extLst>
              <a:ext uri="{FF2B5EF4-FFF2-40B4-BE49-F238E27FC236}">
                <a16:creationId xmlns:a16="http://schemas.microsoft.com/office/drawing/2014/main" id="{23B23A8C-6F28-4EB8-91A9-74ECFF0BE0E1}"/>
              </a:ext>
            </a:extLst>
          </p:cNvPr>
          <p:cNvSpPr/>
          <p:nvPr/>
        </p:nvSpPr>
        <p:spPr>
          <a:xfrm>
            <a:off x="10103208" y="6373723"/>
            <a:ext cx="2039750" cy="513347"/>
          </a:xfrm>
          <a:prstGeom prst="rightArrow">
            <a:avLst/>
          </a:prstGeom>
          <a:solidFill>
            <a:srgbClr val="0C7776"/>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
        <p:nvSpPr>
          <p:cNvPr id="44" name="Choice d Box">
            <a:extLst>
              <a:ext uri="{FF2B5EF4-FFF2-40B4-BE49-F238E27FC236}">
                <a16:creationId xmlns:a16="http://schemas.microsoft.com/office/drawing/2014/main" id="{58EC63F8-1706-2AC2-F807-4D17825C46A7}"/>
              </a:ext>
            </a:extLst>
          </p:cNvPr>
          <p:cNvSpPr/>
          <p:nvPr/>
        </p:nvSpPr>
        <p:spPr>
          <a:xfrm>
            <a:off x="6229891" y="4532770"/>
            <a:ext cx="5913067" cy="1703244"/>
          </a:xfrm>
          <a:prstGeom prst="rect">
            <a:avLst/>
          </a:prstGeom>
          <a:gradFill flip="none" rotWithShape="1">
            <a:gsLst>
              <a:gs pos="0">
                <a:srgbClr val="076E6D">
                  <a:tint val="66000"/>
                  <a:satMod val="160000"/>
                </a:srgbClr>
              </a:gs>
              <a:gs pos="50000">
                <a:srgbClr val="076E6D">
                  <a:tint val="44500"/>
                  <a:satMod val="160000"/>
                </a:srgbClr>
              </a:gs>
              <a:gs pos="100000">
                <a:srgbClr val="076E6D">
                  <a:tint val="23500"/>
                  <a:satMod val="160000"/>
                </a:srgbClr>
              </a:gs>
            </a:gsLst>
            <a:path path="circle">
              <a:fillToRect l="50000" t="50000" r="50000" b="50000"/>
            </a:path>
            <a:tileRect/>
          </a:gradFill>
          <a:ln>
            <a:solidFill>
              <a:srgbClr val="5E162A"/>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A collection of items reviewed by multiple content experts.</a:t>
            </a:r>
          </a:p>
        </p:txBody>
      </p:sp>
      <p:sp>
        <p:nvSpPr>
          <p:cNvPr id="52" name="Chocie D Sel Box">
            <a:extLst>
              <a:ext uri="{FF2B5EF4-FFF2-40B4-BE49-F238E27FC236}">
                <a16:creationId xmlns:a16="http://schemas.microsoft.com/office/drawing/2014/main" id="{08016A90-AC8F-C13E-B551-9F9EC76381D3}"/>
              </a:ext>
            </a:extLst>
          </p:cNvPr>
          <p:cNvSpPr/>
          <p:nvPr/>
        </p:nvSpPr>
        <p:spPr>
          <a:xfrm>
            <a:off x="6225404" y="4532770"/>
            <a:ext cx="5913067" cy="1703244"/>
          </a:xfrm>
          <a:prstGeom prst="rect">
            <a:avLst/>
          </a:prstGeom>
          <a:solidFill>
            <a:srgbClr val="CF466E"/>
          </a:solidFill>
          <a:ln>
            <a:solidFill>
              <a:srgbClr val="5E162A"/>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dirty="0">
                <a:solidFill>
                  <a:srgbClr val="FAB432"/>
                </a:solidFill>
                <a:latin typeface="Open Sans" panose="020B0606030504020204" pitchFamily="34" charset="0"/>
                <a:ea typeface="Open Sans" panose="020B0606030504020204" pitchFamily="34" charset="0"/>
                <a:cs typeface="Open Sans" panose="020B0606030504020204" pitchFamily="34" charset="0"/>
              </a:rPr>
              <a:t>This is correct. Content review conducted by multiple experts is important to ensure content validity. This has nothing to do with the </a:t>
            </a:r>
            <a:r>
              <a:rPr lang="en-US" sz="2000" dirty="0" err="1">
                <a:solidFill>
                  <a:srgbClr val="FAB432"/>
                </a:solidFill>
                <a:latin typeface="Open Sans" panose="020B0606030504020204" pitchFamily="34" charset="0"/>
                <a:ea typeface="Open Sans" panose="020B0606030504020204" pitchFamily="34" charset="0"/>
                <a:cs typeface="Open Sans" panose="020B0606030504020204" pitchFamily="34" charset="0"/>
              </a:rPr>
              <a:t>unidimensionality</a:t>
            </a:r>
            <a:r>
              <a:rPr lang="en-US" sz="2000" dirty="0">
                <a:solidFill>
                  <a:srgbClr val="FAB432"/>
                </a:solidFill>
                <a:latin typeface="Open Sans" panose="020B0606030504020204" pitchFamily="34" charset="0"/>
                <a:ea typeface="Open Sans" panose="020B0606030504020204" pitchFamily="34" charset="0"/>
                <a:cs typeface="Open Sans" panose="020B0606030504020204" pitchFamily="34" charset="0"/>
              </a:rPr>
              <a:t> of data.</a:t>
            </a:r>
          </a:p>
        </p:txBody>
      </p:sp>
      <p:sp>
        <p:nvSpPr>
          <p:cNvPr id="19" name="Next Question Arrow">
            <a:hlinkClick r:id="rId3" action="ppaction://hlinksldjump"/>
            <a:extLst>
              <a:ext uri="{FF2B5EF4-FFF2-40B4-BE49-F238E27FC236}">
                <a16:creationId xmlns:a16="http://schemas.microsoft.com/office/drawing/2014/main" id="{A6C258C3-FD31-2E5D-94B9-4B8531C41E43}"/>
              </a:ext>
            </a:extLst>
          </p:cNvPr>
          <p:cNvSpPr/>
          <p:nvPr/>
        </p:nvSpPr>
        <p:spPr>
          <a:xfrm flipH="1">
            <a:off x="260425" y="6283886"/>
            <a:ext cx="2039750" cy="513347"/>
          </a:xfrm>
          <a:prstGeom prst="rightArrow">
            <a:avLst/>
          </a:prstGeom>
          <a:solidFill>
            <a:srgbClr val="0C7776"/>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Previous Question</a:t>
            </a:r>
          </a:p>
        </p:txBody>
      </p:sp>
    </p:spTree>
    <p:extLst>
      <p:ext uri="{BB962C8B-B14F-4D97-AF65-F5344CB8AC3E}">
        <p14:creationId xmlns:p14="http://schemas.microsoft.com/office/powerpoint/2010/main" val="41537574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7" restart="whenNotActive" fill="hold" evtFilter="cancelBubble" nodeType="interactiveSeq">
                <p:stCondLst>
                  <p:cond evt="onClick" delay="0">
                    <p:tgtEl>
                      <p:spTgt spid="24"/>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2" restart="whenNotActive" fill="hold" evtFilter="cancelBubble" nodeType="interactiveSeq">
                <p:stCondLst>
                  <p:cond evt="onClick" delay="0">
                    <p:tgtEl>
                      <p:spTgt spid="34"/>
                    </p:tgtEl>
                  </p:cond>
                </p:stCondLst>
                <p:endSync evt="end" delay="0">
                  <p:rtn val="all"/>
                </p:endSync>
                <p:childTnLst>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17" restart="whenNotActive" fill="hold" evtFilter="cancelBubble" nodeType="interactiveSeq">
                <p:stCondLst>
                  <p:cond evt="onClick" delay="0">
                    <p:tgtEl>
                      <p:spTgt spid="38"/>
                    </p:tgtEl>
                  </p:cond>
                </p:stCondLst>
                <p:endSync evt="end" delay="0">
                  <p:rtn val="all"/>
                </p:endSync>
                <p:childTnLst>
                  <p:par>
                    <p:cTn id="18" fill="hold">
                      <p:stCondLst>
                        <p:cond delay="indefinite"/>
                      </p:stCondLst>
                      <p:childTnLst>
                        <p:par>
                          <p:cTn id="19" fill="hold">
                            <p:stCondLst>
                              <p:cond delay="0"/>
                            </p:stCondLst>
                            <p:childTnLst>
                              <p:par>
                                <p:cTn id="20" presetID="1" presetClass="entr" presetSubtype="0" fill="hold" grpId="1" nodeType="clickEffect">
                                  <p:stCondLst>
                                    <p:cond delay="0"/>
                                  </p:stCondLst>
                                  <p:childTnLst>
                                    <p:set>
                                      <p:cBhvr>
                                        <p:cTn id="21" dur="1" fill="hold">
                                          <p:stCondLst>
                                            <p:cond delay="0"/>
                                          </p:stCondLst>
                                        </p:cTn>
                                        <p:tgtEl>
                                          <p:spTgt spid="47"/>
                                        </p:tgtEl>
                                        <p:attrNameLst>
                                          <p:attrName>style.visibility</p:attrName>
                                        </p:attrNameLst>
                                      </p:cBhvr>
                                      <p:to>
                                        <p:strVal val="visible"/>
                                      </p:to>
                                    </p:set>
                                  </p:childTnLst>
                                </p:cTn>
                              </p:par>
                            </p:childTnLst>
                          </p:cTn>
                        </p:par>
                      </p:childTnLst>
                    </p:cTn>
                  </p:par>
                </p:childTnLst>
              </p:cTn>
              <p:nextCondLst>
                <p:cond evt="onClick" delay="0">
                  <p:tgtEl>
                    <p:spTgt spid="38"/>
                  </p:tgtEl>
                </p:cond>
              </p:nextCondLst>
            </p:seq>
            <p:seq concurrent="1" nextAc="seek">
              <p:cTn id="22" restart="whenNotActive" fill="hold" evtFilter="cancelBubble" nodeType="interactiveSeq">
                <p:stCondLst>
                  <p:cond evt="onClick" delay="0">
                    <p:tgtEl>
                      <p:spTgt spid="47"/>
                    </p:tgtEl>
                  </p:cond>
                </p:stCondLst>
                <p:endSync evt="end" delay="0">
                  <p:rtn val="all"/>
                </p:endSync>
                <p:childTnLst>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27" restart="whenNotActive" fill="hold" evtFilter="cancelBubble" nodeType="interactiveSeq">
                <p:stCondLst>
                  <p:cond evt="onClick" delay="0">
                    <p:tgtEl>
                      <p:spTgt spid="44"/>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grpId="1" nodeType="clickEffect">
                                  <p:stCondLst>
                                    <p:cond delay="0"/>
                                  </p:stCondLst>
                                  <p:childTnLst>
                                    <p:set>
                                      <p:cBhvr>
                                        <p:cTn id="31" dur="1" fill="hold">
                                          <p:stCondLst>
                                            <p:cond delay="0"/>
                                          </p:stCondLst>
                                        </p:cTn>
                                        <p:tgtEl>
                                          <p:spTgt spid="52"/>
                                        </p:tgtEl>
                                        <p:attrNameLst>
                                          <p:attrName>style.visibility</p:attrName>
                                        </p:attrNameLst>
                                      </p:cBhvr>
                                      <p:to>
                                        <p:strVal val="visible"/>
                                      </p:to>
                                    </p:set>
                                  </p:childTnLst>
                                </p:cTn>
                              </p:par>
                            </p:childTnLst>
                          </p:cTn>
                        </p:par>
                      </p:childTnLst>
                    </p:cTn>
                  </p:par>
                </p:childTnLst>
              </p:cTn>
              <p:nextCondLst>
                <p:cond evt="onClick" delay="0">
                  <p:tgtEl>
                    <p:spTgt spid="44"/>
                  </p:tgtEl>
                </p:cond>
              </p:nextCondLst>
            </p:seq>
            <p:seq concurrent="1" nextAc="seek">
              <p:cTn id="32" restart="whenNotActive" fill="hold" evtFilter="cancelBubble" nodeType="interactiveSeq">
                <p:stCondLst>
                  <p:cond evt="onClick" delay="0">
                    <p:tgtEl>
                      <p:spTgt spid="41"/>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7" restart="whenNotActive" fill="hold" evtFilter="cancelBubble" nodeType="interactiveSeq">
                <p:stCondLst>
                  <p:cond evt="onClick" delay="0">
                    <p:tgtEl>
                      <p:spTgt spid="52"/>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bldLst>
      <p:bldP spid="24" grpId="0" animBg="1"/>
      <p:bldP spid="24" grpId="1" animBg="1"/>
      <p:bldP spid="41" grpId="0" animBg="1"/>
      <p:bldP spid="41" grpId="1" animBg="1"/>
      <p:bldP spid="47" grpId="0" animBg="1"/>
      <p:bldP spid="47" grpId="1" animBg="1"/>
      <p:bldP spid="52" grpId="0" animBg="1"/>
      <p:bldP spid="5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0F6FA-DEE7-172C-1D05-BFD881CD60D8}"/>
              </a:ext>
            </a:extLst>
          </p:cNvPr>
          <p:cNvSpPr>
            <a:spLocks noGrp="1"/>
          </p:cNvSpPr>
          <p:nvPr>
            <p:ph type="title"/>
          </p:nvPr>
        </p:nvSpPr>
        <p:spPr/>
        <p:txBody>
          <a:bodyPr/>
          <a:lstStyle/>
          <a:p>
            <a:r>
              <a:rPr lang="en-US" sz="3600" dirty="0"/>
              <a:t>You have reached the end of this learning check</a:t>
            </a:r>
          </a:p>
        </p:txBody>
      </p:sp>
      <p:sp>
        <p:nvSpPr>
          <p:cNvPr id="3" name="Content Placeholder 2">
            <a:extLst>
              <a:ext uri="{FF2B5EF4-FFF2-40B4-BE49-F238E27FC236}">
                <a16:creationId xmlns:a16="http://schemas.microsoft.com/office/drawing/2014/main" id="{07149D18-8AAB-CEBE-1B50-BAC385E67F0A}"/>
              </a:ext>
            </a:extLst>
          </p:cNvPr>
          <p:cNvSpPr>
            <a:spLocks noGrp="1"/>
          </p:cNvSpPr>
          <p:nvPr>
            <p:ph idx="1"/>
          </p:nvPr>
        </p:nvSpPr>
        <p:spPr/>
        <p:txBody>
          <a:bodyPr/>
          <a:lstStyle/>
          <a:p>
            <a:pPr marL="0" indent="0">
              <a:buNone/>
            </a:pPr>
            <a:endParaRPr lang="en-US" dirty="0">
              <a:latin typeface="+mn-lt"/>
            </a:endParaRPr>
          </a:p>
          <a:p>
            <a:pPr marL="0" indent="0" algn="ctr">
              <a:buNone/>
            </a:pPr>
            <a:r>
              <a:rPr lang="en-US" dirty="0">
                <a:latin typeface="+mn-lt"/>
              </a:rPr>
              <a:t>Please click anywhere to exit!</a:t>
            </a:r>
          </a:p>
          <a:p>
            <a:pPr marL="0" indent="0">
              <a:buNone/>
            </a:pPr>
            <a:endParaRPr lang="en-US" dirty="0">
              <a:latin typeface="+mn-lt"/>
            </a:endParaRPr>
          </a:p>
          <a:p>
            <a:pPr marL="0" indent="0">
              <a:buNone/>
            </a:pPr>
            <a:r>
              <a:rPr lang="en-US" dirty="0">
                <a:latin typeface="+mn-lt"/>
              </a:rPr>
              <a:t>Kim, S. Y.</a:t>
            </a:r>
            <a:r>
              <a:rPr lang="en-US" sz="2800" dirty="0">
                <a:effectLst/>
                <a:latin typeface="+mn-lt"/>
                <a:ea typeface="Calibri" panose="020F0502020204030204" pitchFamily="34" charset="0"/>
              </a:rPr>
              <a:t> (2022). Multidimensional Item Response Theory Equating </a:t>
            </a:r>
          </a:p>
          <a:p>
            <a:pPr marL="0" indent="0">
              <a:buNone/>
            </a:pPr>
            <a:r>
              <a:rPr lang="en-US" dirty="0">
                <a:latin typeface="+mn-lt"/>
                <a:ea typeface="Calibri" panose="020F0502020204030204" pitchFamily="34" charset="0"/>
              </a:rPr>
              <a:t>	</a:t>
            </a:r>
            <a:r>
              <a:rPr lang="en-US" sz="2800" dirty="0">
                <a:effectLst/>
                <a:latin typeface="+mn-lt"/>
                <a:ea typeface="Calibri" panose="020F0502020204030204" pitchFamily="34" charset="0"/>
              </a:rPr>
              <a:t>[Digital ITEMS Module 29]. </a:t>
            </a:r>
            <a:r>
              <a:rPr lang="en-US" sz="2800" i="1" dirty="0">
                <a:effectLst/>
                <a:latin typeface="+mn-lt"/>
                <a:ea typeface="Calibri" panose="020F0502020204030204" pitchFamily="34" charset="0"/>
              </a:rPr>
              <a:t>Educational Measurement: Issues and </a:t>
            </a:r>
          </a:p>
          <a:p>
            <a:pPr marL="0" indent="0">
              <a:buNone/>
            </a:pPr>
            <a:r>
              <a:rPr lang="en-US" i="1" dirty="0">
                <a:latin typeface="+mn-lt"/>
                <a:ea typeface="Calibri" panose="020F0502020204030204" pitchFamily="34" charset="0"/>
              </a:rPr>
              <a:t>	</a:t>
            </a:r>
            <a:r>
              <a:rPr lang="en-US" sz="2800" i="1" dirty="0">
                <a:effectLst/>
                <a:latin typeface="+mn-lt"/>
                <a:ea typeface="Calibri" panose="020F0502020204030204" pitchFamily="34" charset="0"/>
              </a:rPr>
              <a:t>Practice, 41</a:t>
            </a:r>
            <a:r>
              <a:rPr lang="en-US" sz="2800" dirty="0">
                <a:effectLst/>
                <a:latin typeface="+mn-lt"/>
                <a:ea typeface="Calibri" panose="020F0502020204030204" pitchFamily="34" charset="0"/>
              </a:rPr>
              <a:t>(3</a:t>
            </a:r>
            <a:r>
              <a:rPr lang="en-US" sz="2800">
                <a:effectLst/>
                <a:latin typeface="+mn-lt"/>
                <a:ea typeface="Calibri" panose="020F0502020204030204" pitchFamily="34" charset="0"/>
              </a:rPr>
              <a:t>), 85-86. </a:t>
            </a:r>
            <a:endParaRPr lang="en-US" dirty="0">
              <a:latin typeface="+mn-lt"/>
            </a:endParaRPr>
          </a:p>
        </p:txBody>
      </p:sp>
      <p:pic>
        <p:nvPicPr>
          <p:cNvPr id="4" name="soft-emotional-piano-quiet-storm-SBA-346403118">
            <a:hlinkClick r:id="" action="ppaction://media"/>
            <a:extLst>
              <a:ext uri="{FF2B5EF4-FFF2-40B4-BE49-F238E27FC236}">
                <a16:creationId xmlns:a16="http://schemas.microsoft.com/office/drawing/2014/main" id="{3607A7C0-746C-70AE-33F7-5D329664DABC}"/>
              </a:ext>
            </a:extLst>
          </p:cNvPr>
          <p:cNvPicPr>
            <a:picLocks noChangeAspect="1"/>
          </p:cNvPicPr>
          <p:nvPr>
            <a:audioFile r:link="rId1"/>
            <p:extLst>
              <p:ext uri="{DAA4B4D4-6D71-4841-9C94-3DE7FCFB9230}">
                <p14:media xmlns:p14="http://schemas.microsoft.com/office/powerpoint/2010/main" r:embed="rId2">
                  <p14:trim end="59458.6875"/>
                  <p14:fade out="3750"/>
                </p14:media>
              </p:ext>
            </p:extLst>
          </p:nvPr>
        </p:nvPicPr>
        <p:blipFill>
          <a:blip r:embed="rId4"/>
          <a:stretch>
            <a:fillRect/>
          </a:stretch>
        </p:blipFill>
        <p:spPr>
          <a:xfrm>
            <a:off x="4054963" y="-965689"/>
            <a:ext cx="609600" cy="609600"/>
          </a:xfrm>
          <a:prstGeom prst="rect">
            <a:avLst/>
          </a:prstGeom>
        </p:spPr>
      </p:pic>
      <p:sp>
        <p:nvSpPr>
          <p:cNvPr id="5" name="Next Question Arrow">
            <a:hlinkClick r:id="rId5" action="ppaction://hlinksldjump"/>
            <a:extLst>
              <a:ext uri="{FF2B5EF4-FFF2-40B4-BE49-F238E27FC236}">
                <a16:creationId xmlns:a16="http://schemas.microsoft.com/office/drawing/2014/main" id="{4D3ECB5C-ADF3-BB3D-8419-DFAF8425E38A}"/>
              </a:ext>
            </a:extLst>
          </p:cNvPr>
          <p:cNvSpPr/>
          <p:nvPr/>
        </p:nvSpPr>
        <p:spPr>
          <a:xfrm flipH="1">
            <a:off x="260425" y="6283886"/>
            <a:ext cx="2039750" cy="513347"/>
          </a:xfrm>
          <a:prstGeom prst="rightArrow">
            <a:avLst/>
          </a:prstGeom>
          <a:solidFill>
            <a:srgbClr val="0C7776"/>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Previous Question</a:t>
            </a:r>
          </a:p>
        </p:txBody>
      </p:sp>
    </p:spTree>
    <p:extLst>
      <p:ext uri="{BB962C8B-B14F-4D97-AF65-F5344CB8AC3E}">
        <p14:creationId xmlns:p14="http://schemas.microsoft.com/office/powerpoint/2010/main" val="1967798868"/>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3636"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254</TotalTime>
  <Words>670</Words>
  <Application>Microsoft Office PowerPoint</Application>
  <PresentationFormat>Widescreen</PresentationFormat>
  <Paragraphs>55</Paragraphs>
  <Slides>5</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vt:i4>
      </vt:variant>
    </vt:vector>
  </HeadingPairs>
  <TitlesOfParts>
    <vt:vector size="11" baseType="lpstr">
      <vt:lpstr>Arial</vt:lpstr>
      <vt:lpstr>Calibri</vt:lpstr>
      <vt:lpstr>Microsoft Sans Serif</vt:lpstr>
      <vt:lpstr>Open Sans</vt:lpstr>
      <vt:lpstr>Open Sans Semibold</vt:lpstr>
      <vt:lpstr>Office Theme</vt:lpstr>
      <vt:lpstr>Section 1: Learning Check</vt:lpstr>
      <vt:lpstr>PowerPoint Presentation</vt:lpstr>
      <vt:lpstr>PowerPoint Presentation</vt:lpstr>
      <vt:lpstr>PowerPoint Presentation</vt:lpstr>
      <vt:lpstr>You have reached the end of this learning check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Leventhal, Brian C - leventbc</dc:creator>
  <cp:lastModifiedBy>Leventhal, Brian C - leventbc</cp:lastModifiedBy>
  <cp:revision>1</cp:revision>
  <dcterms:created xsi:type="dcterms:W3CDTF">2022-01-08T11:29:31Z</dcterms:created>
  <dcterms:modified xsi:type="dcterms:W3CDTF">2022-09-05T17:59:37Z</dcterms:modified>
</cp:coreProperties>
</file>