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5B20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3DCD1-69FB-41BA-8413-90907375AA94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B6120-FBEA-4244-B256-9B529A392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810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3DCD1-69FB-41BA-8413-90907375AA94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B6120-FBEA-4244-B256-9B529A392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679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3DCD1-69FB-41BA-8413-90907375AA94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B6120-FBEA-4244-B256-9B529A392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627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3DCD1-69FB-41BA-8413-90907375AA94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B6120-FBEA-4244-B256-9B529A392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762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3DCD1-69FB-41BA-8413-90907375AA94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B6120-FBEA-4244-B256-9B529A392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699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3DCD1-69FB-41BA-8413-90907375AA94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B6120-FBEA-4244-B256-9B529A392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338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3DCD1-69FB-41BA-8413-90907375AA94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B6120-FBEA-4244-B256-9B529A392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433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3DCD1-69FB-41BA-8413-90907375AA94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B6120-FBEA-4244-B256-9B529A392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255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3DCD1-69FB-41BA-8413-90907375AA94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B6120-FBEA-4244-B256-9B529A392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224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3DCD1-69FB-41BA-8413-90907375AA94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B6120-FBEA-4244-B256-9B529A392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670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3DCD1-69FB-41BA-8413-90907375AA94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B6120-FBEA-4244-B256-9B529A392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45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13DCD1-69FB-41BA-8413-90907375AA94}" type="datetimeFigureOut">
              <a:rPr lang="en-US" smtClean="0"/>
              <a:t>11/1/2020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CB6120-FBEA-4244-B256-9B529A392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725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>
            <a:stCxn id="9" idx="3"/>
          </p:cNvCxnSpPr>
          <p:nvPr/>
        </p:nvCxnSpPr>
        <p:spPr>
          <a:xfrm flipV="1">
            <a:off x="3031224" y="3896582"/>
            <a:ext cx="7818746" cy="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" name="Google Shape;112;p1"/>
          <p:cNvCxnSpPr/>
          <p:nvPr/>
        </p:nvCxnSpPr>
        <p:spPr>
          <a:xfrm flipV="1">
            <a:off x="2441103" y="1438515"/>
            <a:ext cx="2214011" cy="10016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" name="Google Shape;91;p1"/>
          <p:cNvCxnSpPr/>
          <p:nvPr/>
        </p:nvCxnSpPr>
        <p:spPr>
          <a:xfrm flipV="1">
            <a:off x="1469136" y="2583437"/>
            <a:ext cx="0" cy="3017108"/>
          </a:xfrm>
          <a:prstGeom prst="straightConnector1">
            <a:avLst/>
          </a:prstGeom>
          <a:ln>
            <a:headEnd type="none" w="sm" len="sm"/>
            <a:tailEnd type="none" w="sm" len="sm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Google Shape;92;p1"/>
          <p:cNvSpPr/>
          <p:nvPr/>
        </p:nvSpPr>
        <p:spPr>
          <a:xfrm>
            <a:off x="3130782" y="3719043"/>
            <a:ext cx="507300" cy="323100"/>
          </a:xfrm>
          <a:prstGeom prst="ellipse">
            <a:avLst/>
          </a:prstGeom>
          <a:solidFill>
            <a:srgbClr val="009EE2"/>
          </a:solidFill>
          <a:ln w="19050" cap="flat" cmpd="sng">
            <a:noFill/>
            <a:prstDash val="solid"/>
            <a:miter lim="800000"/>
            <a:headEnd type="none" w="sm" len="sm"/>
            <a:tailEnd type="none" w="sm" len="sm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GB" sz="10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YES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Google Shape;95;p1"/>
          <p:cNvSpPr/>
          <p:nvPr/>
        </p:nvSpPr>
        <p:spPr>
          <a:xfrm>
            <a:off x="89322" y="5451594"/>
            <a:ext cx="2943156" cy="113901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spcFirstLastPara="1" wrap="square" lIns="72000" tIns="45700" rIns="36000" bIns="45700" anchor="ctr" anchorCtr="0">
            <a:noAutofit/>
          </a:bodyPr>
          <a:lstStyle/>
          <a:p>
            <a:pPr marL="35560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200" b="1" i="0" u="none" strike="noStrike" cap="none" dirty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Do you </a:t>
            </a:r>
            <a:r>
              <a:rPr lang="en-GB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have symptoms of *fever, undiagnosed </a:t>
            </a:r>
            <a:r>
              <a:rPr lang="en-GB" sz="1200" b="1" i="0" u="none" strike="noStrike" cap="none" dirty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rash, diarrhea</a:t>
            </a:r>
            <a:r>
              <a:rPr lang="en-GB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vomiting</a:t>
            </a:r>
            <a:r>
              <a:rPr lang="en-GB" sz="1200" b="1" i="0" u="none" strike="noStrike" cap="none" dirty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headache </a:t>
            </a:r>
            <a:r>
              <a:rPr lang="en-GB" sz="1200" b="1" i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or </a:t>
            </a:r>
            <a:r>
              <a:rPr lang="en-GB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unexplained behavior change?</a:t>
            </a:r>
            <a:endParaRPr sz="1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96;p1"/>
          <p:cNvSpPr/>
          <p:nvPr/>
        </p:nvSpPr>
        <p:spPr>
          <a:xfrm>
            <a:off x="90577" y="3370003"/>
            <a:ext cx="2940647" cy="1053159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spcFirstLastPara="1" wrap="square" lIns="72000" tIns="45700" rIns="36000" bIns="45700" anchor="ctr" anchorCtr="0">
            <a:noAutofit/>
          </a:bodyPr>
          <a:lstStyle/>
          <a:p>
            <a:pPr marL="358775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200" b="1" i="0" u="none" strike="noStrike" cap="none" dirty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Do you have </a:t>
            </a:r>
            <a:r>
              <a:rPr lang="en-GB" sz="1200" b="1" i="0" u="none" strike="noStrike" cap="none" dirty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symptoms of *fever, </a:t>
            </a:r>
            <a:r>
              <a:rPr lang="en-GB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shortness of breath, difficulty </a:t>
            </a:r>
            <a:r>
              <a:rPr lang="en-GB" sz="1200" b="1" i="0" u="none" strike="noStrike" cap="none" dirty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breathing, persistent cough </a:t>
            </a:r>
            <a:r>
              <a:rPr lang="en-GB" sz="1200" b="1" i="1" u="none" strike="noStrike" cap="none" dirty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or  </a:t>
            </a:r>
            <a:r>
              <a:rPr lang="en-GB" sz="1200" b="1" u="none" strike="noStrike" cap="none" dirty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new loss of taste or </a:t>
            </a:r>
            <a:r>
              <a:rPr lang="en-GB" sz="1200" b="1" u="none" strike="noStrike" cap="none" dirty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smell?</a:t>
            </a:r>
            <a:endParaRPr sz="1200" b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01;p1"/>
          <p:cNvSpPr/>
          <p:nvPr/>
        </p:nvSpPr>
        <p:spPr>
          <a:xfrm>
            <a:off x="9995136" y="5600545"/>
            <a:ext cx="2003838" cy="1011000"/>
          </a:xfrm>
          <a:prstGeom prst="roundRect">
            <a:avLst>
              <a:gd name="adj" fmla="val 16667"/>
            </a:avLst>
          </a:prstGeom>
          <a:solidFill>
            <a:srgbClr val="055B20"/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spcFirstLastPara="1" wrap="square" lIns="72000" tIns="45700" rIns="360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 dirty="0" smtClean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Come to </a:t>
            </a:r>
            <a:r>
              <a:rPr lang="en-GB" sz="1400" b="1" i="0" u="none" strike="noStrike" cap="none" dirty="0" smtClean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work.</a:t>
            </a:r>
            <a:endParaRPr sz="1400" b="0" i="0" u="none" strike="noStrike" cap="none" dirty="0">
              <a:solidFill>
                <a:schemeClr val="bg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06;p1"/>
          <p:cNvSpPr/>
          <p:nvPr/>
        </p:nvSpPr>
        <p:spPr>
          <a:xfrm>
            <a:off x="3602691" y="1356869"/>
            <a:ext cx="108000" cy="1476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dk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Google Shape;107;p1"/>
          <p:cNvSpPr/>
          <p:nvPr/>
        </p:nvSpPr>
        <p:spPr>
          <a:xfrm rot="5400000">
            <a:off x="1424798" y="5126921"/>
            <a:ext cx="108000" cy="1476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dk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110;p1"/>
          <p:cNvSpPr/>
          <p:nvPr/>
        </p:nvSpPr>
        <p:spPr>
          <a:xfrm>
            <a:off x="3050442" y="1269119"/>
            <a:ext cx="527041" cy="323100"/>
          </a:xfrm>
          <a:prstGeom prst="ellipse">
            <a:avLst/>
          </a:prstGeom>
          <a:solidFill>
            <a:srgbClr val="009EE2"/>
          </a:solidFill>
          <a:ln w="19050" cap="flat" cmpd="sng">
            <a:noFill/>
            <a:prstDash val="solid"/>
            <a:miter lim="800000"/>
            <a:headEnd type="none" w="sm" len="sm"/>
            <a:tailEnd type="none" w="sm" len="sm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GB" sz="10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YES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11;p1"/>
          <p:cNvSpPr/>
          <p:nvPr/>
        </p:nvSpPr>
        <p:spPr>
          <a:xfrm rot="5400000">
            <a:off x="1415136" y="3059350"/>
            <a:ext cx="108000" cy="1476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dk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14;p1"/>
          <p:cNvSpPr/>
          <p:nvPr/>
        </p:nvSpPr>
        <p:spPr>
          <a:xfrm>
            <a:off x="5571519" y="5762802"/>
            <a:ext cx="108000" cy="1476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dk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15;p1"/>
          <p:cNvSpPr/>
          <p:nvPr/>
        </p:nvSpPr>
        <p:spPr>
          <a:xfrm>
            <a:off x="109713" y="802337"/>
            <a:ext cx="2821373" cy="1713288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spcFirstLastPara="1" wrap="square" lIns="72000" tIns="45700" rIns="36000" bIns="45700" anchor="ctr" anchorCtr="0">
            <a:noAutofit/>
          </a:bodyPr>
          <a:lstStyle/>
          <a:p>
            <a:pPr marL="358775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200" b="1" i="0" u="none" strike="noStrike" cap="none" dirty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Have you been </a:t>
            </a:r>
            <a:r>
              <a:rPr lang="en-GB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identified by the health department as a </a:t>
            </a:r>
            <a:r>
              <a:rPr lang="en-GB" sz="1200" b="1" i="0" u="sng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positive case</a:t>
            </a:r>
            <a:r>
              <a:rPr lang="en-GB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of COVID-19; </a:t>
            </a:r>
            <a:endParaRPr lang="en-GB" sz="1200" b="1" i="0" u="none" strike="noStrike" cap="none" dirty="0" smtClean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58775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200" b="1" i="1" u="sng" dirty="0" smtClean="0">
                <a:solidFill>
                  <a:schemeClr val="lt1"/>
                </a:solidFill>
              </a:rPr>
              <a:t>OR</a:t>
            </a:r>
            <a:r>
              <a:rPr lang="en-GB" sz="1200" b="1" i="1" u="none" strike="noStrike" cap="none" dirty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marL="358775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200" b="1" i="0" u="none" strike="noStrike" cap="none" dirty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Have you</a:t>
            </a:r>
            <a:r>
              <a:rPr lang="en-GB" sz="1200" b="1" i="0" strike="noStrike" cap="none" dirty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been in *close contact with a positive </a:t>
            </a:r>
            <a:r>
              <a:rPr lang="en-GB" sz="1200" b="1" i="0" u="none" strike="noStrike" cap="none" dirty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case of COVID-19 ?</a:t>
            </a:r>
            <a:endParaRPr sz="1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16;p1"/>
          <p:cNvSpPr txBox="1"/>
          <p:nvPr/>
        </p:nvSpPr>
        <p:spPr>
          <a:xfrm>
            <a:off x="137876" y="1245196"/>
            <a:ext cx="546900" cy="63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lang="en-GB" sz="3500" b="1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400" b="0" i="0" u="none" strike="noStrike" cap="none" dirty="0">
              <a:solidFill>
                <a:schemeClr val="bg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17;p1"/>
          <p:cNvSpPr txBox="1"/>
          <p:nvPr/>
        </p:nvSpPr>
        <p:spPr>
          <a:xfrm>
            <a:off x="190135" y="3399768"/>
            <a:ext cx="397158" cy="638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lang="en-GB" sz="3500" b="1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1400" b="0" i="0" u="none" strike="noStrike" cap="none" dirty="0">
              <a:solidFill>
                <a:schemeClr val="bg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18;p1"/>
          <p:cNvSpPr txBox="1"/>
          <p:nvPr/>
        </p:nvSpPr>
        <p:spPr>
          <a:xfrm>
            <a:off x="7329959" y="1749639"/>
            <a:ext cx="546900" cy="63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lang="en-GB" sz="35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119;p1"/>
          <p:cNvSpPr/>
          <p:nvPr/>
        </p:nvSpPr>
        <p:spPr>
          <a:xfrm>
            <a:off x="1248036" y="2736772"/>
            <a:ext cx="442200" cy="323100"/>
          </a:xfrm>
          <a:prstGeom prst="ellipse">
            <a:avLst/>
          </a:prstGeom>
          <a:solidFill>
            <a:srgbClr val="009EE2"/>
          </a:solidFill>
          <a:ln w="19050" cap="flat" cmpd="sng">
            <a:noFill/>
            <a:prstDash val="solid"/>
            <a:miter lim="800000"/>
            <a:headEnd type="none" w="sm" len="sm"/>
            <a:tailEnd type="none" w="sm" len="sm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GB" sz="10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NO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121;p1"/>
          <p:cNvSpPr txBox="1"/>
          <p:nvPr/>
        </p:nvSpPr>
        <p:spPr>
          <a:xfrm>
            <a:off x="1546319" y="4415497"/>
            <a:ext cx="2073679" cy="4818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GB" sz="10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*Fever means temperature (by mouth) greater than 100.4F</a:t>
            </a:r>
            <a:endParaRPr sz="10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122;p1"/>
          <p:cNvSpPr txBox="1"/>
          <p:nvPr/>
        </p:nvSpPr>
        <p:spPr>
          <a:xfrm>
            <a:off x="1657925" y="2493826"/>
            <a:ext cx="1684200" cy="41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GB" sz="10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*Close contact means within 6 feet for at least 15 minutes</a:t>
            </a:r>
            <a:endParaRPr sz="10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124;p1"/>
          <p:cNvSpPr/>
          <p:nvPr/>
        </p:nvSpPr>
        <p:spPr>
          <a:xfrm>
            <a:off x="9897244" y="969633"/>
            <a:ext cx="2144163" cy="4171829"/>
          </a:xfrm>
          <a:prstGeom prst="roundRect">
            <a:avLst>
              <a:gd name="adj" fmla="val 16667"/>
            </a:avLst>
          </a:prstGeom>
          <a:solidFill>
            <a:srgbClr val="055B20"/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spcFirstLastPara="1" wrap="square" lIns="72000" tIns="45700" rIns="360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 dirty="0" smtClean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Your may come </a:t>
            </a:r>
            <a:r>
              <a:rPr lang="en-GB" sz="1400" b="1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to </a:t>
            </a:r>
            <a:r>
              <a:rPr lang="en-GB" sz="1400" b="1" i="0" u="none" strike="noStrike" cap="none" dirty="0" smtClean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work  </a:t>
            </a:r>
            <a:r>
              <a:rPr lang="en-GB" sz="1400" b="1" i="1" u="sng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only if</a:t>
            </a:r>
            <a:r>
              <a:rPr lang="en-GB" sz="1400" b="1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400" b="1" i="0" u="none" strike="noStrike" cap="none" dirty="0" smtClean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 you  </a:t>
            </a:r>
            <a:r>
              <a:rPr lang="en-GB" sz="1400" b="1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have been cleared by </a:t>
            </a:r>
            <a:r>
              <a:rPr lang="en-GB" sz="1400" b="1" dirty="0" smtClean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your </a:t>
            </a:r>
            <a:r>
              <a:rPr lang="en-GB" sz="1400" b="1" i="0" u="none" strike="noStrike" cap="none" dirty="0" smtClean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healthcare </a:t>
            </a:r>
            <a:r>
              <a:rPr lang="en-GB" sz="1400" b="1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provider or the health </a:t>
            </a:r>
            <a:r>
              <a:rPr lang="en-GB" sz="1400" b="1" i="0" u="none" strike="noStrike" cap="none" dirty="0" smtClean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department</a:t>
            </a:r>
            <a:r>
              <a:rPr lang="en-GB" sz="1400" b="1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400" b="1" dirty="0" smtClean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to do so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sng" strike="noStrike" cap="none" dirty="0" smtClean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AND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 dirty="0" smtClean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Your symptoms are improving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 dirty="0" smtClean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400" b="1" i="0" u="sng" strike="noStrike" cap="none" dirty="0" smtClean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AND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 dirty="0" smtClean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they have been free of fever for 24 hours without fever reducing medication </a:t>
            </a:r>
            <a:r>
              <a:rPr lang="en-GB" sz="1400" b="1" i="0" u="sng" strike="noStrike" cap="none" dirty="0" smtClean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AND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 dirty="0" smtClean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free of vomiting and diarrhea for 48 hours.  </a:t>
            </a:r>
            <a:endParaRPr sz="1400" b="0" i="0" u="none" strike="noStrike" cap="none" dirty="0">
              <a:solidFill>
                <a:schemeClr val="bg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102;p1"/>
          <p:cNvSpPr/>
          <p:nvPr/>
        </p:nvSpPr>
        <p:spPr>
          <a:xfrm>
            <a:off x="4042777" y="836326"/>
            <a:ext cx="5040585" cy="83028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spcFirstLastPara="1" wrap="square" lIns="72000" tIns="45700" rIns="36000" bIns="45700" anchor="ctr" anchorCtr="0">
            <a:noAutofit/>
          </a:bodyPr>
          <a:lstStyle/>
          <a:p>
            <a:pPr marR="0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12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Stay home. Inform your administrator. </a:t>
            </a:r>
            <a:endParaRPr sz="12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R="0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GB" sz="12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Rest and </a:t>
            </a:r>
            <a:r>
              <a:rPr lang="en-GB" sz="12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recover. Follow exclusion guidelines (below) Access </a:t>
            </a:r>
            <a:r>
              <a:rPr lang="en-GB" sz="12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comprehensive distance </a:t>
            </a:r>
            <a:r>
              <a:rPr lang="en-GB" sz="12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learning when well enough to do so. </a:t>
            </a:r>
            <a:endParaRPr sz="12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97;p1"/>
          <p:cNvSpPr/>
          <p:nvPr/>
        </p:nvSpPr>
        <p:spPr>
          <a:xfrm>
            <a:off x="1280348" y="4818363"/>
            <a:ext cx="396900" cy="323100"/>
          </a:xfrm>
          <a:prstGeom prst="ellipse">
            <a:avLst/>
          </a:prstGeom>
          <a:solidFill>
            <a:srgbClr val="009EE2"/>
          </a:solidFill>
          <a:ln w="19050" cap="flat" cmpd="sng">
            <a:noFill/>
            <a:prstDash val="solid"/>
            <a:miter lim="800000"/>
            <a:headEnd type="none" w="sm" len="sm"/>
            <a:tailEnd type="none" w="sm" len="sm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GB" sz="10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NO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69748" y="5600545"/>
            <a:ext cx="4831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3</a:t>
            </a:r>
            <a:endParaRPr lang="en-US" sz="3600" b="1" dirty="0">
              <a:solidFill>
                <a:schemeClr val="bg1"/>
              </a:solidFill>
            </a:endParaRPr>
          </a:p>
        </p:txBody>
      </p:sp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3309396"/>
              </p:ext>
            </p:extLst>
          </p:nvPr>
        </p:nvGraphicFramePr>
        <p:xfrm>
          <a:off x="4068553" y="2089179"/>
          <a:ext cx="5071694" cy="3931920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535847">
                  <a:extLst>
                    <a:ext uri="{9D8B030D-6E8A-4147-A177-3AD203B41FA5}">
                      <a16:colId xmlns:a16="http://schemas.microsoft.com/office/drawing/2014/main" val="1483529475"/>
                    </a:ext>
                  </a:extLst>
                </a:gridCol>
                <a:gridCol w="2535847">
                  <a:extLst>
                    <a:ext uri="{9D8B030D-6E8A-4147-A177-3AD203B41FA5}">
                      <a16:colId xmlns:a16="http://schemas.microsoft.com/office/drawing/2014/main" val="994241152"/>
                    </a:ext>
                  </a:extLst>
                </a:gridCol>
              </a:tblGrid>
              <a:tr h="35703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IF…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THEN…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3548150"/>
                  </a:ext>
                </a:extLst>
              </a:tr>
              <a:tr h="51711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You have tested </a:t>
                      </a:r>
                      <a:r>
                        <a:rPr lang="en-US" sz="1400" baseline="0" dirty="0" smtClean="0"/>
                        <a:t>positive for COVID-19</a:t>
                      </a:r>
                      <a:endParaRPr lang="en-US" sz="1400" dirty="0"/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Remain</a:t>
                      </a:r>
                      <a:r>
                        <a:rPr lang="en-US" sz="1400" baseline="0" dirty="0" smtClean="0"/>
                        <a:t> home for at least 10 days from the date of onset.</a:t>
                      </a:r>
                      <a:endParaRPr lang="en-US" sz="1400" dirty="0"/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4714920"/>
                  </a:ext>
                </a:extLst>
              </a:tr>
              <a:tr h="7140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You</a:t>
                      </a:r>
                      <a:r>
                        <a:rPr lang="en-US" sz="1400" baseline="0" dirty="0" smtClean="0"/>
                        <a:t> have  been in contact with a confirmed case of COVID-19.</a:t>
                      </a:r>
                      <a:endParaRPr lang="en-US" sz="1400" dirty="0" smtClean="0"/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Remain</a:t>
                      </a:r>
                      <a:r>
                        <a:rPr lang="en-US" sz="1400" baseline="0" dirty="0" smtClean="0"/>
                        <a:t> home for 14 days from the </a:t>
                      </a:r>
                      <a:r>
                        <a:rPr lang="en-US" sz="1400" b="1" i="1" baseline="0" dirty="0" smtClean="0"/>
                        <a:t>last</a:t>
                      </a:r>
                      <a:r>
                        <a:rPr lang="en-US" sz="1400" baseline="0" dirty="0" smtClean="0"/>
                        <a:t> exposure.</a:t>
                      </a:r>
                      <a:endParaRPr lang="en-US" sz="1400" dirty="0" smtClean="0"/>
                    </a:p>
                    <a:p>
                      <a:endParaRPr lang="en-US" sz="1400" dirty="0" smtClean="0"/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5704863"/>
                  </a:ext>
                </a:extLst>
              </a:tr>
              <a:tr h="113060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Your are  Ill</a:t>
                      </a:r>
                      <a:r>
                        <a:rPr lang="en-US" sz="1400" baseline="0" dirty="0" smtClean="0"/>
                        <a:t> with major symptoms of COVID-19 ( See #2)</a:t>
                      </a:r>
                      <a:endParaRPr lang="en-US" sz="1400" dirty="0" smtClean="0"/>
                    </a:p>
                    <a:p>
                      <a:endParaRPr lang="en-US" sz="1400" dirty="0"/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Consult</a:t>
                      </a:r>
                      <a:r>
                        <a:rPr lang="en-US" sz="1400" baseline="0" dirty="0" smtClean="0"/>
                        <a:t> with  your medical provider for COVID-19 test and/or stay home for 10-days from date of onset</a:t>
                      </a:r>
                      <a:endParaRPr lang="en-US" sz="1400" dirty="0" smtClean="0"/>
                    </a:p>
                    <a:p>
                      <a:endParaRPr lang="en-US" sz="1400" dirty="0"/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0147220"/>
                  </a:ext>
                </a:extLst>
              </a:tr>
              <a:tr h="113060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You are ill with minor symptoms of COVID-19</a:t>
                      </a:r>
                      <a:r>
                        <a:rPr lang="en-US" sz="1400" baseline="0" dirty="0" smtClean="0"/>
                        <a:t> and not a contact of a confirmed case (See #3)</a:t>
                      </a:r>
                      <a:endParaRPr lang="en-US" sz="1400" dirty="0" smtClean="0"/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Stay home until free</a:t>
                      </a:r>
                      <a:r>
                        <a:rPr lang="en-US" sz="1400" baseline="0" dirty="0" smtClean="0"/>
                        <a:t> of vomiting and diarrhea for 48 hours and free of fever without fever reducing medication for 24 hours. </a:t>
                      </a:r>
                      <a:endParaRPr lang="en-US" sz="1400" dirty="0" smtClean="0"/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4170861"/>
                  </a:ext>
                </a:extLst>
              </a:tr>
            </a:tbl>
          </a:graphicData>
        </a:graphic>
      </p:graphicFrame>
      <p:cxnSp>
        <p:nvCxnSpPr>
          <p:cNvPr id="28" name="Straight Connector 27"/>
          <p:cNvCxnSpPr/>
          <p:nvPr/>
        </p:nvCxnSpPr>
        <p:spPr>
          <a:xfrm>
            <a:off x="3050442" y="6230961"/>
            <a:ext cx="694469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Google Shape;98;p1"/>
          <p:cNvSpPr/>
          <p:nvPr/>
        </p:nvSpPr>
        <p:spPr>
          <a:xfrm>
            <a:off x="3195882" y="6095167"/>
            <a:ext cx="442200" cy="323100"/>
          </a:xfrm>
          <a:prstGeom prst="ellipse">
            <a:avLst/>
          </a:prstGeom>
          <a:solidFill>
            <a:srgbClr val="009EE2"/>
          </a:solidFill>
          <a:ln w="19050" cap="flat" cmpd="sng">
            <a:noFill/>
            <a:prstDash val="solid"/>
            <a:miter lim="800000"/>
            <a:headEnd type="none" w="sm" len="sm"/>
            <a:tailEnd type="none" w="sm" len="sm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GB" sz="10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NO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106;p1"/>
          <p:cNvSpPr/>
          <p:nvPr/>
        </p:nvSpPr>
        <p:spPr>
          <a:xfrm>
            <a:off x="3621192" y="6182917"/>
            <a:ext cx="108000" cy="1476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dk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106;p1"/>
          <p:cNvSpPr/>
          <p:nvPr/>
        </p:nvSpPr>
        <p:spPr>
          <a:xfrm>
            <a:off x="3656691" y="3819216"/>
            <a:ext cx="108000" cy="1476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dk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106;p1"/>
          <p:cNvSpPr/>
          <p:nvPr/>
        </p:nvSpPr>
        <p:spPr>
          <a:xfrm>
            <a:off x="6559800" y="6165169"/>
            <a:ext cx="108000" cy="1476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dk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106;p1"/>
          <p:cNvSpPr/>
          <p:nvPr/>
        </p:nvSpPr>
        <p:spPr>
          <a:xfrm>
            <a:off x="4745622" y="6173076"/>
            <a:ext cx="108000" cy="1476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dk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106;p1"/>
          <p:cNvSpPr/>
          <p:nvPr/>
        </p:nvSpPr>
        <p:spPr>
          <a:xfrm>
            <a:off x="9084156" y="6165169"/>
            <a:ext cx="108000" cy="1476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dk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Up-Down Arrow 34"/>
          <p:cNvSpPr/>
          <p:nvPr/>
        </p:nvSpPr>
        <p:spPr>
          <a:xfrm>
            <a:off x="6427257" y="1711615"/>
            <a:ext cx="265086" cy="348621"/>
          </a:xfrm>
          <a:prstGeom prst="upDownArrow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ight Arrow 35"/>
          <p:cNvSpPr/>
          <p:nvPr/>
        </p:nvSpPr>
        <p:spPr>
          <a:xfrm>
            <a:off x="9238211" y="3812538"/>
            <a:ext cx="497754" cy="219102"/>
          </a:xfrm>
          <a:prstGeom prst="rightArrow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344980" y="122641"/>
            <a:ext cx="111737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Can I attend work today? </a:t>
            </a:r>
            <a:r>
              <a:rPr lang="en-US" sz="1600" b="1" dirty="0" smtClean="0"/>
              <a:t>(Start with question 1 and follow the “yes” or “no”)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3332391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1183</TotalTime>
  <Words>332</Words>
  <Application>Microsoft Office PowerPoint</Application>
  <PresentationFormat>Widescreen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 Olson</dc:creator>
  <cp:lastModifiedBy>Jan Olson</cp:lastModifiedBy>
  <cp:revision>4</cp:revision>
  <dcterms:created xsi:type="dcterms:W3CDTF">2020-11-01T21:15:08Z</dcterms:created>
  <dcterms:modified xsi:type="dcterms:W3CDTF">2020-11-02T16:58:40Z</dcterms:modified>
</cp:coreProperties>
</file>