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5"/>
  </p:sldMasterIdLst>
  <p:sldIdLst>
    <p:sldId id="256" r:id="rId6"/>
  </p:sldIdLst>
  <p:sldSz cx="18288000" cy="10287000"/>
  <p:notesSz cx="6858000" cy="9144000"/>
  <p:embeddedFontLst>
    <p:embeddedFont>
      <p:font typeface="Montserrat" panose="020F0502020204030204" pitchFamily="2" charset="0"/>
      <p:regular r:id="rId7"/>
      <p:bold r:id="rId8"/>
      <p:italic r:id="rId9"/>
      <p:boldItalic r:id="rId10"/>
    </p:embeddedFont>
    <p:embeddedFont>
      <p:font typeface="Montserrat Bold" panose="020B0604020202020204" charset="0"/>
      <p:regular r:id="rId11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1" d="100"/>
          <a:sy n="61" d="100"/>
        </p:scale>
        <p:origin x="126" y="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5.fntdata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customXml" Target="../customXml/item4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50941" y="-5251441"/>
            <a:ext cx="20789882" cy="20789882"/>
          </a:xfrm>
          <a:custGeom>
            <a:avLst/>
            <a:gdLst/>
            <a:ahLst/>
            <a:cxnLst/>
            <a:rect l="l" t="t" r="r" b="b"/>
            <a:pathLst>
              <a:path w="20789882" h="20789882">
                <a:moveTo>
                  <a:pt x="0" y="0"/>
                </a:moveTo>
                <a:lnTo>
                  <a:pt x="20789882" y="0"/>
                </a:lnTo>
                <a:lnTo>
                  <a:pt x="20789882" y="20789882"/>
                </a:lnTo>
                <a:lnTo>
                  <a:pt x="0" y="207898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4201087" y="2172918"/>
            <a:ext cx="5941164" cy="5941164"/>
          </a:xfrm>
          <a:custGeom>
            <a:avLst/>
            <a:gdLst/>
            <a:ahLst/>
            <a:cxnLst/>
            <a:rect l="l" t="t" r="r" b="b"/>
            <a:pathLst>
              <a:path w="5941164" h="5941164">
                <a:moveTo>
                  <a:pt x="0" y="0"/>
                </a:moveTo>
                <a:lnTo>
                  <a:pt x="5941164" y="0"/>
                </a:lnTo>
                <a:lnTo>
                  <a:pt x="5941164" y="5941164"/>
                </a:lnTo>
                <a:lnTo>
                  <a:pt x="0" y="59411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1196612" y="6861873"/>
            <a:ext cx="4719162" cy="4719162"/>
          </a:xfrm>
          <a:custGeom>
            <a:avLst/>
            <a:gdLst/>
            <a:ahLst/>
            <a:cxnLst/>
            <a:rect l="l" t="t" r="r" b="b"/>
            <a:pathLst>
              <a:path w="4719162" h="4719162">
                <a:moveTo>
                  <a:pt x="0" y="0"/>
                </a:moveTo>
                <a:lnTo>
                  <a:pt x="4719162" y="0"/>
                </a:lnTo>
                <a:lnTo>
                  <a:pt x="4719162" y="4719163"/>
                </a:lnTo>
                <a:lnTo>
                  <a:pt x="0" y="47191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6554102" y="2172918"/>
            <a:ext cx="5941164" cy="5941164"/>
          </a:xfrm>
          <a:custGeom>
            <a:avLst/>
            <a:gdLst/>
            <a:ahLst/>
            <a:cxnLst/>
            <a:rect l="l" t="t" r="r" b="b"/>
            <a:pathLst>
              <a:path w="5941164" h="5941164">
                <a:moveTo>
                  <a:pt x="0" y="0"/>
                </a:moveTo>
                <a:lnTo>
                  <a:pt x="5941164" y="0"/>
                </a:lnTo>
                <a:lnTo>
                  <a:pt x="5941164" y="5941164"/>
                </a:lnTo>
                <a:lnTo>
                  <a:pt x="0" y="59411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9477531">
            <a:off x="1732062" y="-2381310"/>
            <a:ext cx="14823876" cy="15049620"/>
          </a:xfrm>
          <a:custGeom>
            <a:avLst/>
            <a:gdLst/>
            <a:ahLst/>
            <a:cxnLst/>
            <a:rect l="l" t="t" r="r" b="b"/>
            <a:pathLst>
              <a:path w="14823876" h="15049620">
                <a:moveTo>
                  <a:pt x="0" y="0"/>
                </a:moveTo>
                <a:lnTo>
                  <a:pt x="14823876" y="0"/>
                </a:lnTo>
                <a:lnTo>
                  <a:pt x="14823876" y="15049620"/>
                </a:lnTo>
                <a:lnTo>
                  <a:pt x="0" y="1504962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 rot="5400000">
            <a:off x="-4079502" y="4054658"/>
            <a:ext cx="10287000" cy="2177685"/>
          </a:xfrm>
          <a:custGeom>
            <a:avLst/>
            <a:gdLst/>
            <a:ahLst/>
            <a:cxnLst/>
            <a:rect l="l" t="t" r="r" b="b"/>
            <a:pathLst>
              <a:path w="10287000" h="2177685">
                <a:moveTo>
                  <a:pt x="0" y="0"/>
                </a:moveTo>
                <a:lnTo>
                  <a:pt x="10287000" y="0"/>
                </a:lnTo>
                <a:lnTo>
                  <a:pt x="10287000" y="2177684"/>
                </a:lnTo>
                <a:lnTo>
                  <a:pt x="0" y="21776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27758" b="-29088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5400000" flipH="1" flipV="1">
            <a:off x="12067950" y="4066950"/>
            <a:ext cx="10287000" cy="2153099"/>
          </a:xfrm>
          <a:custGeom>
            <a:avLst/>
            <a:gdLst/>
            <a:ahLst/>
            <a:cxnLst/>
            <a:rect l="l" t="t" r="r" b="b"/>
            <a:pathLst>
              <a:path w="10287000" h="2153099">
                <a:moveTo>
                  <a:pt x="10287000" y="2153100"/>
                </a:moveTo>
                <a:lnTo>
                  <a:pt x="0" y="2153100"/>
                </a:lnTo>
                <a:lnTo>
                  <a:pt x="0" y="0"/>
                </a:lnTo>
                <a:lnTo>
                  <a:pt x="10287000" y="0"/>
                </a:lnTo>
                <a:lnTo>
                  <a:pt x="10287000" y="2153100"/>
                </a:lnTo>
                <a:close/>
              </a:path>
            </a:pathLst>
          </a:custGeom>
          <a:blipFill>
            <a:blip r:embed="rId9"/>
            <a:stretch>
              <a:fillRect t="-28075" b="-29535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667441" y="1564895"/>
            <a:ext cx="2970799" cy="2987396"/>
          </a:xfrm>
          <a:custGeom>
            <a:avLst/>
            <a:gdLst/>
            <a:ahLst/>
            <a:cxnLst/>
            <a:rect l="l" t="t" r="r" b="b"/>
            <a:pathLst>
              <a:path w="2970799" h="2987396">
                <a:moveTo>
                  <a:pt x="0" y="0"/>
                </a:moveTo>
                <a:lnTo>
                  <a:pt x="2970799" y="0"/>
                </a:lnTo>
                <a:lnTo>
                  <a:pt x="2970799" y="2987396"/>
                </a:lnTo>
                <a:lnTo>
                  <a:pt x="0" y="29873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0800000">
            <a:off x="15534739" y="0"/>
            <a:ext cx="2753261" cy="7801393"/>
          </a:xfrm>
          <a:custGeom>
            <a:avLst/>
            <a:gdLst/>
            <a:ahLst/>
            <a:cxnLst/>
            <a:rect l="l" t="t" r="r" b="b"/>
            <a:pathLst>
              <a:path w="2753261" h="7801393">
                <a:moveTo>
                  <a:pt x="0" y="0"/>
                </a:moveTo>
                <a:lnTo>
                  <a:pt x="2753261" y="0"/>
                </a:lnTo>
                <a:lnTo>
                  <a:pt x="2753261" y="7801393"/>
                </a:lnTo>
                <a:lnTo>
                  <a:pt x="0" y="780139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377339" b="-6846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10800000">
            <a:off x="-24844" y="2769142"/>
            <a:ext cx="4176242" cy="7517858"/>
          </a:xfrm>
          <a:custGeom>
            <a:avLst/>
            <a:gdLst/>
            <a:ahLst/>
            <a:cxnLst/>
            <a:rect l="l" t="t" r="r" b="b"/>
            <a:pathLst>
              <a:path w="4176242" h="7517858">
                <a:moveTo>
                  <a:pt x="0" y="0"/>
                </a:moveTo>
                <a:lnTo>
                  <a:pt x="4176242" y="0"/>
                </a:lnTo>
                <a:lnTo>
                  <a:pt x="4176242" y="7517858"/>
                </a:lnTo>
                <a:lnTo>
                  <a:pt x="0" y="751785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11101" r="-10000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5400000">
            <a:off x="-2913297" y="2888452"/>
            <a:ext cx="10287000" cy="4510096"/>
          </a:xfrm>
          <a:custGeom>
            <a:avLst/>
            <a:gdLst/>
            <a:ahLst/>
            <a:cxnLst/>
            <a:rect l="l" t="t" r="r" b="b"/>
            <a:pathLst>
              <a:path w="10287000" h="4510096">
                <a:moveTo>
                  <a:pt x="0" y="0"/>
                </a:moveTo>
                <a:lnTo>
                  <a:pt x="10287000" y="0"/>
                </a:lnTo>
                <a:lnTo>
                  <a:pt x="10287000" y="4510096"/>
                </a:lnTo>
                <a:lnTo>
                  <a:pt x="0" y="451009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0755" r="-15081" b="-15437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ln w="95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76200"/>
              <a:ext cx="4816593" cy="27855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2458447" y="8448131"/>
            <a:ext cx="2195493" cy="1546646"/>
          </a:xfrm>
          <a:custGeom>
            <a:avLst/>
            <a:gdLst/>
            <a:ahLst/>
            <a:cxnLst/>
            <a:rect l="l" t="t" r="r" b="b"/>
            <a:pathLst>
              <a:path w="2195493" h="1546646">
                <a:moveTo>
                  <a:pt x="0" y="0"/>
                </a:moveTo>
                <a:lnTo>
                  <a:pt x="2195493" y="0"/>
                </a:lnTo>
                <a:lnTo>
                  <a:pt x="2195493" y="1546647"/>
                </a:lnTo>
                <a:lnTo>
                  <a:pt x="0" y="154664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6146212" y="0"/>
            <a:ext cx="5995575" cy="3385956"/>
          </a:xfrm>
          <a:custGeom>
            <a:avLst/>
            <a:gdLst/>
            <a:ahLst/>
            <a:cxnLst/>
            <a:rect l="l" t="t" r="r" b="b"/>
            <a:pathLst>
              <a:path w="5995575" h="3385956">
                <a:moveTo>
                  <a:pt x="0" y="0"/>
                </a:moveTo>
                <a:lnTo>
                  <a:pt x="5995576" y="0"/>
                </a:lnTo>
                <a:lnTo>
                  <a:pt x="5995576" y="3385956"/>
                </a:lnTo>
                <a:lnTo>
                  <a:pt x="0" y="338595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t="-36347" b="-407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3857366" y="3224031"/>
            <a:ext cx="10385485" cy="1557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>
                <a:solidFill>
                  <a:srgbClr val="0D47A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ADD A HEADING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091447" y="5403313"/>
            <a:ext cx="8105105" cy="877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D47A2"/>
                </a:solidFill>
                <a:latin typeface="Montserrat"/>
                <a:ea typeface="Montserrat"/>
                <a:cs typeface="Montserrat"/>
                <a:sym typeface="Montserrat"/>
              </a:rPr>
              <a:t>Add a subheading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61A5E44D48C847BB291F46D5F8DDCF" ma:contentTypeVersion="16" ma:contentTypeDescription="Create a new document." ma:contentTypeScope="" ma:versionID="dd0ecd9fed00e6d2d3617d0b2cdd6873">
  <xsd:schema xmlns:xsd="http://www.w3.org/2001/XMLSchema" xmlns:xs="http://www.w3.org/2001/XMLSchema" xmlns:p="http://schemas.microsoft.com/office/2006/metadata/properties" xmlns:ns2="3dd0a982-ccd3-457c-8956-b13a997aa75f" xmlns:ns3="67078a8b-26c6-4e59-b921-d7dc565f3ac1" targetNamespace="http://schemas.microsoft.com/office/2006/metadata/properties" ma:root="true" ma:fieldsID="cec2ec0715709688934256ae1501d2e0" ns2:_="" ns3:_="">
    <xsd:import namespace="3dd0a982-ccd3-457c-8956-b13a997aa75f"/>
    <xsd:import namespace="67078a8b-26c6-4e59-b921-d7dc565f3ac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2:SharedWithUsers" minOccurs="0"/>
                <xsd:element ref="ns2:SharedWithDetail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0a982-ccd3-457c-8956-b13a997aa75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2" nillable="true" ma:displayName="Taxonomy Catch All Column" ma:hidden="true" ma:list="{d39221c6-23fa-4e95-b5f9-e6b669060f7f}" ma:internalName="TaxCatchAll" ma:showField="CatchAllData" ma:web="3dd0a982-ccd3-457c-8956-b13a997aa7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078a8b-26c6-4e59-b921-d7dc565f3a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fb524c0-9099-4969-91aa-8b77a1c4bb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7078a8b-26c6-4e59-b921-d7dc565f3ac1">
      <Terms xmlns="http://schemas.microsoft.com/office/infopath/2007/PartnerControls"/>
    </lcf76f155ced4ddcb4097134ff3c332f>
    <TaxCatchAll xmlns="3dd0a982-ccd3-457c-8956-b13a997aa75f" xsi:nil="true"/>
    <_dlc_DocId xmlns="3dd0a982-ccd3-457c-8956-b13a997aa75f">HURWUMWASVPS-1180130358-417192</_dlc_DocId>
    <_dlc_DocIdUrl xmlns="3dd0a982-ccd3-457c-8956-b13a997aa75f">
      <Url>https://nasnurses.sharepoint.com/sites/NASNSHared/_layouts/15/DocIdRedir.aspx?ID=HURWUMWASVPS-1180130358-417192</Url>
      <Description>HURWUMWASVPS-1180130358-417192</Description>
    </_dlc_DocIdUrl>
  </documentManagement>
</p:properties>
</file>

<file path=customXml/itemProps1.xml><?xml version="1.0" encoding="utf-8"?>
<ds:datastoreItem xmlns:ds="http://schemas.openxmlformats.org/officeDocument/2006/customXml" ds:itemID="{FDFD788F-EB99-4131-A3D1-9F1F881628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d0a982-ccd3-457c-8956-b13a997aa75f"/>
    <ds:schemaRef ds:uri="67078a8b-26c6-4e59-b921-d7dc565f3a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98A844-1C22-4036-AC39-4C26DC82F8C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68536D1E-D1D3-4B59-BB7B-7EB8D06678E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6B6393B-958D-40DB-BA43-F0FEEED7F752}">
  <ds:schemaRefs>
    <ds:schemaRef ds:uri="http://schemas.microsoft.com/office/2006/metadata/properties"/>
    <ds:schemaRef ds:uri="http://schemas.microsoft.com/office/infopath/2007/PartnerControls"/>
    <ds:schemaRef ds:uri="67078a8b-26c6-4e59-b921-d7dc565f3ac1"/>
    <ds:schemaRef ds:uri="3dd0a982-ccd3-457c-8956-b13a997aa75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Montserrat Bold</vt:lpstr>
      <vt:lpstr>Montserrat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NASN2026 Cover Slide for Presentations</dc:title>
  <dc:creator>Devin Dinkel</dc:creator>
  <cp:lastModifiedBy>Devin Dinkel</cp:lastModifiedBy>
  <cp:revision>3</cp:revision>
  <dcterms:created xsi:type="dcterms:W3CDTF">2006-08-16T00:00:00Z</dcterms:created>
  <dcterms:modified xsi:type="dcterms:W3CDTF">2026-02-20T23:22:28Z</dcterms:modified>
  <dc:identifier>DAHBxlA9tGI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0x0101000E61A5E44D48C847BB291F46D5F8DDCF</vt:lpwstr>
  </property>
  <property fmtid="{D5CDD505-2E9C-101B-9397-08002B2CF9AE}" pid="3" name="_dlc_DocIdItemGuid">
    <vt:lpwstr>73963519-e7c4-404c-b657-2d1cf53a02ef</vt:lpwstr>
  </property>
</Properties>
</file>