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05" r:id="rId2"/>
    <p:sldId id="256" r:id="rId3"/>
    <p:sldId id="257" r:id="rId4"/>
    <p:sldId id="259" r:id="rId5"/>
    <p:sldId id="258" r:id="rId6"/>
    <p:sldId id="260" r:id="rId7"/>
    <p:sldId id="292" r:id="rId8"/>
    <p:sldId id="261" r:id="rId9"/>
    <p:sldId id="262" r:id="rId10"/>
    <p:sldId id="263" r:id="rId11"/>
    <p:sldId id="264" r:id="rId12"/>
    <p:sldId id="265" r:id="rId13"/>
    <p:sldId id="272" r:id="rId14"/>
    <p:sldId id="266" r:id="rId15"/>
    <p:sldId id="267" r:id="rId16"/>
    <p:sldId id="268" r:id="rId17"/>
    <p:sldId id="269" r:id="rId18"/>
    <p:sldId id="296" r:id="rId19"/>
    <p:sldId id="297" r:id="rId20"/>
    <p:sldId id="298" r:id="rId21"/>
    <p:sldId id="299" r:id="rId22"/>
    <p:sldId id="275" r:id="rId23"/>
    <p:sldId id="276" r:id="rId24"/>
    <p:sldId id="277" r:id="rId25"/>
    <p:sldId id="300" r:id="rId26"/>
    <p:sldId id="301" r:id="rId27"/>
    <p:sldId id="279" r:id="rId28"/>
    <p:sldId id="280" r:id="rId29"/>
    <p:sldId id="281" r:id="rId30"/>
    <p:sldId id="302" r:id="rId31"/>
    <p:sldId id="303" r:id="rId32"/>
    <p:sldId id="304" r:id="rId33"/>
    <p:sldId id="284" r:id="rId34"/>
    <p:sldId id="285" r:id="rId35"/>
    <p:sldId id="286" r:id="rId36"/>
    <p:sldId id="287" r:id="rId37"/>
    <p:sldId id="288" r:id="rId38"/>
    <p:sldId id="289" r:id="rId39"/>
    <p:sldId id="29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94BE73-9221-4B18-BF59-8332AFBDECED}" v="26" dt="2026-03-11T00:29:40.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80246" autoAdjust="0"/>
  </p:normalViewPr>
  <p:slideViewPr>
    <p:cSldViewPr snapToGrid="0">
      <p:cViewPr varScale="1">
        <p:scale>
          <a:sx n="87" d="100"/>
          <a:sy n="87" d="100"/>
        </p:scale>
        <p:origin x="456" y="72"/>
      </p:cViewPr>
      <p:guideLst/>
    </p:cSldViewPr>
  </p:slideViewPr>
  <p:notesTextViewPr>
    <p:cViewPr>
      <p:scale>
        <a:sx n="1" d="1"/>
        <a:sy n="1" d="1"/>
      </p:scale>
      <p:origin x="0" y="-1757"/>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Tamara" userId="3de5e0bb-4fc2-422d-bdfe-81529a90a122" providerId="ADAL" clId="{B20D3293-66BF-4BC9-A1A1-2BA9B36A1772}"/>
    <pc:docChg chg="undo custSel addSld delSld modSld">
      <pc:chgData name="Terry, Tamara" userId="3de5e0bb-4fc2-422d-bdfe-81529a90a122" providerId="ADAL" clId="{B20D3293-66BF-4BC9-A1A1-2BA9B36A1772}" dt="2026-02-27T15:04:04.202" v="4045" actId="6549"/>
      <pc:docMkLst>
        <pc:docMk/>
      </pc:docMkLst>
      <pc:sldChg chg="modSp mod">
        <pc:chgData name="Terry, Tamara" userId="3de5e0bb-4fc2-422d-bdfe-81529a90a122" providerId="ADAL" clId="{B20D3293-66BF-4BC9-A1A1-2BA9B36A1772}" dt="2026-02-26T16:26:50.791" v="30" actId="255"/>
        <pc:sldMkLst>
          <pc:docMk/>
          <pc:sldMk cId="4053150978" sldId="256"/>
        </pc:sldMkLst>
        <pc:spChg chg="mod">
          <ac:chgData name="Terry, Tamara" userId="3de5e0bb-4fc2-422d-bdfe-81529a90a122" providerId="ADAL" clId="{B20D3293-66BF-4BC9-A1A1-2BA9B36A1772}" dt="2026-02-26T16:26:05.179" v="27" actId="1035"/>
          <ac:spMkLst>
            <pc:docMk/>
            <pc:sldMk cId="4053150978" sldId="256"/>
            <ac:spMk id="2" creationId="{E9453217-C6E6-9081-B370-23A066EB085F}"/>
          </ac:spMkLst>
        </pc:spChg>
        <pc:spChg chg="mod">
          <ac:chgData name="Terry, Tamara" userId="3de5e0bb-4fc2-422d-bdfe-81529a90a122" providerId="ADAL" clId="{B20D3293-66BF-4BC9-A1A1-2BA9B36A1772}" dt="2026-02-26T16:26:50.791" v="30" actId="255"/>
          <ac:spMkLst>
            <pc:docMk/>
            <pc:sldMk cId="4053150978" sldId="256"/>
            <ac:spMk id="3" creationId="{5702B35E-BF4F-FCEB-2999-09378E80D904}"/>
          </ac:spMkLst>
        </pc:spChg>
      </pc:sldChg>
      <pc:sldChg chg="modSp mod modClrScheme chgLayout">
        <pc:chgData name="Terry, Tamara" userId="3de5e0bb-4fc2-422d-bdfe-81529a90a122" providerId="ADAL" clId="{B20D3293-66BF-4BC9-A1A1-2BA9B36A1772}" dt="2026-02-26T19:45:35.905" v="2770" actId="1076"/>
        <pc:sldMkLst>
          <pc:docMk/>
          <pc:sldMk cId="2797774787" sldId="258"/>
        </pc:sldMkLst>
        <pc:spChg chg="mod ord">
          <ac:chgData name="Terry, Tamara" userId="3de5e0bb-4fc2-422d-bdfe-81529a90a122" providerId="ADAL" clId="{B20D3293-66BF-4BC9-A1A1-2BA9B36A1772}" dt="2026-02-26T19:45:35.905" v="2770" actId="1076"/>
          <ac:spMkLst>
            <pc:docMk/>
            <pc:sldMk cId="2797774787" sldId="258"/>
            <ac:spMk id="2" creationId="{129C0280-7A3A-89B3-2C44-507D3AFF4C53}"/>
          </ac:spMkLst>
        </pc:spChg>
        <pc:spChg chg="mod ord">
          <ac:chgData name="Terry, Tamara" userId="3de5e0bb-4fc2-422d-bdfe-81529a90a122" providerId="ADAL" clId="{B20D3293-66BF-4BC9-A1A1-2BA9B36A1772}" dt="2026-02-26T19:45:33.152" v="2769" actId="1076"/>
          <ac:spMkLst>
            <pc:docMk/>
            <pc:sldMk cId="2797774787" sldId="258"/>
            <ac:spMk id="3" creationId="{0250BA37-D585-DF44-E83D-F1F4AC01F3EA}"/>
          </ac:spMkLst>
        </pc:spChg>
      </pc:sldChg>
      <pc:sldChg chg="addSp delSp modSp mod modClrScheme chgLayout">
        <pc:chgData name="Terry, Tamara" userId="3de5e0bb-4fc2-422d-bdfe-81529a90a122" providerId="ADAL" clId="{B20D3293-66BF-4BC9-A1A1-2BA9B36A1772}" dt="2026-02-27T14:58:12.220" v="3972" actId="20577"/>
        <pc:sldMkLst>
          <pc:docMk/>
          <pc:sldMk cId="3185005540" sldId="259"/>
        </pc:sldMkLst>
        <pc:spChg chg="mod ord">
          <ac:chgData name="Terry, Tamara" userId="3de5e0bb-4fc2-422d-bdfe-81529a90a122" providerId="ADAL" clId="{B20D3293-66BF-4BC9-A1A1-2BA9B36A1772}" dt="2026-02-26T19:43:41.659" v="2641" actId="255"/>
          <ac:spMkLst>
            <pc:docMk/>
            <pc:sldMk cId="3185005540" sldId="259"/>
            <ac:spMk id="2" creationId="{CDDABF5F-E9CE-BF66-6F55-D3D597DFAF0A}"/>
          </ac:spMkLst>
        </pc:spChg>
        <pc:spChg chg="mod ord">
          <ac:chgData name="Terry, Tamara" userId="3de5e0bb-4fc2-422d-bdfe-81529a90a122" providerId="ADAL" clId="{B20D3293-66BF-4BC9-A1A1-2BA9B36A1772}" dt="2026-02-27T14:58:12.220" v="3972" actId="20577"/>
          <ac:spMkLst>
            <pc:docMk/>
            <pc:sldMk cId="3185005540" sldId="259"/>
            <ac:spMk id="3" creationId="{53A94FCB-7C77-19A6-6E4C-C3A0F1794AED}"/>
          </ac:spMkLst>
        </pc:spChg>
      </pc:sldChg>
      <pc:sldChg chg="addSp delSp modSp mod modClrScheme chgLayout">
        <pc:chgData name="Terry, Tamara" userId="3de5e0bb-4fc2-422d-bdfe-81529a90a122" providerId="ADAL" clId="{B20D3293-66BF-4BC9-A1A1-2BA9B36A1772}" dt="2026-02-26T19:49:42.906" v="3024" actId="114"/>
        <pc:sldMkLst>
          <pc:docMk/>
          <pc:sldMk cId="1555068712" sldId="260"/>
        </pc:sldMkLst>
        <pc:spChg chg="add del mod ord">
          <ac:chgData name="Terry, Tamara" userId="3de5e0bb-4fc2-422d-bdfe-81529a90a122" providerId="ADAL" clId="{B20D3293-66BF-4BC9-A1A1-2BA9B36A1772}" dt="2026-02-26T19:47:50.809" v="2897" actId="14100"/>
          <ac:spMkLst>
            <pc:docMk/>
            <pc:sldMk cId="1555068712" sldId="260"/>
            <ac:spMk id="2" creationId="{DC05F202-1909-94BA-40E0-0836B3127D3F}"/>
          </ac:spMkLst>
        </pc:spChg>
        <pc:spChg chg="mod ord">
          <ac:chgData name="Terry, Tamara" userId="3de5e0bb-4fc2-422d-bdfe-81529a90a122" providerId="ADAL" clId="{B20D3293-66BF-4BC9-A1A1-2BA9B36A1772}" dt="2026-02-26T19:49:42.906" v="3024" actId="114"/>
          <ac:spMkLst>
            <pc:docMk/>
            <pc:sldMk cId="1555068712" sldId="260"/>
            <ac:spMk id="3" creationId="{AC0950D9-8B02-863F-FAD7-22E4405940E6}"/>
          </ac:spMkLst>
        </pc:spChg>
      </pc:sldChg>
      <pc:sldChg chg="modSp mod modClrScheme chgLayout">
        <pc:chgData name="Terry, Tamara" userId="3de5e0bb-4fc2-422d-bdfe-81529a90a122" providerId="ADAL" clId="{B20D3293-66BF-4BC9-A1A1-2BA9B36A1772}" dt="2026-02-26T20:22:17.834" v="3297" actId="1076"/>
        <pc:sldMkLst>
          <pc:docMk/>
          <pc:sldMk cId="218612897" sldId="261"/>
        </pc:sldMkLst>
        <pc:spChg chg="mod ord">
          <ac:chgData name="Terry, Tamara" userId="3de5e0bb-4fc2-422d-bdfe-81529a90a122" providerId="ADAL" clId="{B20D3293-66BF-4BC9-A1A1-2BA9B36A1772}" dt="2026-02-26T20:22:14.753" v="3296" actId="1076"/>
          <ac:spMkLst>
            <pc:docMk/>
            <pc:sldMk cId="218612897" sldId="261"/>
            <ac:spMk id="2" creationId="{4B81329D-F00F-B11F-FFF7-DE3F0A6F6191}"/>
          </ac:spMkLst>
        </pc:spChg>
        <pc:spChg chg="mod ord">
          <ac:chgData name="Terry, Tamara" userId="3de5e0bb-4fc2-422d-bdfe-81529a90a122" providerId="ADAL" clId="{B20D3293-66BF-4BC9-A1A1-2BA9B36A1772}" dt="2026-02-26T20:22:17.834" v="3297" actId="1076"/>
          <ac:spMkLst>
            <pc:docMk/>
            <pc:sldMk cId="218612897" sldId="261"/>
            <ac:spMk id="3" creationId="{A7C2F6F9-B70C-5F29-4E1A-32453AF82FEA}"/>
          </ac:spMkLst>
        </pc:spChg>
      </pc:sldChg>
      <pc:sldChg chg="modSp mod">
        <pc:chgData name="Terry, Tamara" userId="3de5e0bb-4fc2-422d-bdfe-81529a90a122" providerId="ADAL" clId="{B20D3293-66BF-4BC9-A1A1-2BA9B36A1772}" dt="2026-02-27T14:56:50.492" v="3962" actId="12"/>
        <pc:sldMkLst>
          <pc:docMk/>
          <pc:sldMk cId="2111836867" sldId="262"/>
        </pc:sldMkLst>
        <pc:spChg chg="mod">
          <ac:chgData name="Terry, Tamara" userId="3de5e0bb-4fc2-422d-bdfe-81529a90a122" providerId="ADAL" clId="{B20D3293-66BF-4BC9-A1A1-2BA9B36A1772}" dt="2026-02-26T16:54:19.877" v="747" actId="1035"/>
          <ac:spMkLst>
            <pc:docMk/>
            <pc:sldMk cId="2111836867" sldId="262"/>
            <ac:spMk id="2" creationId="{EB6AFA13-9B3C-9744-A85B-83CE6602444D}"/>
          </ac:spMkLst>
        </pc:spChg>
        <pc:spChg chg="mod">
          <ac:chgData name="Terry, Tamara" userId="3de5e0bb-4fc2-422d-bdfe-81529a90a122" providerId="ADAL" clId="{B20D3293-66BF-4BC9-A1A1-2BA9B36A1772}" dt="2026-02-27T14:56:50.492" v="3962" actId="12"/>
          <ac:spMkLst>
            <pc:docMk/>
            <pc:sldMk cId="2111836867" sldId="262"/>
            <ac:spMk id="3" creationId="{A37ADCEA-50E8-1DE7-C009-9D5291AC9DEB}"/>
          </ac:spMkLst>
        </pc:spChg>
      </pc:sldChg>
      <pc:sldChg chg="modSp mod modClrScheme chgLayout">
        <pc:chgData name="Terry, Tamara" userId="3de5e0bb-4fc2-422d-bdfe-81529a90a122" providerId="ADAL" clId="{B20D3293-66BF-4BC9-A1A1-2BA9B36A1772}" dt="2026-02-26T20:00:48.152" v="3117" actId="1076"/>
        <pc:sldMkLst>
          <pc:docMk/>
          <pc:sldMk cId="638787834" sldId="263"/>
        </pc:sldMkLst>
        <pc:spChg chg="mod ord">
          <ac:chgData name="Terry, Tamara" userId="3de5e0bb-4fc2-422d-bdfe-81529a90a122" providerId="ADAL" clId="{B20D3293-66BF-4BC9-A1A1-2BA9B36A1772}" dt="2026-02-26T20:00:41.749" v="3116" actId="1076"/>
          <ac:spMkLst>
            <pc:docMk/>
            <pc:sldMk cId="638787834" sldId="263"/>
            <ac:spMk id="2" creationId="{5D8A2971-B6FF-B074-25D1-BB5294546CF6}"/>
          </ac:spMkLst>
        </pc:spChg>
        <pc:spChg chg="mod ord">
          <ac:chgData name="Terry, Tamara" userId="3de5e0bb-4fc2-422d-bdfe-81529a90a122" providerId="ADAL" clId="{B20D3293-66BF-4BC9-A1A1-2BA9B36A1772}" dt="2026-02-26T20:00:48.152" v="3117" actId="1076"/>
          <ac:spMkLst>
            <pc:docMk/>
            <pc:sldMk cId="638787834" sldId="263"/>
            <ac:spMk id="3" creationId="{D1385FCB-80A3-AA62-8C08-B23E8F718894}"/>
          </ac:spMkLst>
        </pc:spChg>
      </pc:sldChg>
      <pc:sldChg chg="modSp mod modClrScheme chgLayout">
        <pc:chgData name="Terry, Tamara" userId="3de5e0bb-4fc2-422d-bdfe-81529a90a122" providerId="ADAL" clId="{B20D3293-66BF-4BC9-A1A1-2BA9B36A1772}" dt="2026-02-26T20:01:26.853" v="3128" actId="122"/>
        <pc:sldMkLst>
          <pc:docMk/>
          <pc:sldMk cId="3652318882" sldId="264"/>
        </pc:sldMkLst>
        <pc:spChg chg="mod ord">
          <ac:chgData name="Terry, Tamara" userId="3de5e0bb-4fc2-422d-bdfe-81529a90a122" providerId="ADAL" clId="{B20D3293-66BF-4BC9-A1A1-2BA9B36A1772}" dt="2026-02-26T20:01:06.301" v="3122" actId="1076"/>
          <ac:spMkLst>
            <pc:docMk/>
            <pc:sldMk cId="3652318882" sldId="264"/>
            <ac:spMk id="2" creationId="{E2B05379-FB0B-F65D-690F-C1D446E14E9E}"/>
          </ac:spMkLst>
        </pc:spChg>
        <pc:spChg chg="mod ord">
          <ac:chgData name="Terry, Tamara" userId="3de5e0bb-4fc2-422d-bdfe-81529a90a122" providerId="ADAL" clId="{B20D3293-66BF-4BC9-A1A1-2BA9B36A1772}" dt="2026-02-26T20:01:26.853" v="3128" actId="122"/>
          <ac:spMkLst>
            <pc:docMk/>
            <pc:sldMk cId="3652318882" sldId="264"/>
            <ac:spMk id="3" creationId="{A52C8F74-DBA8-FF4E-65F1-9BD065776E7F}"/>
          </ac:spMkLst>
        </pc:spChg>
      </pc:sldChg>
      <pc:sldChg chg="modSp mod">
        <pc:chgData name="Terry, Tamara" userId="3de5e0bb-4fc2-422d-bdfe-81529a90a122" providerId="ADAL" clId="{B20D3293-66BF-4BC9-A1A1-2BA9B36A1772}" dt="2026-02-27T14:57:44.732" v="3967" actId="12"/>
        <pc:sldMkLst>
          <pc:docMk/>
          <pc:sldMk cId="1986385404" sldId="265"/>
        </pc:sldMkLst>
        <pc:spChg chg="mod">
          <ac:chgData name="Terry, Tamara" userId="3de5e0bb-4fc2-422d-bdfe-81529a90a122" providerId="ADAL" clId="{B20D3293-66BF-4BC9-A1A1-2BA9B36A1772}" dt="2026-02-26T16:57:52.242" v="921" actId="1035"/>
          <ac:spMkLst>
            <pc:docMk/>
            <pc:sldMk cId="1986385404" sldId="265"/>
            <ac:spMk id="2" creationId="{2A7F8773-DE44-5EE8-1FEE-FF5F3B0A95FA}"/>
          </ac:spMkLst>
        </pc:spChg>
        <pc:spChg chg="mod">
          <ac:chgData name="Terry, Tamara" userId="3de5e0bb-4fc2-422d-bdfe-81529a90a122" providerId="ADAL" clId="{B20D3293-66BF-4BC9-A1A1-2BA9B36A1772}" dt="2026-02-27T14:57:44.732" v="3967" actId="12"/>
          <ac:spMkLst>
            <pc:docMk/>
            <pc:sldMk cId="1986385404" sldId="265"/>
            <ac:spMk id="3" creationId="{3AA846EE-CFE1-3D64-5384-C2B996FEF568}"/>
          </ac:spMkLst>
        </pc:spChg>
      </pc:sldChg>
      <pc:sldChg chg="addSp delSp modSp mod modClrScheme chgLayout">
        <pc:chgData name="Terry, Tamara" userId="3de5e0bb-4fc2-422d-bdfe-81529a90a122" providerId="ADAL" clId="{B20D3293-66BF-4BC9-A1A1-2BA9B36A1772}" dt="2026-02-27T14:59:22.588" v="3983" actId="20577"/>
        <pc:sldMkLst>
          <pc:docMk/>
          <pc:sldMk cId="3433921657" sldId="266"/>
        </pc:sldMkLst>
        <pc:spChg chg="mod ord">
          <ac:chgData name="Terry, Tamara" userId="3de5e0bb-4fc2-422d-bdfe-81529a90a122" providerId="ADAL" clId="{B20D3293-66BF-4BC9-A1A1-2BA9B36A1772}" dt="2026-02-27T14:59:22.588" v="3983" actId="20577"/>
          <ac:spMkLst>
            <pc:docMk/>
            <pc:sldMk cId="3433921657" sldId="266"/>
            <ac:spMk id="3" creationId="{506FC6AA-7A84-AA79-17C1-C973C98386C5}"/>
          </ac:spMkLst>
        </pc:spChg>
        <pc:spChg chg="add del mod">
          <ac:chgData name="Terry, Tamara" userId="3de5e0bb-4fc2-422d-bdfe-81529a90a122" providerId="ADAL" clId="{B20D3293-66BF-4BC9-A1A1-2BA9B36A1772}" dt="2026-02-26T20:04:49.329" v="3158" actId="21"/>
          <ac:spMkLst>
            <pc:docMk/>
            <pc:sldMk cId="3433921657" sldId="266"/>
            <ac:spMk id="6" creationId="{74240BCC-0A2B-9F28-456A-EC35EB527D00}"/>
          </ac:spMkLst>
        </pc:spChg>
      </pc:sldChg>
      <pc:sldChg chg="addSp delSp modSp mod modClrScheme chgLayout">
        <pc:chgData name="Terry, Tamara" userId="3de5e0bb-4fc2-422d-bdfe-81529a90a122" providerId="ADAL" clId="{B20D3293-66BF-4BC9-A1A1-2BA9B36A1772}" dt="2026-02-27T14:59:46.843" v="3989" actId="20577"/>
        <pc:sldMkLst>
          <pc:docMk/>
          <pc:sldMk cId="407832619" sldId="267"/>
        </pc:sldMkLst>
        <pc:spChg chg="mod ord">
          <ac:chgData name="Terry, Tamara" userId="3de5e0bb-4fc2-422d-bdfe-81529a90a122" providerId="ADAL" clId="{B20D3293-66BF-4BC9-A1A1-2BA9B36A1772}" dt="2026-02-27T14:59:46.843" v="3989" actId="20577"/>
          <ac:spMkLst>
            <pc:docMk/>
            <pc:sldMk cId="407832619" sldId="267"/>
            <ac:spMk id="3" creationId="{A5BDE007-02F1-FE1B-0DCB-3CD737DFC999}"/>
          </ac:spMkLst>
        </pc:spChg>
        <pc:spChg chg="add mod">
          <ac:chgData name="Terry, Tamara" userId="3de5e0bb-4fc2-422d-bdfe-81529a90a122" providerId="ADAL" clId="{B20D3293-66BF-4BC9-A1A1-2BA9B36A1772}" dt="2026-02-26T20:05:18.456" v="3164"/>
          <ac:spMkLst>
            <pc:docMk/>
            <pc:sldMk cId="407832619" sldId="267"/>
            <ac:spMk id="8" creationId="{7C26E946-216F-CD93-E290-A8E4374F66EE}"/>
          </ac:spMkLst>
        </pc:spChg>
      </pc:sldChg>
      <pc:sldChg chg="modSp mod">
        <pc:chgData name="Terry, Tamara" userId="3de5e0bb-4fc2-422d-bdfe-81529a90a122" providerId="ADAL" clId="{B20D3293-66BF-4BC9-A1A1-2BA9B36A1772}" dt="2026-02-27T15:00:29.227" v="3997" actId="12"/>
        <pc:sldMkLst>
          <pc:docMk/>
          <pc:sldMk cId="2471077689" sldId="268"/>
        </pc:sldMkLst>
        <pc:spChg chg="mod">
          <ac:chgData name="Terry, Tamara" userId="3de5e0bb-4fc2-422d-bdfe-81529a90a122" providerId="ADAL" clId="{B20D3293-66BF-4BC9-A1A1-2BA9B36A1772}" dt="2026-02-26T18:27:55.194" v="1283" actId="255"/>
          <ac:spMkLst>
            <pc:docMk/>
            <pc:sldMk cId="2471077689" sldId="268"/>
            <ac:spMk id="2" creationId="{0D9321C5-6180-D4F1-B388-59F0D39A4031}"/>
          </ac:spMkLst>
        </pc:spChg>
        <pc:spChg chg="mod">
          <ac:chgData name="Terry, Tamara" userId="3de5e0bb-4fc2-422d-bdfe-81529a90a122" providerId="ADAL" clId="{B20D3293-66BF-4BC9-A1A1-2BA9B36A1772}" dt="2026-02-27T15:00:29.227" v="3997" actId="12"/>
          <ac:spMkLst>
            <pc:docMk/>
            <pc:sldMk cId="2471077689" sldId="268"/>
            <ac:spMk id="3" creationId="{B3F2715E-4EAF-D9AD-B979-3743DBEF2C5F}"/>
          </ac:spMkLst>
        </pc:spChg>
      </pc:sldChg>
      <pc:sldChg chg="addSp delSp modSp mod modClrScheme chgLayout">
        <pc:chgData name="Terry, Tamara" userId="3de5e0bb-4fc2-422d-bdfe-81529a90a122" providerId="ADAL" clId="{B20D3293-66BF-4BC9-A1A1-2BA9B36A1772}" dt="2026-02-27T15:02:09.529" v="4004" actId="1038"/>
        <pc:sldMkLst>
          <pc:docMk/>
          <pc:sldMk cId="2906862147" sldId="269"/>
        </pc:sldMkLst>
        <pc:spChg chg="add del mod ord">
          <ac:chgData name="Terry, Tamara" userId="3de5e0bb-4fc2-422d-bdfe-81529a90a122" providerId="ADAL" clId="{B20D3293-66BF-4BC9-A1A1-2BA9B36A1772}" dt="2026-02-26T20:18:28.093" v="3287" actId="255"/>
          <ac:spMkLst>
            <pc:docMk/>
            <pc:sldMk cId="2906862147" sldId="269"/>
            <ac:spMk id="3" creationId="{5FBE0E8A-1579-9FF2-0A12-DD9B42D49A39}"/>
          </ac:spMkLst>
        </pc:spChg>
        <pc:spChg chg="add mod ord">
          <ac:chgData name="Terry, Tamara" userId="3de5e0bb-4fc2-422d-bdfe-81529a90a122" providerId="ADAL" clId="{B20D3293-66BF-4BC9-A1A1-2BA9B36A1772}" dt="2026-02-27T15:02:09.529" v="4004" actId="1038"/>
          <ac:spMkLst>
            <pc:docMk/>
            <pc:sldMk cId="2906862147" sldId="269"/>
            <ac:spMk id="9" creationId="{D23690F7-C54A-0E8E-4812-DA1B8063A2F6}"/>
          </ac:spMkLst>
        </pc:spChg>
      </pc:sldChg>
      <pc:sldChg chg="modSp mod modClrScheme chgLayout">
        <pc:chgData name="Terry, Tamara" userId="3de5e0bb-4fc2-422d-bdfe-81529a90a122" providerId="ADAL" clId="{B20D3293-66BF-4BC9-A1A1-2BA9B36A1772}" dt="2026-02-27T14:59:02.747" v="3979" actId="20577"/>
        <pc:sldMkLst>
          <pc:docMk/>
          <pc:sldMk cId="2945798253" sldId="272"/>
        </pc:sldMkLst>
        <pc:spChg chg="mod ord">
          <ac:chgData name="Terry, Tamara" userId="3de5e0bb-4fc2-422d-bdfe-81529a90a122" providerId="ADAL" clId="{B20D3293-66BF-4BC9-A1A1-2BA9B36A1772}" dt="2026-02-26T20:02:48.844" v="3142" actId="1076"/>
          <ac:spMkLst>
            <pc:docMk/>
            <pc:sldMk cId="2945798253" sldId="272"/>
            <ac:spMk id="2" creationId="{1788FF7A-96F4-199C-5B07-C8185FE34211}"/>
          </ac:spMkLst>
        </pc:spChg>
        <pc:spChg chg="mod ord">
          <ac:chgData name="Terry, Tamara" userId="3de5e0bb-4fc2-422d-bdfe-81529a90a122" providerId="ADAL" clId="{B20D3293-66BF-4BC9-A1A1-2BA9B36A1772}" dt="2026-02-27T14:59:02.747" v="3979" actId="20577"/>
          <ac:spMkLst>
            <pc:docMk/>
            <pc:sldMk cId="2945798253" sldId="272"/>
            <ac:spMk id="3" creationId="{9C114B21-D985-EAB4-9834-F649F9CF19F3}"/>
          </ac:spMkLst>
        </pc:spChg>
      </pc:sldChg>
      <pc:sldChg chg="modSp mod">
        <pc:chgData name="Terry, Tamara" userId="3de5e0bb-4fc2-422d-bdfe-81529a90a122" providerId="ADAL" clId="{B20D3293-66BF-4BC9-A1A1-2BA9B36A1772}" dt="2026-02-26T18:32:42.862" v="1357" actId="1076"/>
        <pc:sldMkLst>
          <pc:docMk/>
          <pc:sldMk cId="1629544381" sldId="275"/>
        </pc:sldMkLst>
        <pc:spChg chg="mod">
          <ac:chgData name="Terry, Tamara" userId="3de5e0bb-4fc2-422d-bdfe-81529a90a122" providerId="ADAL" clId="{B20D3293-66BF-4BC9-A1A1-2BA9B36A1772}" dt="2026-02-26T18:32:42.862" v="1357" actId="1076"/>
          <ac:spMkLst>
            <pc:docMk/>
            <pc:sldMk cId="1629544381" sldId="275"/>
            <ac:spMk id="2" creationId="{A95BD385-7B01-8DC8-288C-0E2FD439BAFD}"/>
          </ac:spMkLst>
        </pc:spChg>
      </pc:sldChg>
      <pc:sldChg chg="modSp add mod">
        <pc:chgData name="Terry, Tamara" userId="3de5e0bb-4fc2-422d-bdfe-81529a90a122" providerId="ADAL" clId="{B20D3293-66BF-4BC9-A1A1-2BA9B36A1772}" dt="2026-02-26T18:33:19.446" v="1383" actId="20577"/>
        <pc:sldMkLst>
          <pc:docMk/>
          <pc:sldMk cId="1639453332" sldId="276"/>
        </pc:sldMkLst>
        <pc:spChg chg="mod">
          <ac:chgData name="Terry, Tamara" userId="3de5e0bb-4fc2-422d-bdfe-81529a90a122" providerId="ADAL" clId="{B20D3293-66BF-4BC9-A1A1-2BA9B36A1772}" dt="2026-02-26T18:32:57.916" v="1360" actId="1076"/>
          <ac:spMkLst>
            <pc:docMk/>
            <pc:sldMk cId="1639453332" sldId="276"/>
            <ac:spMk id="2" creationId="{E9453217-C6E6-9081-B370-23A066EB085F}"/>
          </ac:spMkLst>
        </pc:spChg>
        <pc:spChg chg="mod">
          <ac:chgData name="Terry, Tamara" userId="3de5e0bb-4fc2-422d-bdfe-81529a90a122" providerId="ADAL" clId="{B20D3293-66BF-4BC9-A1A1-2BA9B36A1772}" dt="2026-02-26T18:33:19.446" v="1383" actId="20577"/>
          <ac:spMkLst>
            <pc:docMk/>
            <pc:sldMk cId="1639453332" sldId="276"/>
            <ac:spMk id="3" creationId="{5702B35E-BF4F-FCEB-2999-09378E80D904}"/>
          </ac:spMkLst>
        </pc:spChg>
      </pc:sldChg>
      <pc:sldChg chg="modSp add mod modClrScheme chgLayout">
        <pc:chgData name="Terry, Tamara" userId="3de5e0bb-4fc2-422d-bdfe-81529a90a122" providerId="ADAL" clId="{B20D3293-66BF-4BC9-A1A1-2BA9B36A1772}" dt="2026-02-26T20:25:32.174" v="3455" actId="255"/>
        <pc:sldMkLst>
          <pc:docMk/>
          <pc:sldMk cId="805243005" sldId="277"/>
        </pc:sldMkLst>
        <pc:spChg chg="mod ord">
          <ac:chgData name="Terry, Tamara" userId="3de5e0bb-4fc2-422d-bdfe-81529a90a122" providerId="ADAL" clId="{B20D3293-66BF-4BC9-A1A1-2BA9B36A1772}" dt="2026-02-26T20:23:48.529" v="3424" actId="1076"/>
          <ac:spMkLst>
            <pc:docMk/>
            <pc:sldMk cId="805243005" sldId="277"/>
            <ac:spMk id="2" creationId="{5F8B0929-A0F5-53DA-9668-2363ACDB465A}"/>
          </ac:spMkLst>
        </pc:spChg>
        <pc:spChg chg="mod ord">
          <ac:chgData name="Terry, Tamara" userId="3de5e0bb-4fc2-422d-bdfe-81529a90a122" providerId="ADAL" clId="{B20D3293-66BF-4BC9-A1A1-2BA9B36A1772}" dt="2026-02-26T20:25:32.174" v="3455" actId="255"/>
          <ac:spMkLst>
            <pc:docMk/>
            <pc:sldMk cId="805243005" sldId="277"/>
            <ac:spMk id="3" creationId="{78D6D37C-9A01-29FB-E300-EC7515E84263}"/>
          </ac:spMkLst>
        </pc:spChg>
      </pc:sldChg>
      <pc:sldChg chg="addSp delSp modSp add mod">
        <pc:chgData name="Terry, Tamara" userId="3de5e0bb-4fc2-422d-bdfe-81529a90a122" providerId="ADAL" clId="{B20D3293-66BF-4BC9-A1A1-2BA9B36A1772}" dt="2026-02-26T19:21:48.832" v="2452" actId="20577"/>
        <pc:sldMkLst>
          <pc:docMk/>
          <pc:sldMk cId="1989413223" sldId="279"/>
        </pc:sldMkLst>
        <pc:spChg chg="mod">
          <ac:chgData name="Terry, Tamara" userId="3de5e0bb-4fc2-422d-bdfe-81529a90a122" providerId="ADAL" clId="{B20D3293-66BF-4BC9-A1A1-2BA9B36A1772}" dt="2026-02-26T19:21:48.832" v="2452" actId="20577"/>
          <ac:spMkLst>
            <pc:docMk/>
            <pc:sldMk cId="1989413223" sldId="279"/>
            <ac:spMk id="3" creationId="{693F560B-42C8-4CD8-1917-D6AE4A5AA40C}"/>
          </ac:spMkLst>
        </pc:spChg>
        <pc:spChg chg="add del mod">
          <ac:chgData name="Terry, Tamara" userId="3de5e0bb-4fc2-422d-bdfe-81529a90a122" providerId="ADAL" clId="{B20D3293-66BF-4BC9-A1A1-2BA9B36A1772}" dt="2026-02-26T18:48:57.682" v="1458" actId="478"/>
          <ac:spMkLst>
            <pc:docMk/>
            <pc:sldMk cId="1989413223" sldId="279"/>
            <ac:spMk id="6" creationId="{65E21DD0-1C56-6871-663C-E924781EF6C4}"/>
          </ac:spMkLst>
        </pc:spChg>
      </pc:sldChg>
      <pc:sldChg chg="addSp delSp modSp add mod setBg modClrScheme chgLayout">
        <pc:chgData name="Terry, Tamara" userId="3de5e0bb-4fc2-422d-bdfe-81529a90a122" providerId="ADAL" clId="{B20D3293-66BF-4BC9-A1A1-2BA9B36A1772}" dt="2026-02-26T20:29:20.699" v="3554" actId="14100"/>
        <pc:sldMkLst>
          <pc:docMk/>
          <pc:sldMk cId="1036660095" sldId="280"/>
        </pc:sldMkLst>
        <pc:spChg chg="mod ord">
          <ac:chgData name="Terry, Tamara" userId="3de5e0bb-4fc2-422d-bdfe-81529a90a122" providerId="ADAL" clId="{B20D3293-66BF-4BC9-A1A1-2BA9B36A1772}" dt="2026-02-26T20:29:20.699" v="3554" actId="14100"/>
          <ac:spMkLst>
            <pc:docMk/>
            <pc:sldMk cId="1036660095" sldId="280"/>
            <ac:spMk id="3" creationId="{EE02E9C7-F863-1298-8D2A-C51FCC5BFB20}"/>
          </ac:spMkLst>
        </pc:spChg>
        <pc:spChg chg="add mod ord">
          <ac:chgData name="Terry, Tamara" userId="3de5e0bb-4fc2-422d-bdfe-81529a90a122" providerId="ADAL" clId="{B20D3293-66BF-4BC9-A1A1-2BA9B36A1772}" dt="2026-02-26T20:28:56.543" v="3550" actId="1076"/>
          <ac:spMkLst>
            <pc:docMk/>
            <pc:sldMk cId="1036660095" sldId="280"/>
            <ac:spMk id="7" creationId="{8F22F1D5-4438-318A-7C63-46B61C2135A4}"/>
          </ac:spMkLst>
        </pc:spChg>
        <pc:graphicFrameChg chg="mod modGraphic">
          <ac:chgData name="Terry, Tamara" userId="3de5e0bb-4fc2-422d-bdfe-81529a90a122" providerId="ADAL" clId="{B20D3293-66BF-4BC9-A1A1-2BA9B36A1772}" dt="2026-02-26T20:29:16.665" v="3553" actId="14100"/>
          <ac:graphicFrameMkLst>
            <pc:docMk/>
            <pc:sldMk cId="1036660095" sldId="280"/>
            <ac:graphicFrameMk id="4" creationId="{F0A23527-0F44-35C2-BE66-DBDE3A9919BA}"/>
          </ac:graphicFrameMkLst>
        </pc:graphicFrameChg>
      </pc:sldChg>
      <pc:sldChg chg="addSp delSp modSp add mod modClrScheme chgLayout">
        <pc:chgData name="Terry, Tamara" userId="3de5e0bb-4fc2-422d-bdfe-81529a90a122" providerId="ADAL" clId="{B20D3293-66BF-4BC9-A1A1-2BA9B36A1772}" dt="2026-02-27T15:04:04.202" v="4045" actId="6549"/>
        <pc:sldMkLst>
          <pc:docMk/>
          <pc:sldMk cId="3531755420" sldId="281"/>
        </pc:sldMkLst>
        <pc:spChg chg="add del mod ord">
          <ac:chgData name="Terry, Tamara" userId="3de5e0bb-4fc2-422d-bdfe-81529a90a122" providerId="ADAL" clId="{B20D3293-66BF-4BC9-A1A1-2BA9B36A1772}" dt="2026-02-27T15:04:04.202" v="4045" actId="6549"/>
          <ac:spMkLst>
            <pc:docMk/>
            <pc:sldMk cId="3531755420" sldId="281"/>
            <ac:spMk id="3" creationId="{3F5CD5C1-7918-5263-FD34-CB7D99E3DB5C}"/>
          </ac:spMkLst>
        </pc:spChg>
        <pc:spChg chg="add mod">
          <ac:chgData name="Terry, Tamara" userId="3de5e0bb-4fc2-422d-bdfe-81529a90a122" providerId="ADAL" clId="{B20D3293-66BF-4BC9-A1A1-2BA9B36A1772}" dt="2026-02-26T20:30:03.638" v="3561" actId="1076"/>
          <ac:spMkLst>
            <pc:docMk/>
            <pc:sldMk cId="3531755420" sldId="281"/>
            <ac:spMk id="6" creationId="{105F4ABA-40DE-8597-93FC-AB898DDC51B5}"/>
          </ac:spMkLst>
        </pc:spChg>
      </pc:sldChg>
      <pc:sldChg chg="addSp delSp modSp add mod">
        <pc:chgData name="Terry, Tamara" userId="3de5e0bb-4fc2-422d-bdfe-81529a90a122" providerId="ADAL" clId="{B20D3293-66BF-4BC9-A1A1-2BA9B36A1772}" dt="2026-02-26T19:11:14.293" v="1938" actId="6549"/>
        <pc:sldMkLst>
          <pc:docMk/>
          <pc:sldMk cId="587862844" sldId="284"/>
        </pc:sldMkLst>
        <pc:spChg chg="mod">
          <ac:chgData name="Terry, Tamara" userId="3de5e0bb-4fc2-422d-bdfe-81529a90a122" providerId="ADAL" clId="{B20D3293-66BF-4BC9-A1A1-2BA9B36A1772}" dt="2026-02-26T19:11:14.293" v="1938" actId="6549"/>
          <ac:spMkLst>
            <pc:docMk/>
            <pc:sldMk cId="587862844" sldId="284"/>
            <ac:spMk id="3" creationId="{15D3C01E-9E57-0651-8361-0E30CC3D3377}"/>
          </ac:spMkLst>
        </pc:spChg>
        <pc:spChg chg="add mod">
          <ac:chgData name="Terry, Tamara" userId="3de5e0bb-4fc2-422d-bdfe-81529a90a122" providerId="ADAL" clId="{B20D3293-66BF-4BC9-A1A1-2BA9B36A1772}" dt="2026-02-26T18:57:06.954" v="1705"/>
          <ac:spMkLst>
            <pc:docMk/>
            <pc:sldMk cId="587862844" sldId="284"/>
            <ac:spMk id="6" creationId="{5A288D8E-69DD-C985-BDAF-AFC28373437A}"/>
          </ac:spMkLst>
        </pc:spChg>
      </pc:sldChg>
      <pc:sldChg chg="addSp delSp modSp add mod">
        <pc:chgData name="Terry, Tamara" userId="3de5e0bb-4fc2-422d-bdfe-81529a90a122" providerId="ADAL" clId="{B20D3293-66BF-4BC9-A1A1-2BA9B36A1772}" dt="2026-02-26T19:00:35.805" v="1777" actId="115"/>
        <pc:sldMkLst>
          <pc:docMk/>
          <pc:sldMk cId="2032841494" sldId="285"/>
        </pc:sldMkLst>
        <pc:spChg chg="mod">
          <ac:chgData name="Terry, Tamara" userId="3de5e0bb-4fc2-422d-bdfe-81529a90a122" providerId="ADAL" clId="{B20D3293-66BF-4BC9-A1A1-2BA9B36A1772}" dt="2026-02-26T19:00:35.805" v="1777" actId="115"/>
          <ac:spMkLst>
            <pc:docMk/>
            <pc:sldMk cId="2032841494" sldId="285"/>
            <ac:spMk id="3" creationId="{9EA1618F-9C9F-5B4C-22DE-A099CF1C1FC4}"/>
          </ac:spMkLst>
        </pc:spChg>
        <pc:spChg chg="add mod">
          <ac:chgData name="Terry, Tamara" userId="3de5e0bb-4fc2-422d-bdfe-81529a90a122" providerId="ADAL" clId="{B20D3293-66BF-4BC9-A1A1-2BA9B36A1772}" dt="2026-02-26T18:58:04.618" v="1740"/>
          <ac:spMkLst>
            <pc:docMk/>
            <pc:sldMk cId="2032841494" sldId="285"/>
            <ac:spMk id="6" creationId="{4F5190B6-2AC6-C2C1-D319-BAD27C5FAAB0}"/>
          </ac:spMkLst>
        </pc:spChg>
      </pc:sldChg>
      <pc:sldChg chg="addSp delSp modSp add mod">
        <pc:chgData name="Terry, Tamara" userId="3de5e0bb-4fc2-422d-bdfe-81529a90a122" providerId="ADAL" clId="{B20D3293-66BF-4BC9-A1A1-2BA9B36A1772}" dt="2026-02-26T19:00:41.389" v="1779" actId="115"/>
        <pc:sldMkLst>
          <pc:docMk/>
          <pc:sldMk cId="1070999254" sldId="286"/>
        </pc:sldMkLst>
        <pc:spChg chg="mod">
          <ac:chgData name="Terry, Tamara" userId="3de5e0bb-4fc2-422d-bdfe-81529a90a122" providerId="ADAL" clId="{B20D3293-66BF-4BC9-A1A1-2BA9B36A1772}" dt="2026-02-26T19:00:41.389" v="1779" actId="115"/>
          <ac:spMkLst>
            <pc:docMk/>
            <pc:sldMk cId="1070999254" sldId="286"/>
            <ac:spMk id="3" creationId="{B254B32E-D24A-CB2A-14D2-91A787DD0EEB}"/>
          </ac:spMkLst>
        </pc:spChg>
        <pc:spChg chg="add mod">
          <ac:chgData name="Terry, Tamara" userId="3de5e0bb-4fc2-422d-bdfe-81529a90a122" providerId="ADAL" clId="{B20D3293-66BF-4BC9-A1A1-2BA9B36A1772}" dt="2026-02-26T18:59:07.083" v="1749"/>
          <ac:spMkLst>
            <pc:docMk/>
            <pc:sldMk cId="1070999254" sldId="286"/>
            <ac:spMk id="9" creationId="{71245CFA-1CCF-1AAD-7391-28AEEFF9EA5B}"/>
          </ac:spMkLst>
        </pc:spChg>
      </pc:sldChg>
      <pc:sldChg chg="addSp delSp modSp add mod">
        <pc:chgData name="Terry, Tamara" userId="3de5e0bb-4fc2-422d-bdfe-81529a90a122" providerId="ADAL" clId="{B20D3293-66BF-4BC9-A1A1-2BA9B36A1772}" dt="2026-02-26T19:29:59.951" v="2599" actId="20577"/>
        <pc:sldMkLst>
          <pc:docMk/>
          <pc:sldMk cId="220211894" sldId="287"/>
        </pc:sldMkLst>
        <pc:spChg chg="mod">
          <ac:chgData name="Terry, Tamara" userId="3de5e0bb-4fc2-422d-bdfe-81529a90a122" providerId="ADAL" clId="{B20D3293-66BF-4BC9-A1A1-2BA9B36A1772}" dt="2026-02-26T19:29:59.951" v="2599" actId="20577"/>
          <ac:spMkLst>
            <pc:docMk/>
            <pc:sldMk cId="220211894" sldId="287"/>
            <ac:spMk id="3" creationId="{6541F659-BACD-7008-89BA-B01FAE115B7F}"/>
          </ac:spMkLst>
        </pc:spChg>
        <pc:spChg chg="add mod">
          <ac:chgData name="Terry, Tamara" userId="3de5e0bb-4fc2-422d-bdfe-81529a90a122" providerId="ADAL" clId="{B20D3293-66BF-4BC9-A1A1-2BA9B36A1772}" dt="2026-02-26T19:00:05.587" v="1772"/>
          <ac:spMkLst>
            <pc:docMk/>
            <pc:sldMk cId="220211894" sldId="287"/>
            <ac:spMk id="6" creationId="{D71B8844-200D-2CC7-1D22-823F92CFF745}"/>
          </ac:spMkLst>
        </pc:spChg>
      </pc:sldChg>
      <pc:sldChg chg="modSp add mod">
        <pc:chgData name="Terry, Tamara" userId="3de5e0bb-4fc2-422d-bdfe-81529a90a122" providerId="ADAL" clId="{B20D3293-66BF-4BC9-A1A1-2BA9B36A1772}" dt="2026-02-26T19:01:40.669" v="1788" actId="255"/>
        <pc:sldMkLst>
          <pc:docMk/>
          <pc:sldMk cId="833095588" sldId="288"/>
        </pc:sldMkLst>
        <pc:spChg chg="mod">
          <ac:chgData name="Terry, Tamara" userId="3de5e0bb-4fc2-422d-bdfe-81529a90a122" providerId="ADAL" clId="{B20D3293-66BF-4BC9-A1A1-2BA9B36A1772}" dt="2026-02-26T19:01:21.702" v="1785" actId="113"/>
          <ac:spMkLst>
            <pc:docMk/>
            <pc:sldMk cId="833095588" sldId="288"/>
            <ac:spMk id="2" creationId="{389ACC87-2DCC-3A8B-DF3F-91C011BC03DF}"/>
          </ac:spMkLst>
        </pc:spChg>
        <pc:spChg chg="mod">
          <ac:chgData name="Terry, Tamara" userId="3de5e0bb-4fc2-422d-bdfe-81529a90a122" providerId="ADAL" clId="{B20D3293-66BF-4BC9-A1A1-2BA9B36A1772}" dt="2026-02-26T19:01:40.669" v="1788" actId="255"/>
          <ac:spMkLst>
            <pc:docMk/>
            <pc:sldMk cId="833095588" sldId="288"/>
            <ac:spMk id="3" creationId="{F0010C19-BD35-7915-0F86-52EAC4CE7604}"/>
          </ac:spMkLst>
        </pc:spChg>
      </pc:sldChg>
      <pc:sldChg chg="modSp add mod">
        <pc:chgData name="Terry, Tamara" userId="3de5e0bb-4fc2-422d-bdfe-81529a90a122" providerId="ADAL" clId="{B20D3293-66BF-4BC9-A1A1-2BA9B36A1772}" dt="2026-02-26T19:02:31.678" v="1809" actId="255"/>
        <pc:sldMkLst>
          <pc:docMk/>
          <pc:sldMk cId="2007702937" sldId="289"/>
        </pc:sldMkLst>
        <pc:spChg chg="mod">
          <ac:chgData name="Terry, Tamara" userId="3de5e0bb-4fc2-422d-bdfe-81529a90a122" providerId="ADAL" clId="{B20D3293-66BF-4BC9-A1A1-2BA9B36A1772}" dt="2026-02-26T19:02:16.873" v="1806" actId="20577"/>
          <ac:spMkLst>
            <pc:docMk/>
            <pc:sldMk cId="2007702937" sldId="289"/>
            <ac:spMk id="2" creationId="{510F4775-4F33-BA3F-3388-0127640CA671}"/>
          </ac:spMkLst>
        </pc:spChg>
        <pc:spChg chg="mod">
          <ac:chgData name="Terry, Tamara" userId="3de5e0bb-4fc2-422d-bdfe-81529a90a122" providerId="ADAL" clId="{B20D3293-66BF-4BC9-A1A1-2BA9B36A1772}" dt="2026-02-26T19:02:31.678" v="1809" actId="255"/>
          <ac:spMkLst>
            <pc:docMk/>
            <pc:sldMk cId="2007702937" sldId="289"/>
            <ac:spMk id="3" creationId="{860A33B7-72E8-2381-D604-C3A3B6EC7C0A}"/>
          </ac:spMkLst>
        </pc:spChg>
      </pc:sldChg>
      <pc:sldChg chg="modSp add mod">
        <pc:chgData name="Terry, Tamara" userId="3de5e0bb-4fc2-422d-bdfe-81529a90a122" providerId="ADAL" clId="{B20D3293-66BF-4BC9-A1A1-2BA9B36A1772}" dt="2026-02-26T19:02:45.709" v="1812" actId="113"/>
        <pc:sldMkLst>
          <pc:docMk/>
          <pc:sldMk cId="1266710227" sldId="290"/>
        </pc:sldMkLst>
        <pc:spChg chg="mod">
          <ac:chgData name="Terry, Tamara" userId="3de5e0bb-4fc2-422d-bdfe-81529a90a122" providerId="ADAL" clId="{B20D3293-66BF-4BC9-A1A1-2BA9B36A1772}" dt="2026-02-26T19:02:45.709" v="1812" actId="113"/>
          <ac:spMkLst>
            <pc:docMk/>
            <pc:sldMk cId="1266710227" sldId="290"/>
            <ac:spMk id="2" creationId="{D3650A59-0E31-C0A4-45D2-7609794BA33A}"/>
          </ac:spMkLst>
        </pc:spChg>
      </pc:sldChg>
      <pc:sldChg chg="addSp delSp modSp add mod modClrScheme chgLayout">
        <pc:chgData name="Terry, Tamara" userId="3de5e0bb-4fc2-422d-bdfe-81529a90a122" providerId="ADAL" clId="{B20D3293-66BF-4BC9-A1A1-2BA9B36A1772}" dt="2026-02-26T19:50:06.784" v="3027" actId="14100"/>
        <pc:sldMkLst>
          <pc:docMk/>
          <pc:sldMk cId="1142999733" sldId="292"/>
        </pc:sldMkLst>
        <pc:spChg chg="add del mod ord">
          <ac:chgData name="Terry, Tamara" userId="3de5e0bb-4fc2-422d-bdfe-81529a90a122" providerId="ADAL" clId="{B20D3293-66BF-4BC9-A1A1-2BA9B36A1772}" dt="2026-02-26T19:50:06.784" v="3027" actId="14100"/>
          <ac:spMkLst>
            <pc:docMk/>
            <pc:sldMk cId="1142999733" sldId="292"/>
            <ac:spMk id="3" creationId="{ED81C2A7-B9FE-01CA-6DF5-7DA6FEAABBB7}"/>
          </ac:spMkLst>
        </pc:spChg>
        <pc:spChg chg="add mod">
          <ac:chgData name="Terry, Tamara" userId="3de5e0bb-4fc2-422d-bdfe-81529a90a122" providerId="ADAL" clId="{B20D3293-66BF-4BC9-A1A1-2BA9B36A1772}" dt="2026-02-26T19:48:42.526" v="2906"/>
          <ac:spMkLst>
            <pc:docMk/>
            <pc:sldMk cId="1142999733" sldId="292"/>
            <ac:spMk id="8" creationId="{DAD1066A-3F89-3CF8-A356-392AAA463509}"/>
          </ac:spMkLst>
        </pc:spChg>
      </pc:sldChg>
      <pc:sldChg chg="addSp delSp modSp add mod">
        <pc:chgData name="Terry, Tamara" userId="3de5e0bb-4fc2-422d-bdfe-81529a90a122" providerId="ADAL" clId="{B20D3293-66BF-4BC9-A1A1-2BA9B36A1772}" dt="2026-02-27T15:03:01.489" v="4013"/>
        <pc:sldMkLst>
          <pc:docMk/>
          <pc:sldMk cId="3763394144" sldId="296"/>
        </pc:sldMkLst>
        <pc:spChg chg="mod">
          <ac:chgData name="Terry, Tamara" userId="3de5e0bb-4fc2-422d-bdfe-81529a90a122" providerId="ADAL" clId="{B20D3293-66BF-4BC9-A1A1-2BA9B36A1772}" dt="2026-02-26T20:18:47.790" v="3289" actId="255"/>
          <ac:spMkLst>
            <pc:docMk/>
            <pc:sldMk cId="3763394144" sldId="296"/>
            <ac:spMk id="3" creationId="{8BFB2DBA-15D8-2433-0C31-64C9D2241986}"/>
          </ac:spMkLst>
        </pc:spChg>
        <pc:spChg chg="add mod">
          <ac:chgData name="Terry, Tamara" userId="3de5e0bb-4fc2-422d-bdfe-81529a90a122" providerId="ADAL" clId="{B20D3293-66BF-4BC9-A1A1-2BA9B36A1772}" dt="2026-02-27T15:03:01.489" v="4013"/>
          <ac:spMkLst>
            <pc:docMk/>
            <pc:sldMk cId="3763394144" sldId="296"/>
            <ac:spMk id="5" creationId="{EE0F3470-6E01-F41B-9013-E23C46E4CC6C}"/>
          </ac:spMkLst>
        </pc:spChg>
      </pc:sldChg>
      <pc:sldChg chg="addSp delSp modSp add mod">
        <pc:chgData name="Terry, Tamara" userId="3de5e0bb-4fc2-422d-bdfe-81529a90a122" providerId="ADAL" clId="{B20D3293-66BF-4BC9-A1A1-2BA9B36A1772}" dt="2026-02-27T15:03:28.163" v="4044" actId="20577"/>
        <pc:sldMkLst>
          <pc:docMk/>
          <pc:sldMk cId="2213889734" sldId="297"/>
        </pc:sldMkLst>
        <pc:spChg chg="mod">
          <ac:chgData name="Terry, Tamara" userId="3de5e0bb-4fc2-422d-bdfe-81529a90a122" providerId="ADAL" clId="{B20D3293-66BF-4BC9-A1A1-2BA9B36A1772}" dt="2026-02-27T15:03:28.163" v="4044" actId="20577"/>
          <ac:spMkLst>
            <pc:docMk/>
            <pc:sldMk cId="2213889734" sldId="297"/>
            <ac:spMk id="3" creationId="{646D0271-93DC-C60A-D2F3-7F4A815D5E97}"/>
          </ac:spMkLst>
        </pc:spChg>
        <pc:spChg chg="add mod">
          <ac:chgData name="Terry, Tamara" userId="3de5e0bb-4fc2-422d-bdfe-81529a90a122" providerId="ADAL" clId="{B20D3293-66BF-4BC9-A1A1-2BA9B36A1772}" dt="2026-02-27T15:03:04.545" v="4014"/>
          <ac:spMkLst>
            <pc:docMk/>
            <pc:sldMk cId="2213889734" sldId="297"/>
            <ac:spMk id="5" creationId="{E438207B-92B8-8988-8172-5A5663AE6E7F}"/>
          </ac:spMkLst>
        </pc:spChg>
      </pc:sldChg>
      <pc:sldChg chg="addSp delSp modSp add del mod">
        <pc:chgData name="Terry, Tamara" userId="3de5e0bb-4fc2-422d-bdfe-81529a90a122" providerId="ADAL" clId="{B20D3293-66BF-4BC9-A1A1-2BA9B36A1772}" dt="2026-02-27T15:03:07.486" v="4015"/>
        <pc:sldMkLst>
          <pc:docMk/>
          <pc:sldMk cId="677101977" sldId="298"/>
        </pc:sldMkLst>
        <pc:spChg chg="mod">
          <ac:chgData name="Terry, Tamara" userId="3de5e0bb-4fc2-422d-bdfe-81529a90a122" providerId="ADAL" clId="{B20D3293-66BF-4BC9-A1A1-2BA9B36A1772}" dt="2026-02-26T20:19:49.581" v="3295" actId="255"/>
          <ac:spMkLst>
            <pc:docMk/>
            <pc:sldMk cId="677101977" sldId="298"/>
            <ac:spMk id="3" creationId="{DF48ABEC-5F8D-FD09-1C76-0DCB9E902B50}"/>
          </ac:spMkLst>
        </pc:spChg>
        <pc:spChg chg="add mod">
          <ac:chgData name="Terry, Tamara" userId="3de5e0bb-4fc2-422d-bdfe-81529a90a122" providerId="ADAL" clId="{B20D3293-66BF-4BC9-A1A1-2BA9B36A1772}" dt="2026-02-27T15:03:07.486" v="4015"/>
          <ac:spMkLst>
            <pc:docMk/>
            <pc:sldMk cId="677101977" sldId="298"/>
            <ac:spMk id="5" creationId="{CDE1D19F-97A8-7B95-7168-CD5E0EAEB31A}"/>
          </ac:spMkLst>
        </pc:spChg>
      </pc:sldChg>
      <pc:sldChg chg="addSp delSp modSp add mod">
        <pc:chgData name="Terry, Tamara" userId="3de5e0bb-4fc2-422d-bdfe-81529a90a122" providerId="ADAL" clId="{B20D3293-66BF-4BC9-A1A1-2BA9B36A1772}" dt="2026-02-27T15:03:10.813" v="4016"/>
        <pc:sldMkLst>
          <pc:docMk/>
          <pc:sldMk cId="2598328127" sldId="299"/>
        </pc:sldMkLst>
        <pc:spChg chg="mod">
          <ac:chgData name="Terry, Tamara" userId="3de5e0bb-4fc2-422d-bdfe-81529a90a122" providerId="ADAL" clId="{B20D3293-66BF-4BC9-A1A1-2BA9B36A1772}" dt="2026-02-26T20:19:24.937" v="3294" actId="255"/>
          <ac:spMkLst>
            <pc:docMk/>
            <pc:sldMk cId="2598328127" sldId="299"/>
            <ac:spMk id="3" creationId="{74A7C5C4-0862-6957-8983-881AD8CB6909}"/>
          </ac:spMkLst>
        </pc:spChg>
        <pc:spChg chg="add mod">
          <ac:chgData name="Terry, Tamara" userId="3de5e0bb-4fc2-422d-bdfe-81529a90a122" providerId="ADAL" clId="{B20D3293-66BF-4BC9-A1A1-2BA9B36A1772}" dt="2026-02-27T15:03:10.813" v="4016"/>
          <ac:spMkLst>
            <pc:docMk/>
            <pc:sldMk cId="2598328127" sldId="299"/>
            <ac:spMk id="5" creationId="{1F5F9DD0-F811-F9B7-5064-4747144964A7}"/>
          </ac:spMkLst>
        </pc:spChg>
      </pc:sldChg>
      <pc:sldChg chg="modSp add mod">
        <pc:chgData name="Terry, Tamara" userId="3de5e0bb-4fc2-422d-bdfe-81529a90a122" providerId="ADAL" clId="{B20D3293-66BF-4BC9-A1A1-2BA9B36A1772}" dt="2026-02-26T20:25:43.470" v="3522" actId="20577"/>
        <pc:sldMkLst>
          <pc:docMk/>
          <pc:sldMk cId="1585473229" sldId="300"/>
        </pc:sldMkLst>
        <pc:spChg chg="mod">
          <ac:chgData name="Terry, Tamara" userId="3de5e0bb-4fc2-422d-bdfe-81529a90a122" providerId="ADAL" clId="{B20D3293-66BF-4BC9-A1A1-2BA9B36A1772}" dt="2026-02-26T20:25:43.470" v="3522" actId="20577"/>
          <ac:spMkLst>
            <pc:docMk/>
            <pc:sldMk cId="1585473229" sldId="300"/>
            <ac:spMk id="3" creationId="{E8593597-0F5E-372B-E166-B9D81FFE51DB}"/>
          </ac:spMkLst>
        </pc:spChg>
      </pc:sldChg>
      <pc:sldChg chg="modSp add mod">
        <pc:chgData name="Terry, Tamara" userId="3de5e0bb-4fc2-422d-bdfe-81529a90a122" providerId="ADAL" clId="{B20D3293-66BF-4BC9-A1A1-2BA9B36A1772}" dt="2026-02-26T20:26:23.284" v="3529" actId="122"/>
        <pc:sldMkLst>
          <pc:docMk/>
          <pc:sldMk cId="3158534437" sldId="301"/>
        </pc:sldMkLst>
        <pc:spChg chg="mod">
          <ac:chgData name="Terry, Tamara" userId="3de5e0bb-4fc2-422d-bdfe-81529a90a122" providerId="ADAL" clId="{B20D3293-66BF-4BC9-A1A1-2BA9B36A1772}" dt="2026-02-26T20:26:23.284" v="3529" actId="122"/>
          <ac:spMkLst>
            <pc:docMk/>
            <pc:sldMk cId="3158534437" sldId="301"/>
            <ac:spMk id="3" creationId="{132C90B2-7D23-8CB9-09FD-E106F37F17D0}"/>
          </ac:spMkLst>
        </pc:spChg>
      </pc:sldChg>
      <pc:sldChg chg="modSp add mod">
        <pc:chgData name="Terry, Tamara" userId="3de5e0bb-4fc2-422d-bdfe-81529a90a122" providerId="ADAL" clId="{B20D3293-66BF-4BC9-A1A1-2BA9B36A1772}" dt="2026-02-26T20:33:08.950" v="3671" actId="255"/>
        <pc:sldMkLst>
          <pc:docMk/>
          <pc:sldMk cId="4138629508" sldId="302"/>
        </pc:sldMkLst>
        <pc:spChg chg="mod">
          <ac:chgData name="Terry, Tamara" userId="3de5e0bb-4fc2-422d-bdfe-81529a90a122" providerId="ADAL" clId="{B20D3293-66BF-4BC9-A1A1-2BA9B36A1772}" dt="2026-02-26T20:33:08.950" v="3671" actId="255"/>
          <ac:spMkLst>
            <pc:docMk/>
            <pc:sldMk cId="4138629508" sldId="302"/>
            <ac:spMk id="3" creationId="{CAB60789-4330-6D5B-C251-1E5F3F5CA5D8}"/>
          </ac:spMkLst>
        </pc:spChg>
      </pc:sldChg>
      <pc:sldChg chg="modSp add mod">
        <pc:chgData name="Terry, Tamara" userId="3de5e0bb-4fc2-422d-bdfe-81529a90a122" providerId="ADAL" clId="{B20D3293-66BF-4BC9-A1A1-2BA9B36A1772}" dt="2026-02-26T20:34:50.024" v="3807" actId="255"/>
        <pc:sldMkLst>
          <pc:docMk/>
          <pc:sldMk cId="3561016134" sldId="303"/>
        </pc:sldMkLst>
        <pc:spChg chg="mod">
          <ac:chgData name="Terry, Tamara" userId="3de5e0bb-4fc2-422d-bdfe-81529a90a122" providerId="ADAL" clId="{B20D3293-66BF-4BC9-A1A1-2BA9B36A1772}" dt="2026-02-26T20:34:50.024" v="3807" actId="255"/>
          <ac:spMkLst>
            <pc:docMk/>
            <pc:sldMk cId="3561016134" sldId="303"/>
            <ac:spMk id="3" creationId="{DB06C016-9352-A1DD-A0B0-5E1FACA3D145}"/>
          </ac:spMkLst>
        </pc:spChg>
      </pc:sldChg>
      <pc:sldChg chg="modSp add mod">
        <pc:chgData name="Terry, Tamara" userId="3de5e0bb-4fc2-422d-bdfe-81529a90a122" providerId="ADAL" clId="{B20D3293-66BF-4BC9-A1A1-2BA9B36A1772}" dt="2026-02-26T20:36:35.080" v="3948" actId="6549"/>
        <pc:sldMkLst>
          <pc:docMk/>
          <pc:sldMk cId="762093625" sldId="304"/>
        </pc:sldMkLst>
        <pc:spChg chg="mod">
          <ac:chgData name="Terry, Tamara" userId="3de5e0bb-4fc2-422d-bdfe-81529a90a122" providerId="ADAL" clId="{B20D3293-66BF-4BC9-A1A1-2BA9B36A1772}" dt="2026-02-26T20:36:35.080" v="3948" actId="6549"/>
          <ac:spMkLst>
            <pc:docMk/>
            <pc:sldMk cId="762093625" sldId="304"/>
            <ac:spMk id="3" creationId="{762C27A0-C916-0B25-D088-B682B7E43C33}"/>
          </ac:spMkLst>
        </pc:spChg>
      </pc:sldChg>
    </pc:docChg>
  </pc:docChgLst>
  <pc:docChgLst>
    <pc:chgData name="Sweppenhiser, Mark" userId="012a1ae0-6194-4b66-9457-feaaadbfed4a" providerId="ADAL" clId="{7B451AC7-848A-43F2-B29D-5A54222F7092}"/>
    <pc:docChg chg="undo custSel addSld modSld sldOrd">
      <pc:chgData name="Sweppenhiser, Mark" userId="012a1ae0-6194-4b66-9457-feaaadbfed4a" providerId="ADAL" clId="{7B451AC7-848A-43F2-B29D-5A54222F7092}" dt="2026-03-10T23:59:21.107" v="6433"/>
      <pc:docMkLst>
        <pc:docMk/>
      </pc:docMkLst>
      <pc:sldChg chg="modSp mod modNotesTx">
        <pc:chgData name="Sweppenhiser, Mark" userId="012a1ae0-6194-4b66-9457-feaaadbfed4a" providerId="ADAL" clId="{7B451AC7-848A-43F2-B29D-5A54222F7092}" dt="2026-02-20T16:33:09.019" v="4546" actId="20577"/>
        <pc:sldMkLst>
          <pc:docMk/>
          <pc:sldMk cId="4053150978" sldId="256"/>
        </pc:sldMkLst>
        <pc:spChg chg="mod">
          <ac:chgData name="Sweppenhiser, Mark" userId="012a1ae0-6194-4b66-9457-feaaadbfed4a" providerId="ADAL" clId="{7B451AC7-848A-43F2-B29D-5A54222F7092}" dt="2026-02-18T16:11:45.196" v="694" actId="113"/>
          <ac:spMkLst>
            <pc:docMk/>
            <pc:sldMk cId="4053150978" sldId="256"/>
            <ac:spMk id="2" creationId="{E9453217-C6E6-9081-B370-23A066EB085F}"/>
          </ac:spMkLst>
        </pc:spChg>
        <pc:spChg chg="mod">
          <ac:chgData name="Sweppenhiser, Mark" userId="012a1ae0-6194-4b66-9457-feaaadbfed4a" providerId="ADAL" clId="{7B451AC7-848A-43F2-B29D-5A54222F7092}" dt="2026-02-18T15:32:40.243" v="25" actId="20577"/>
          <ac:spMkLst>
            <pc:docMk/>
            <pc:sldMk cId="4053150978" sldId="256"/>
            <ac:spMk id="3" creationId="{5702B35E-BF4F-FCEB-2999-09378E80D904}"/>
          </ac:spMkLst>
        </pc:spChg>
      </pc:sldChg>
      <pc:sldChg chg="delSp modSp mod modNotesTx">
        <pc:chgData name="Sweppenhiser, Mark" userId="012a1ae0-6194-4b66-9457-feaaadbfed4a" providerId="ADAL" clId="{7B451AC7-848A-43F2-B29D-5A54222F7092}" dt="2026-02-20T16:38:58.365" v="4563" actId="20577"/>
        <pc:sldMkLst>
          <pc:docMk/>
          <pc:sldMk cId="3607211875" sldId="257"/>
        </pc:sldMkLst>
        <pc:spChg chg="mod">
          <ac:chgData name="Sweppenhiser, Mark" userId="012a1ae0-6194-4b66-9457-feaaadbfed4a" providerId="ADAL" clId="{7B451AC7-848A-43F2-B29D-5A54222F7092}" dt="2026-02-18T16:12:14.254" v="698" actId="113"/>
          <ac:spMkLst>
            <pc:docMk/>
            <pc:sldMk cId="3607211875" sldId="257"/>
            <ac:spMk id="3" creationId="{C9961DFF-71F0-E063-D34F-D576628491A7}"/>
          </ac:spMkLst>
        </pc:spChg>
      </pc:sldChg>
      <pc:sldChg chg="modSp mod modNotesTx">
        <pc:chgData name="Sweppenhiser, Mark" userId="012a1ae0-6194-4b66-9457-feaaadbfed4a" providerId="ADAL" clId="{7B451AC7-848A-43F2-B29D-5A54222F7092}" dt="2026-02-20T16:40:45.476" v="4625" actId="20577"/>
        <pc:sldMkLst>
          <pc:docMk/>
          <pc:sldMk cId="2797774787" sldId="258"/>
        </pc:sldMkLst>
        <pc:spChg chg="mod">
          <ac:chgData name="Sweppenhiser, Mark" userId="012a1ae0-6194-4b66-9457-feaaadbfed4a" providerId="ADAL" clId="{7B451AC7-848A-43F2-B29D-5A54222F7092}" dt="2026-02-18T16:11:30.360" v="693" actId="20577"/>
          <ac:spMkLst>
            <pc:docMk/>
            <pc:sldMk cId="2797774787" sldId="258"/>
            <ac:spMk id="2" creationId="{129C0280-7A3A-89B3-2C44-507D3AFF4C53}"/>
          </ac:spMkLst>
        </pc:spChg>
        <pc:spChg chg="mod">
          <ac:chgData name="Sweppenhiser, Mark" userId="012a1ae0-6194-4b66-9457-feaaadbfed4a" providerId="ADAL" clId="{7B451AC7-848A-43F2-B29D-5A54222F7092}" dt="2026-02-18T19:34:21.268" v="1035" actId="6549"/>
          <ac:spMkLst>
            <pc:docMk/>
            <pc:sldMk cId="2797774787" sldId="258"/>
            <ac:spMk id="3" creationId="{0250BA37-D585-DF44-E83D-F1F4AC01F3EA}"/>
          </ac:spMkLst>
        </pc:spChg>
      </pc:sldChg>
      <pc:sldChg chg="modSp mod modNotesTx">
        <pc:chgData name="Sweppenhiser, Mark" userId="012a1ae0-6194-4b66-9457-feaaadbfed4a" providerId="ADAL" clId="{7B451AC7-848A-43F2-B29D-5A54222F7092}" dt="2026-03-10T21:21:04.295" v="5617" actId="122"/>
        <pc:sldMkLst>
          <pc:docMk/>
          <pc:sldMk cId="3185005540" sldId="259"/>
        </pc:sldMkLst>
        <pc:spChg chg="mod">
          <ac:chgData name="Sweppenhiser, Mark" userId="012a1ae0-6194-4b66-9457-feaaadbfed4a" providerId="ADAL" clId="{7B451AC7-848A-43F2-B29D-5A54222F7092}" dt="2026-03-10T21:21:04.295" v="5617" actId="122"/>
          <ac:spMkLst>
            <pc:docMk/>
            <pc:sldMk cId="3185005540" sldId="259"/>
            <ac:spMk id="2" creationId="{CDDABF5F-E9CE-BF66-6F55-D3D597DFAF0A}"/>
          </ac:spMkLst>
        </pc:spChg>
        <pc:spChg chg="mod">
          <ac:chgData name="Sweppenhiser, Mark" userId="012a1ae0-6194-4b66-9457-feaaadbfed4a" providerId="ADAL" clId="{7B451AC7-848A-43F2-B29D-5A54222F7092}" dt="2026-02-20T16:39:48.917" v="4574" actId="14100"/>
          <ac:spMkLst>
            <pc:docMk/>
            <pc:sldMk cId="3185005540" sldId="259"/>
            <ac:spMk id="3" creationId="{53A94FCB-7C77-19A6-6E4C-C3A0F1794AED}"/>
          </ac:spMkLst>
        </pc:spChg>
      </pc:sldChg>
      <pc:sldChg chg="modSp add mod modNotesTx">
        <pc:chgData name="Sweppenhiser, Mark" userId="012a1ae0-6194-4b66-9457-feaaadbfed4a" providerId="ADAL" clId="{7B451AC7-848A-43F2-B29D-5A54222F7092}" dt="2026-02-20T17:31:52.938" v="5605" actId="27636"/>
        <pc:sldMkLst>
          <pc:docMk/>
          <pc:sldMk cId="1555068712" sldId="260"/>
        </pc:sldMkLst>
        <pc:spChg chg="mod">
          <ac:chgData name="Sweppenhiser, Mark" userId="012a1ae0-6194-4b66-9457-feaaadbfed4a" providerId="ADAL" clId="{7B451AC7-848A-43F2-B29D-5A54222F7092}" dt="2026-02-18T19:35:56.477" v="1170" actId="1076"/>
          <ac:spMkLst>
            <pc:docMk/>
            <pc:sldMk cId="1555068712" sldId="260"/>
            <ac:spMk id="2" creationId="{DC05F202-1909-94BA-40E0-0836B3127D3F}"/>
          </ac:spMkLst>
        </pc:spChg>
        <pc:spChg chg="mod">
          <ac:chgData name="Sweppenhiser, Mark" userId="012a1ae0-6194-4b66-9457-feaaadbfed4a" providerId="ADAL" clId="{7B451AC7-848A-43F2-B29D-5A54222F7092}" dt="2026-02-20T17:31:52.938" v="5605" actId="27636"/>
          <ac:spMkLst>
            <pc:docMk/>
            <pc:sldMk cId="1555068712" sldId="260"/>
            <ac:spMk id="3" creationId="{AC0950D9-8B02-863F-FAD7-22E4405940E6}"/>
          </ac:spMkLst>
        </pc:spChg>
      </pc:sldChg>
      <pc:sldChg chg="modSp add mod modNotesTx">
        <pc:chgData name="Sweppenhiser, Mark" userId="012a1ae0-6194-4b66-9457-feaaadbfed4a" providerId="ADAL" clId="{7B451AC7-848A-43F2-B29D-5A54222F7092}" dt="2026-02-20T16:42:44.324" v="4676" actId="113"/>
        <pc:sldMkLst>
          <pc:docMk/>
          <pc:sldMk cId="218612897" sldId="261"/>
        </pc:sldMkLst>
        <pc:spChg chg="mod">
          <ac:chgData name="Sweppenhiser, Mark" userId="012a1ae0-6194-4b66-9457-feaaadbfed4a" providerId="ADAL" clId="{7B451AC7-848A-43F2-B29D-5A54222F7092}" dt="2026-02-18T19:39:08.722" v="1196" actId="1076"/>
          <ac:spMkLst>
            <pc:docMk/>
            <pc:sldMk cId="218612897" sldId="261"/>
            <ac:spMk id="2" creationId="{4B81329D-F00F-B11F-FFF7-DE3F0A6F6191}"/>
          </ac:spMkLst>
        </pc:spChg>
        <pc:spChg chg="mod">
          <ac:chgData name="Sweppenhiser, Mark" userId="012a1ae0-6194-4b66-9457-feaaadbfed4a" providerId="ADAL" clId="{7B451AC7-848A-43F2-B29D-5A54222F7092}" dt="2026-02-18T19:39:01.547" v="1195" actId="14100"/>
          <ac:spMkLst>
            <pc:docMk/>
            <pc:sldMk cId="218612897" sldId="261"/>
            <ac:spMk id="3" creationId="{A7C2F6F9-B70C-5F29-4E1A-32453AF82FEA}"/>
          </ac:spMkLst>
        </pc:spChg>
      </pc:sldChg>
      <pc:sldChg chg="modSp add mod">
        <pc:chgData name="Sweppenhiser, Mark" userId="012a1ae0-6194-4b66-9457-feaaadbfed4a" providerId="ADAL" clId="{7B451AC7-848A-43F2-B29D-5A54222F7092}" dt="2026-02-20T17:22:14.967" v="5435" actId="12"/>
        <pc:sldMkLst>
          <pc:docMk/>
          <pc:sldMk cId="2111836867" sldId="262"/>
        </pc:sldMkLst>
        <pc:spChg chg="mod">
          <ac:chgData name="Sweppenhiser, Mark" userId="012a1ae0-6194-4b66-9457-feaaadbfed4a" providerId="ADAL" clId="{7B451AC7-848A-43F2-B29D-5A54222F7092}" dt="2026-02-18T20:40:33.245" v="3162" actId="14100"/>
          <ac:spMkLst>
            <pc:docMk/>
            <pc:sldMk cId="2111836867" sldId="262"/>
            <ac:spMk id="2" creationId="{EB6AFA13-9B3C-9744-A85B-83CE6602444D}"/>
          </ac:spMkLst>
        </pc:spChg>
        <pc:spChg chg="mod">
          <ac:chgData name="Sweppenhiser, Mark" userId="012a1ae0-6194-4b66-9457-feaaadbfed4a" providerId="ADAL" clId="{7B451AC7-848A-43F2-B29D-5A54222F7092}" dt="2026-02-20T17:22:14.967" v="5435" actId="12"/>
          <ac:spMkLst>
            <pc:docMk/>
            <pc:sldMk cId="2111836867" sldId="262"/>
            <ac:spMk id="3" creationId="{A37ADCEA-50E8-1DE7-C009-9D5291AC9DEB}"/>
          </ac:spMkLst>
        </pc:spChg>
      </pc:sldChg>
      <pc:sldChg chg="modSp add mod modNotesTx">
        <pc:chgData name="Sweppenhiser, Mark" userId="012a1ae0-6194-4b66-9457-feaaadbfed4a" providerId="ADAL" clId="{7B451AC7-848A-43F2-B29D-5A54222F7092}" dt="2026-02-18T21:19:59.681" v="4041" actId="20577"/>
        <pc:sldMkLst>
          <pc:docMk/>
          <pc:sldMk cId="638787834" sldId="263"/>
        </pc:sldMkLst>
        <pc:spChg chg="mod">
          <ac:chgData name="Sweppenhiser, Mark" userId="012a1ae0-6194-4b66-9457-feaaadbfed4a" providerId="ADAL" clId="{7B451AC7-848A-43F2-B29D-5A54222F7092}" dt="2026-02-18T20:12:37.734" v="2841" actId="27636"/>
          <ac:spMkLst>
            <pc:docMk/>
            <pc:sldMk cId="638787834" sldId="263"/>
            <ac:spMk id="2" creationId="{5D8A2971-B6FF-B074-25D1-BB5294546CF6}"/>
          </ac:spMkLst>
        </pc:spChg>
        <pc:spChg chg="mod">
          <ac:chgData name="Sweppenhiser, Mark" userId="012a1ae0-6194-4b66-9457-feaaadbfed4a" providerId="ADAL" clId="{7B451AC7-848A-43F2-B29D-5A54222F7092}" dt="2026-02-18T20:12:44.676" v="2842" actId="1076"/>
          <ac:spMkLst>
            <pc:docMk/>
            <pc:sldMk cId="638787834" sldId="263"/>
            <ac:spMk id="3" creationId="{D1385FCB-80A3-AA62-8C08-B23E8F718894}"/>
          </ac:spMkLst>
        </pc:spChg>
      </pc:sldChg>
      <pc:sldChg chg="modSp add mod modNotesTx">
        <pc:chgData name="Sweppenhiser, Mark" userId="012a1ae0-6194-4b66-9457-feaaadbfed4a" providerId="ADAL" clId="{7B451AC7-848A-43F2-B29D-5A54222F7092}" dt="2026-02-20T16:43:19.365" v="4688" actId="20577"/>
        <pc:sldMkLst>
          <pc:docMk/>
          <pc:sldMk cId="3652318882" sldId="264"/>
        </pc:sldMkLst>
        <pc:spChg chg="mod">
          <ac:chgData name="Sweppenhiser, Mark" userId="012a1ae0-6194-4b66-9457-feaaadbfed4a" providerId="ADAL" clId="{7B451AC7-848A-43F2-B29D-5A54222F7092}" dt="2026-02-18T20:35:46.706" v="3061" actId="20577"/>
          <ac:spMkLst>
            <pc:docMk/>
            <pc:sldMk cId="3652318882" sldId="264"/>
            <ac:spMk id="2" creationId="{E2B05379-FB0B-F65D-690F-C1D446E14E9E}"/>
          </ac:spMkLst>
        </pc:spChg>
        <pc:spChg chg="mod">
          <ac:chgData name="Sweppenhiser, Mark" userId="012a1ae0-6194-4b66-9457-feaaadbfed4a" providerId="ADAL" clId="{7B451AC7-848A-43F2-B29D-5A54222F7092}" dt="2026-02-18T20:36:03.547" v="3063"/>
          <ac:spMkLst>
            <pc:docMk/>
            <pc:sldMk cId="3652318882" sldId="264"/>
            <ac:spMk id="3" creationId="{A52C8F74-DBA8-FF4E-65F1-9BD065776E7F}"/>
          </ac:spMkLst>
        </pc:spChg>
      </pc:sldChg>
      <pc:sldChg chg="modSp add mod modNotesTx">
        <pc:chgData name="Sweppenhiser, Mark" userId="012a1ae0-6194-4b66-9457-feaaadbfed4a" providerId="ADAL" clId="{7B451AC7-848A-43F2-B29D-5A54222F7092}" dt="2026-02-20T17:18:39.601" v="5409" actId="6549"/>
        <pc:sldMkLst>
          <pc:docMk/>
          <pc:sldMk cId="1986385404" sldId="265"/>
        </pc:sldMkLst>
        <pc:spChg chg="mod">
          <ac:chgData name="Sweppenhiser, Mark" userId="012a1ae0-6194-4b66-9457-feaaadbfed4a" providerId="ADAL" clId="{7B451AC7-848A-43F2-B29D-5A54222F7092}" dt="2026-02-18T21:06:48.354" v="3854" actId="1076"/>
          <ac:spMkLst>
            <pc:docMk/>
            <pc:sldMk cId="1986385404" sldId="265"/>
            <ac:spMk id="2" creationId="{2A7F8773-DE44-5EE8-1FEE-FF5F3B0A95FA}"/>
          </ac:spMkLst>
        </pc:spChg>
        <pc:spChg chg="mod">
          <ac:chgData name="Sweppenhiser, Mark" userId="012a1ae0-6194-4b66-9457-feaaadbfed4a" providerId="ADAL" clId="{7B451AC7-848A-43F2-B29D-5A54222F7092}" dt="2026-02-20T17:18:19.691" v="5407" actId="6549"/>
          <ac:spMkLst>
            <pc:docMk/>
            <pc:sldMk cId="1986385404" sldId="265"/>
            <ac:spMk id="3" creationId="{3AA846EE-CFE1-3D64-5384-C2B996FEF568}"/>
          </ac:spMkLst>
        </pc:spChg>
      </pc:sldChg>
      <pc:sldChg chg="modSp add mod modNotesTx">
        <pc:chgData name="Sweppenhiser, Mark" userId="012a1ae0-6194-4b66-9457-feaaadbfed4a" providerId="ADAL" clId="{7B451AC7-848A-43F2-B29D-5A54222F7092}" dt="2026-02-20T17:15:05.050" v="5144" actId="6549"/>
        <pc:sldMkLst>
          <pc:docMk/>
          <pc:sldMk cId="3433921657" sldId="266"/>
        </pc:sldMkLst>
        <pc:spChg chg="mod">
          <ac:chgData name="Sweppenhiser, Mark" userId="012a1ae0-6194-4b66-9457-feaaadbfed4a" providerId="ADAL" clId="{7B451AC7-848A-43F2-B29D-5A54222F7092}" dt="2026-02-18T21:30:05.972" v="4068" actId="6549"/>
          <ac:spMkLst>
            <pc:docMk/>
            <pc:sldMk cId="3433921657" sldId="266"/>
            <ac:spMk id="3" creationId="{506FC6AA-7A84-AA79-17C1-C973C98386C5}"/>
          </ac:spMkLst>
        </pc:spChg>
      </pc:sldChg>
      <pc:sldChg chg="modSp add mod modNotesTx">
        <pc:chgData name="Sweppenhiser, Mark" userId="012a1ae0-6194-4b66-9457-feaaadbfed4a" providerId="ADAL" clId="{7B451AC7-848A-43F2-B29D-5A54222F7092}" dt="2026-02-20T17:43:28.903" v="5616" actId="1076"/>
        <pc:sldMkLst>
          <pc:docMk/>
          <pc:sldMk cId="407832619" sldId="267"/>
        </pc:sldMkLst>
        <pc:spChg chg="mod">
          <ac:chgData name="Sweppenhiser, Mark" userId="012a1ae0-6194-4b66-9457-feaaadbfed4a" providerId="ADAL" clId="{7B451AC7-848A-43F2-B29D-5A54222F7092}" dt="2026-02-20T17:43:18.953" v="5615" actId="1076"/>
          <ac:spMkLst>
            <pc:docMk/>
            <pc:sldMk cId="407832619" sldId="267"/>
            <ac:spMk id="3" creationId="{A5BDE007-02F1-FE1B-0DCB-3CD737DFC999}"/>
          </ac:spMkLst>
        </pc:spChg>
      </pc:sldChg>
      <pc:sldChg chg="modSp add mod ord modNotesTx">
        <pc:chgData name="Sweppenhiser, Mark" userId="012a1ae0-6194-4b66-9457-feaaadbfed4a" providerId="ADAL" clId="{7B451AC7-848A-43F2-B29D-5A54222F7092}" dt="2026-02-20T17:15:39.883" v="5155" actId="12"/>
        <pc:sldMkLst>
          <pc:docMk/>
          <pc:sldMk cId="2471077689" sldId="268"/>
        </pc:sldMkLst>
        <pc:spChg chg="mod">
          <ac:chgData name="Sweppenhiser, Mark" userId="012a1ae0-6194-4b66-9457-feaaadbfed4a" providerId="ADAL" clId="{7B451AC7-848A-43F2-B29D-5A54222F7092}" dt="2026-02-18T21:35:03.516" v="4238" actId="20577"/>
          <ac:spMkLst>
            <pc:docMk/>
            <pc:sldMk cId="2471077689" sldId="268"/>
            <ac:spMk id="2" creationId="{0D9321C5-6180-D4F1-B388-59F0D39A4031}"/>
          </ac:spMkLst>
        </pc:spChg>
        <pc:spChg chg="mod">
          <ac:chgData name="Sweppenhiser, Mark" userId="012a1ae0-6194-4b66-9457-feaaadbfed4a" providerId="ADAL" clId="{7B451AC7-848A-43F2-B29D-5A54222F7092}" dt="2026-02-20T17:15:39.883" v="5155" actId="12"/>
          <ac:spMkLst>
            <pc:docMk/>
            <pc:sldMk cId="2471077689" sldId="268"/>
            <ac:spMk id="3" creationId="{B3F2715E-4EAF-D9AD-B979-3743DBEF2C5F}"/>
          </ac:spMkLst>
        </pc:spChg>
      </pc:sldChg>
      <pc:sldChg chg="add modNotesTx">
        <pc:chgData name="Sweppenhiser, Mark" userId="012a1ae0-6194-4b66-9457-feaaadbfed4a" providerId="ADAL" clId="{7B451AC7-848A-43F2-B29D-5A54222F7092}" dt="2026-02-20T17:09:18.259" v="5013" actId="6549"/>
        <pc:sldMkLst>
          <pc:docMk/>
          <pc:sldMk cId="2906862147" sldId="269"/>
        </pc:sldMkLst>
      </pc:sldChg>
      <pc:sldChg chg="modSp add mod modNotesTx">
        <pc:chgData name="Sweppenhiser, Mark" userId="012a1ae0-6194-4b66-9457-feaaadbfed4a" providerId="ADAL" clId="{7B451AC7-848A-43F2-B29D-5A54222F7092}" dt="2026-02-20T17:43:09.113" v="5614" actId="1076"/>
        <pc:sldMkLst>
          <pc:docMk/>
          <pc:sldMk cId="2945798253" sldId="272"/>
        </pc:sldMkLst>
        <pc:spChg chg="mod">
          <ac:chgData name="Sweppenhiser, Mark" userId="012a1ae0-6194-4b66-9457-feaaadbfed4a" providerId="ADAL" clId="{7B451AC7-848A-43F2-B29D-5A54222F7092}" dt="2026-02-20T17:43:09.113" v="5614" actId="1076"/>
          <ac:spMkLst>
            <pc:docMk/>
            <pc:sldMk cId="2945798253" sldId="272"/>
            <ac:spMk id="2" creationId="{1788FF7A-96F4-199C-5B07-C8185FE34211}"/>
          </ac:spMkLst>
        </pc:spChg>
        <pc:spChg chg="mod">
          <ac:chgData name="Sweppenhiser, Mark" userId="012a1ae0-6194-4b66-9457-feaaadbfed4a" providerId="ADAL" clId="{7B451AC7-848A-43F2-B29D-5A54222F7092}" dt="2026-02-20T17:42:42.466" v="5613" actId="27636"/>
          <ac:spMkLst>
            <pc:docMk/>
            <pc:sldMk cId="2945798253" sldId="272"/>
            <ac:spMk id="3" creationId="{9C114B21-D985-EAB4-9834-F649F9CF19F3}"/>
          </ac:spMkLst>
        </pc:spChg>
      </pc:sldChg>
      <pc:sldChg chg="delSp modSp add mod modNotesTx">
        <pc:chgData name="Sweppenhiser, Mark" userId="012a1ae0-6194-4b66-9457-feaaadbfed4a" providerId="ADAL" clId="{7B451AC7-848A-43F2-B29D-5A54222F7092}" dt="2026-02-20T17:29:38.998" v="5599" actId="21"/>
        <pc:sldMkLst>
          <pc:docMk/>
          <pc:sldMk cId="1629544381" sldId="275"/>
        </pc:sldMkLst>
        <pc:spChg chg="mod">
          <ac:chgData name="Sweppenhiser, Mark" userId="012a1ae0-6194-4b66-9457-feaaadbfed4a" providerId="ADAL" clId="{7B451AC7-848A-43F2-B29D-5A54222F7092}" dt="2026-02-20T17:28:59.480" v="5595" actId="20577"/>
          <ac:spMkLst>
            <pc:docMk/>
            <pc:sldMk cId="1629544381" sldId="275"/>
            <ac:spMk id="2" creationId="{A95BD385-7B01-8DC8-288C-0E2FD439BAFD}"/>
          </ac:spMkLst>
        </pc:spChg>
      </pc:sldChg>
      <pc:sldChg chg="modNotesTx">
        <pc:chgData name="Sweppenhiser, Mark" userId="012a1ae0-6194-4b66-9457-feaaadbfed4a" providerId="ADAL" clId="{7B451AC7-848A-43F2-B29D-5A54222F7092}" dt="2026-03-10T21:26:54.463" v="5808" actId="6549"/>
        <pc:sldMkLst>
          <pc:docMk/>
          <pc:sldMk cId="3763394144" sldId="296"/>
        </pc:sldMkLst>
      </pc:sldChg>
      <pc:sldChg chg="modNotesTx">
        <pc:chgData name="Sweppenhiser, Mark" userId="012a1ae0-6194-4b66-9457-feaaadbfed4a" providerId="ADAL" clId="{7B451AC7-848A-43F2-B29D-5A54222F7092}" dt="2026-03-10T21:27:27.028" v="5999" actId="6549"/>
        <pc:sldMkLst>
          <pc:docMk/>
          <pc:sldMk cId="2213889734" sldId="297"/>
        </pc:sldMkLst>
      </pc:sldChg>
      <pc:sldChg chg="modNotesTx">
        <pc:chgData name="Sweppenhiser, Mark" userId="012a1ae0-6194-4b66-9457-feaaadbfed4a" providerId="ADAL" clId="{7B451AC7-848A-43F2-B29D-5A54222F7092}" dt="2026-03-10T21:27:51.716" v="6190" actId="6549"/>
        <pc:sldMkLst>
          <pc:docMk/>
          <pc:sldMk cId="677101977" sldId="298"/>
        </pc:sldMkLst>
      </pc:sldChg>
      <pc:sldChg chg="modNotesTx">
        <pc:chgData name="Sweppenhiser, Mark" userId="012a1ae0-6194-4b66-9457-feaaadbfed4a" providerId="ADAL" clId="{7B451AC7-848A-43F2-B29D-5A54222F7092}" dt="2026-03-10T21:28:23.158" v="6381" actId="6549"/>
        <pc:sldMkLst>
          <pc:docMk/>
          <pc:sldMk cId="2598328127" sldId="299"/>
        </pc:sldMkLst>
      </pc:sldChg>
      <pc:sldChg chg="addSp delSp modSp add mod ord">
        <pc:chgData name="Sweppenhiser, Mark" userId="012a1ae0-6194-4b66-9457-feaaadbfed4a" providerId="ADAL" clId="{7B451AC7-848A-43F2-B29D-5A54222F7092}" dt="2026-03-10T23:59:21.107" v="6433"/>
        <pc:sldMkLst>
          <pc:docMk/>
          <pc:sldMk cId="1560911017" sldId="305"/>
        </pc:sldMkLst>
        <pc:spChg chg="mod">
          <ac:chgData name="Sweppenhiser, Mark" userId="012a1ae0-6194-4b66-9457-feaaadbfed4a" providerId="ADAL" clId="{7B451AC7-848A-43F2-B29D-5A54222F7092}" dt="2026-03-10T21:39:24.559" v="6410" actId="6549"/>
          <ac:spMkLst>
            <pc:docMk/>
            <pc:sldMk cId="1560911017" sldId="305"/>
            <ac:spMk id="2" creationId="{9DE2051E-5743-7222-CBB7-94E3B87F0700}"/>
          </ac:spMkLst>
        </pc:spChg>
        <pc:spChg chg="del mod">
          <ac:chgData name="Sweppenhiser, Mark" userId="012a1ae0-6194-4b66-9457-feaaadbfed4a" providerId="ADAL" clId="{7B451AC7-848A-43F2-B29D-5A54222F7092}" dt="2026-03-10T21:39:02.335" v="6388"/>
          <ac:spMkLst>
            <pc:docMk/>
            <pc:sldMk cId="1560911017" sldId="305"/>
            <ac:spMk id="3" creationId="{3F22A001-9F65-114E-6229-7B8B70DE9240}"/>
          </ac:spMkLst>
        </pc:spChg>
        <pc:spChg chg="add del mod">
          <ac:chgData name="Sweppenhiser, Mark" userId="012a1ae0-6194-4b66-9457-feaaadbfed4a" providerId="ADAL" clId="{7B451AC7-848A-43F2-B29D-5A54222F7092}" dt="2026-03-10T21:41:53.623" v="6425"/>
          <ac:spMkLst>
            <pc:docMk/>
            <pc:sldMk cId="1560911017" sldId="305"/>
            <ac:spMk id="4" creationId="{25E19B8E-65E2-B9E6-816C-93C6BB0EAECA}"/>
          </ac:spMkLst>
        </pc:spChg>
        <pc:picChg chg="add mod ord">
          <ac:chgData name="Sweppenhiser, Mark" userId="012a1ae0-6194-4b66-9457-feaaadbfed4a" providerId="ADAL" clId="{7B451AC7-848A-43F2-B29D-5A54222F7092}" dt="2026-03-10T21:42:04.360" v="6429" actId="14100"/>
          <ac:picMkLst>
            <pc:docMk/>
            <pc:sldMk cId="1560911017" sldId="305"/>
            <ac:picMk id="6" creationId="{BD1436B8-9B10-8882-D9CE-83B95BE36913}"/>
          </ac:picMkLst>
        </pc:picChg>
        <pc:picChg chg="add del mod">
          <ac:chgData name="Sweppenhiser, Mark" userId="012a1ae0-6194-4b66-9457-feaaadbfed4a" providerId="ADAL" clId="{7B451AC7-848A-43F2-B29D-5A54222F7092}" dt="2026-03-10T21:41:32.454" v="6423" actId="21"/>
          <ac:picMkLst>
            <pc:docMk/>
            <pc:sldMk cId="1560911017" sldId="305"/>
            <ac:picMk id="1026" creationId="{EE57BAE3-9ED3-019E-1266-9FB3DEB2F7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A8A17-A8C2-4ED8-AF91-607038349D0A}" type="datetimeFigureOut">
              <a:rPr lang="en-US" smtClean="0"/>
              <a:t>3/10/2026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C8827-F1C9-49A2-9A1B-E07EA3C01AED}" type="slidenum">
              <a:rPr lang="en-US" smtClean="0"/>
              <a:t>‹#›</a:t>
            </a:fld>
            <a:endParaRPr lang="en-US" dirty="0"/>
          </a:p>
        </p:txBody>
      </p:sp>
    </p:spTree>
    <p:extLst>
      <p:ext uri="{BB962C8B-B14F-4D97-AF65-F5344CB8AC3E}">
        <p14:creationId xmlns:p14="http://schemas.microsoft.com/office/powerpoint/2010/main" val="45837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DF162-8EE5-8D2C-8B46-C1AEDE5EE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CCE68-1D6B-3AA3-5F3F-881CD9243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4B418-7FF0-C1C2-08FB-963948B65AE5}"/>
              </a:ext>
            </a:extLst>
          </p:cNvPr>
          <p:cNvSpPr>
            <a:spLocks noGrp="1"/>
          </p:cNvSpPr>
          <p:nvPr>
            <p:ph type="body" idx="1"/>
          </p:nvPr>
        </p:nvSpPr>
        <p:spPr/>
        <p:txBody>
          <a:bodyPr/>
          <a:lstStyle/>
          <a:p>
            <a:r>
              <a:rPr lang="en-US" dirty="0"/>
              <a:t>We all have a jobs we perform, and we need guiderails to keep us on track - to center our mission</a:t>
            </a:r>
          </a:p>
        </p:txBody>
      </p:sp>
      <p:sp>
        <p:nvSpPr>
          <p:cNvPr id="4" name="Slide Number Placeholder 3">
            <a:extLst>
              <a:ext uri="{FF2B5EF4-FFF2-40B4-BE49-F238E27FC236}">
                <a16:creationId xmlns:a16="http://schemas.microsoft.com/office/drawing/2014/main" id="{475CF936-FC79-5028-0B09-403E97F3D63D}"/>
              </a:ext>
            </a:extLst>
          </p:cNvPr>
          <p:cNvSpPr>
            <a:spLocks noGrp="1"/>
          </p:cNvSpPr>
          <p:nvPr>
            <p:ph type="sldNum" sz="quarter" idx="5"/>
          </p:nvPr>
        </p:nvSpPr>
        <p:spPr/>
        <p:txBody>
          <a:bodyPr/>
          <a:lstStyle/>
          <a:p>
            <a:fld id="{FFCC8827-F1C9-49A2-9A1B-E07EA3C01AED}" type="slidenum">
              <a:rPr lang="en-US" smtClean="0"/>
              <a:t>1</a:t>
            </a:fld>
            <a:endParaRPr lang="en-US" dirty="0"/>
          </a:p>
        </p:txBody>
      </p:sp>
    </p:spTree>
    <p:extLst>
      <p:ext uri="{BB962C8B-B14F-4D97-AF65-F5344CB8AC3E}">
        <p14:creationId xmlns:p14="http://schemas.microsoft.com/office/powerpoint/2010/main" val="110017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Mission Statement — </a:t>
            </a:r>
            <a:r>
              <a:rPr lang="en-US" sz="1200" b="1" i="1" u="none" strike="noStrike" kern="1200" baseline="0" dirty="0">
                <a:solidFill>
                  <a:schemeClr val="tx1"/>
                </a:solidFill>
                <a:latin typeface="+mn-lt"/>
                <a:ea typeface="+mn-ea"/>
                <a:cs typeface="+mn-cs"/>
              </a:rPr>
              <a:t>Why we exist</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Describes current purpose and primary impact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Grounded in the present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Used by staff, board, members, partners, and the public</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Avoids jargon and internal language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Memorable</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 </a:t>
            </a:r>
            <a:endParaRPr lang="en-US" dirty="0"/>
          </a:p>
          <a:p>
            <a:r>
              <a:rPr lang="en-US" sz="1200" b="1" i="0" u="none" strike="noStrike" kern="1200" baseline="0" dirty="0">
                <a:solidFill>
                  <a:schemeClr val="tx1"/>
                </a:solidFill>
                <a:latin typeface="+mn-lt"/>
                <a:ea typeface="+mn-ea"/>
                <a:cs typeface="+mn-cs"/>
              </a:rPr>
              <a:t>Current Statement: </a:t>
            </a:r>
            <a:r>
              <a:rPr lang="en-US" sz="1200" b="0" i="0" u="none" strike="noStrike" kern="1200" baseline="0" dirty="0">
                <a:solidFill>
                  <a:schemeClr val="tx1"/>
                </a:solidFill>
                <a:latin typeface="+mn-lt"/>
                <a:ea typeface="+mn-ea"/>
                <a:cs typeface="+mn-cs"/>
              </a:rPr>
              <a:t>NASBLA is a professional community leading recreational boating safety through innovation and collaboration for excellence in policy development, national standards, and best practices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Statements Should Be: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Clear and concise </a:t>
            </a:r>
          </a:p>
          <a:p>
            <a:r>
              <a:rPr lang="en-US" sz="1200" b="0" i="0" u="none" strike="noStrike" kern="1200" baseline="0" dirty="0">
                <a:solidFill>
                  <a:schemeClr val="tx1"/>
                </a:solidFill>
                <a:latin typeface="+mn-lt"/>
                <a:ea typeface="+mn-ea"/>
                <a:cs typeface="+mn-cs"/>
              </a:rPr>
              <a:t>Distinct in purpose </a:t>
            </a:r>
          </a:p>
          <a:p>
            <a:r>
              <a:rPr lang="en-US" sz="1200" b="0" i="0" u="none" strike="noStrike" kern="1200" baseline="0" dirty="0">
                <a:solidFill>
                  <a:schemeClr val="tx1"/>
                </a:solidFill>
                <a:latin typeface="+mn-lt"/>
                <a:ea typeface="+mn-ea"/>
                <a:cs typeface="+mn-cs"/>
              </a:rPr>
              <a:t>Internally consistent </a:t>
            </a:r>
          </a:p>
          <a:p>
            <a:r>
              <a:rPr lang="en-US" sz="1200" b="0" i="0" u="none" strike="noStrike" kern="1200" baseline="0" dirty="0">
                <a:solidFill>
                  <a:schemeClr val="tx1"/>
                </a:solidFill>
                <a:latin typeface="+mn-lt"/>
                <a:ea typeface="+mn-ea"/>
                <a:cs typeface="+mn-cs"/>
              </a:rPr>
              <a:t>Understandable to an external audience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Not be redundant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FCC8827-F1C9-49A2-9A1B-E07EA3C01AED}" type="slidenum">
              <a:rPr lang="en-US" smtClean="0"/>
              <a:t>10</a:t>
            </a:fld>
            <a:endParaRPr lang="en-US" dirty="0"/>
          </a:p>
        </p:txBody>
      </p:sp>
    </p:spTree>
    <p:extLst>
      <p:ext uri="{BB962C8B-B14F-4D97-AF65-F5344CB8AC3E}">
        <p14:creationId xmlns:p14="http://schemas.microsoft.com/office/powerpoint/2010/main" val="384559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14577-53FB-7894-4CC9-268DC04073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01F4A-C9D3-BF25-93C9-3439BEE707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80655-9733-4FD9-0271-0A968F84F674}"/>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Vision Statement — Inspires, utopian, aligns with mission, and may never be achievable?</a:t>
            </a:r>
          </a:p>
          <a:p>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Inspires and aligns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Memorable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Not necessarily achievable, but worth striving for… lofty dreams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this can be accomplished then what?</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Current Statement</a:t>
            </a:r>
            <a:r>
              <a:rPr lang="en-US" sz="1200" b="0" i="0" u="none" strike="noStrike" kern="1200" baseline="0" dirty="0">
                <a:solidFill>
                  <a:schemeClr val="tx1"/>
                </a:solidFill>
                <a:latin typeface="+mn-lt"/>
                <a:ea typeface="+mn-ea"/>
                <a:cs typeface="+mn-cs"/>
              </a:rPr>
              <a:t>: We envision a flourishing culture of safe, enjoyable boating for everyone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Statements Should Be: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Clear and concise </a:t>
            </a:r>
          </a:p>
          <a:p>
            <a:r>
              <a:rPr lang="en-US" sz="1200" b="0" i="0" u="none" strike="noStrike" kern="1200" baseline="0" dirty="0">
                <a:solidFill>
                  <a:schemeClr val="tx1"/>
                </a:solidFill>
                <a:latin typeface="+mn-lt"/>
                <a:ea typeface="+mn-ea"/>
                <a:cs typeface="+mn-cs"/>
              </a:rPr>
              <a:t>Distinct in purpose </a:t>
            </a:r>
          </a:p>
          <a:p>
            <a:r>
              <a:rPr lang="en-US" sz="1200" b="0" i="0" u="none" strike="noStrike" kern="1200" baseline="0" dirty="0">
                <a:solidFill>
                  <a:schemeClr val="tx1"/>
                </a:solidFill>
                <a:latin typeface="+mn-lt"/>
                <a:ea typeface="+mn-ea"/>
                <a:cs typeface="+mn-cs"/>
              </a:rPr>
              <a:t>Internally consistent </a:t>
            </a:r>
          </a:p>
          <a:p>
            <a:r>
              <a:rPr lang="en-US" sz="1200" b="0" i="0" u="none" strike="noStrike" kern="1200" baseline="0" dirty="0">
                <a:solidFill>
                  <a:schemeClr val="tx1"/>
                </a:solidFill>
                <a:latin typeface="+mn-lt"/>
                <a:ea typeface="+mn-ea"/>
                <a:cs typeface="+mn-cs"/>
              </a:rPr>
              <a:t>Understandable to an external audience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Not be redundant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DB668651-9058-EB78-023E-1321E5B5A431}"/>
              </a:ext>
            </a:extLst>
          </p:cNvPr>
          <p:cNvSpPr>
            <a:spLocks noGrp="1"/>
          </p:cNvSpPr>
          <p:nvPr>
            <p:ph type="sldNum" sz="quarter" idx="5"/>
          </p:nvPr>
        </p:nvSpPr>
        <p:spPr/>
        <p:txBody>
          <a:bodyPr/>
          <a:lstStyle/>
          <a:p>
            <a:fld id="{FFCC8827-F1C9-49A2-9A1B-E07EA3C01AED}" type="slidenum">
              <a:rPr lang="en-US" smtClean="0"/>
              <a:t>11</a:t>
            </a:fld>
            <a:endParaRPr lang="en-US" dirty="0"/>
          </a:p>
        </p:txBody>
      </p:sp>
    </p:spTree>
    <p:extLst>
      <p:ext uri="{BB962C8B-B14F-4D97-AF65-F5344CB8AC3E}">
        <p14:creationId xmlns:p14="http://schemas.microsoft.com/office/powerpoint/2010/main" val="428350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10767-F7EB-6846-B4A3-7F9D66C41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D8406-2419-E91A-607A-526DB0C20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8BA18-0E68-B34D-525A-BB4796788D19}"/>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Core Values Statement — Governs our actions and decisions-making, they are our principles</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Implies observable behaviors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Related, but distinct from each other, eliminates redundancy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Statements Should Be: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Clear and concise </a:t>
            </a:r>
          </a:p>
          <a:p>
            <a:r>
              <a:rPr lang="en-US" sz="1200" b="0" i="0" u="none" strike="noStrike" kern="1200" baseline="0" dirty="0">
                <a:solidFill>
                  <a:schemeClr val="tx1"/>
                </a:solidFill>
                <a:latin typeface="+mn-lt"/>
                <a:ea typeface="+mn-ea"/>
                <a:cs typeface="+mn-cs"/>
              </a:rPr>
              <a:t>Distinct in purpose </a:t>
            </a:r>
          </a:p>
          <a:p>
            <a:r>
              <a:rPr lang="en-US" sz="1200" b="0" i="0" u="none" strike="noStrike" kern="1200" baseline="0" dirty="0">
                <a:solidFill>
                  <a:schemeClr val="tx1"/>
                </a:solidFill>
                <a:latin typeface="+mn-lt"/>
                <a:ea typeface="+mn-ea"/>
                <a:cs typeface="+mn-cs"/>
              </a:rPr>
              <a:t>Internally consistent </a:t>
            </a:r>
          </a:p>
          <a:p>
            <a:r>
              <a:rPr lang="en-US" sz="1200" b="0" i="0" u="none" strike="noStrike" kern="1200" baseline="0" dirty="0">
                <a:solidFill>
                  <a:schemeClr val="tx1"/>
                </a:solidFill>
                <a:latin typeface="+mn-lt"/>
                <a:ea typeface="+mn-ea"/>
                <a:cs typeface="+mn-cs"/>
              </a:rPr>
              <a:t>Understandable to an external audience </a:t>
            </a:r>
          </a:p>
          <a:p>
            <a:r>
              <a:rPr lang="en-US" sz="1200" b="0" i="0" u="none" strike="noStrike" kern="1200" baseline="0" dirty="0">
                <a:solidFill>
                  <a:schemeClr val="tx1"/>
                </a:solidFill>
                <a:latin typeface="+mn-lt"/>
                <a:ea typeface="+mn-ea"/>
                <a:cs typeface="+mn-cs"/>
              </a:rPr>
              <a:t>Not be redundant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B852A198-1D7A-6F73-C113-48C486162FBC}"/>
              </a:ext>
            </a:extLst>
          </p:cNvPr>
          <p:cNvSpPr>
            <a:spLocks noGrp="1"/>
          </p:cNvSpPr>
          <p:nvPr>
            <p:ph type="sldNum" sz="quarter" idx="5"/>
          </p:nvPr>
        </p:nvSpPr>
        <p:spPr/>
        <p:txBody>
          <a:bodyPr/>
          <a:lstStyle/>
          <a:p>
            <a:fld id="{FFCC8827-F1C9-49A2-9A1B-E07EA3C01AED}" type="slidenum">
              <a:rPr lang="en-US" smtClean="0"/>
              <a:t>12</a:t>
            </a:fld>
            <a:endParaRPr lang="en-US" dirty="0"/>
          </a:p>
        </p:txBody>
      </p:sp>
    </p:spTree>
    <p:extLst>
      <p:ext uri="{BB962C8B-B14F-4D97-AF65-F5344CB8AC3E}">
        <p14:creationId xmlns:p14="http://schemas.microsoft.com/office/powerpoint/2010/main" val="3151692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11284-A46F-C5FF-E194-B9181A889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4FC8B-0C64-9676-DDC3-504A3C5BB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38611-1132-7CAD-89EA-745E9FEDC456}"/>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Core Values Statement — Governs our actions and decisions-making, they are our principles</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Implies observable behaviors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Related, but distinct from each other, eliminates redundancy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Current Statements: </a:t>
            </a:r>
          </a:p>
          <a:p>
            <a:r>
              <a:rPr lang="en-US" sz="1200" b="1" i="0" u="none" strike="noStrike" kern="1200" baseline="0" dirty="0">
                <a:solidFill>
                  <a:schemeClr val="tx1"/>
                </a:solidFill>
                <a:latin typeface="+mn-lt"/>
                <a:ea typeface="+mn-ea"/>
                <a:cs typeface="+mn-cs"/>
              </a:rPr>
              <a:t>Collaboration</a:t>
            </a:r>
            <a:r>
              <a:rPr lang="en-US" sz="1200" b="0" i="0" u="none" strike="noStrike" kern="1200" baseline="0" dirty="0">
                <a:solidFill>
                  <a:schemeClr val="tx1"/>
                </a:solidFill>
                <a:latin typeface="+mn-lt"/>
                <a:ea typeface="+mn-ea"/>
                <a:cs typeface="+mn-cs"/>
              </a:rPr>
              <a:t>: NASBLA commits to fostering active relationships with a broad community of stakeholders. </a:t>
            </a:r>
          </a:p>
          <a:p>
            <a:r>
              <a:rPr lang="en-US" sz="1200" b="1" i="0" u="none" strike="noStrike" kern="1200" baseline="0" dirty="0">
                <a:solidFill>
                  <a:schemeClr val="tx1"/>
                </a:solidFill>
                <a:latin typeface="+mn-lt"/>
                <a:ea typeface="+mn-ea"/>
                <a:cs typeface="+mn-cs"/>
              </a:rPr>
              <a:t>Collegiality</a:t>
            </a:r>
            <a:r>
              <a:rPr lang="en-US" sz="1200" b="0" i="0" u="none" strike="noStrike" kern="1200" baseline="0" dirty="0">
                <a:solidFill>
                  <a:schemeClr val="tx1"/>
                </a:solidFill>
                <a:latin typeface="+mn-lt"/>
                <a:ea typeface="+mn-ea"/>
                <a:cs typeface="+mn-cs"/>
              </a:rPr>
              <a:t>: NASBLA believes cooperative and hospitable interaction fosters a common understanding of our challenges and shared goals.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Consensus Building</a:t>
            </a:r>
            <a:r>
              <a:rPr lang="en-US" sz="1200" b="0" i="0" u="none" strike="noStrike" kern="1200" baseline="0" dirty="0">
                <a:solidFill>
                  <a:schemeClr val="tx1"/>
                </a:solidFill>
                <a:latin typeface="+mn-lt"/>
                <a:ea typeface="+mn-ea"/>
                <a:cs typeface="+mn-cs"/>
              </a:rPr>
              <a:t>: NASBLA works openly to identify the best options that can achieve the greatest level of agreement among decision-makers.  Part of </a:t>
            </a:r>
            <a:r>
              <a:rPr lang="en-US" sz="1200" b="1" i="0" u="none" strike="noStrike" kern="1200" baseline="0" dirty="0">
                <a:solidFill>
                  <a:schemeClr val="tx1"/>
                </a:solidFill>
                <a:latin typeface="+mn-lt"/>
                <a:ea typeface="+mn-ea"/>
                <a:cs typeface="+mn-cs"/>
              </a:rPr>
              <a:t>collaboration, equality, collegiality</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Statements Should Be: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Clear and concise </a:t>
            </a:r>
          </a:p>
          <a:p>
            <a:r>
              <a:rPr lang="en-US" sz="1200" b="0" i="0" u="none" strike="noStrike" kern="1200" baseline="0" dirty="0">
                <a:solidFill>
                  <a:schemeClr val="tx1"/>
                </a:solidFill>
                <a:latin typeface="+mn-lt"/>
                <a:ea typeface="+mn-ea"/>
                <a:cs typeface="+mn-cs"/>
              </a:rPr>
              <a:t>Distinct in purpose </a:t>
            </a:r>
          </a:p>
          <a:p>
            <a:r>
              <a:rPr lang="en-US" sz="1200" b="0" i="0" u="none" strike="noStrike" kern="1200" baseline="0" dirty="0">
                <a:solidFill>
                  <a:schemeClr val="tx1"/>
                </a:solidFill>
                <a:latin typeface="+mn-lt"/>
                <a:ea typeface="+mn-ea"/>
                <a:cs typeface="+mn-cs"/>
              </a:rPr>
              <a:t>Internally consistent </a:t>
            </a:r>
          </a:p>
          <a:p>
            <a:r>
              <a:rPr lang="en-US" sz="1200" b="0" i="0" u="none" strike="noStrike" kern="1200" baseline="0" dirty="0">
                <a:solidFill>
                  <a:schemeClr val="tx1"/>
                </a:solidFill>
                <a:latin typeface="+mn-lt"/>
                <a:ea typeface="+mn-ea"/>
                <a:cs typeface="+mn-cs"/>
              </a:rPr>
              <a:t>Understandable to an external audience </a:t>
            </a:r>
          </a:p>
          <a:p>
            <a:r>
              <a:rPr lang="en-US" sz="1200" b="0" i="0" u="none" strike="noStrike" kern="1200" baseline="0" dirty="0">
                <a:solidFill>
                  <a:schemeClr val="tx1"/>
                </a:solidFill>
                <a:latin typeface="+mn-lt"/>
                <a:ea typeface="+mn-ea"/>
                <a:cs typeface="+mn-cs"/>
              </a:rPr>
              <a:t>Not be redundant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10E524A4-1D51-3D78-710D-943634652C57}"/>
              </a:ext>
            </a:extLst>
          </p:cNvPr>
          <p:cNvSpPr>
            <a:spLocks noGrp="1"/>
          </p:cNvSpPr>
          <p:nvPr>
            <p:ph type="sldNum" sz="quarter" idx="5"/>
          </p:nvPr>
        </p:nvSpPr>
        <p:spPr/>
        <p:txBody>
          <a:bodyPr/>
          <a:lstStyle/>
          <a:p>
            <a:fld id="{FFCC8827-F1C9-49A2-9A1B-E07EA3C01AED}" type="slidenum">
              <a:rPr lang="en-US" smtClean="0"/>
              <a:t>13</a:t>
            </a:fld>
            <a:endParaRPr lang="en-US" dirty="0"/>
          </a:p>
        </p:txBody>
      </p:sp>
    </p:spTree>
    <p:extLst>
      <p:ext uri="{BB962C8B-B14F-4D97-AF65-F5344CB8AC3E}">
        <p14:creationId xmlns:p14="http://schemas.microsoft.com/office/powerpoint/2010/main" val="153362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AFEAB-C837-43AB-A644-4A06188D8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20434-7EAB-21B6-F3F9-9E45D8A5F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CD7F30-FA29-5729-B637-02AE5C6C3154}"/>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Core Values Statement — Governs our actions and decisions-making, they are our principles</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Implies observable behaviors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Related, but distinct from each other, eliminates redundancy </a:t>
            </a:r>
          </a:p>
          <a:p>
            <a:endParaRPr lang="en-US" dirty="0"/>
          </a:p>
          <a:p>
            <a:r>
              <a:rPr lang="en-US" sz="1200" b="0" i="0" u="none" strike="noStrike" kern="1200" baseline="0" dirty="0">
                <a:solidFill>
                  <a:schemeClr val="tx1"/>
                </a:solidFill>
                <a:latin typeface="+mn-lt"/>
                <a:ea typeface="+mn-ea"/>
                <a:cs typeface="+mn-cs"/>
              </a:rPr>
              <a:t>Current Statement: </a:t>
            </a:r>
          </a:p>
          <a:p>
            <a:r>
              <a:rPr lang="en-US" sz="1200" b="1" i="0" u="none" strike="noStrike" kern="1200" baseline="0" dirty="0">
                <a:solidFill>
                  <a:schemeClr val="tx1"/>
                </a:solidFill>
                <a:latin typeface="+mn-lt"/>
                <a:ea typeface="+mn-ea"/>
                <a:cs typeface="+mn-cs"/>
              </a:rPr>
              <a:t>Continuous Improvement: </a:t>
            </a:r>
            <a:r>
              <a:rPr lang="en-US" sz="1200" b="0" i="0" u="none" strike="noStrike" kern="1200" baseline="0" dirty="0">
                <a:solidFill>
                  <a:schemeClr val="tx1"/>
                </a:solidFill>
                <a:latin typeface="+mn-lt"/>
                <a:ea typeface="+mn-ea"/>
                <a:cs typeface="+mn-cs"/>
              </a:rPr>
              <a:t>NASBLA commits to making positive changes on an ongoing basis to enhance productivity and outcomes. </a:t>
            </a:r>
          </a:p>
          <a:p>
            <a:r>
              <a:rPr lang="en-US" sz="1200" b="1" i="0" u="none" strike="noStrike" kern="1200" baseline="0" dirty="0">
                <a:solidFill>
                  <a:schemeClr val="tx1"/>
                </a:solidFill>
                <a:latin typeface="+mn-lt"/>
                <a:ea typeface="+mn-ea"/>
                <a:cs typeface="+mn-cs"/>
              </a:rPr>
              <a:t>Equality</a:t>
            </a:r>
            <a:r>
              <a:rPr lang="en-US" sz="1200" b="0" i="0" u="none" strike="noStrike" kern="1200" baseline="0" dirty="0">
                <a:solidFill>
                  <a:schemeClr val="tx1"/>
                </a:solidFill>
                <a:latin typeface="+mn-lt"/>
                <a:ea typeface="+mn-ea"/>
                <a:cs typeface="+mn-cs"/>
              </a:rPr>
              <a:t>: NASBLA believes all members of the association have the right to voice concerns, contributions, and objections to product development, professional standards, and association leadership.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Statements Should Be: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Clear and concise </a:t>
            </a:r>
          </a:p>
          <a:p>
            <a:r>
              <a:rPr lang="en-US" sz="1200" b="0" i="0" u="none" strike="noStrike" kern="1200" baseline="0" dirty="0">
                <a:solidFill>
                  <a:schemeClr val="tx1"/>
                </a:solidFill>
                <a:latin typeface="+mn-lt"/>
                <a:ea typeface="+mn-ea"/>
                <a:cs typeface="+mn-cs"/>
              </a:rPr>
              <a:t>Distinct in purpose </a:t>
            </a:r>
          </a:p>
          <a:p>
            <a:r>
              <a:rPr lang="en-US" sz="1200" b="0" i="0" u="none" strike="noStrike" kern="1200" baseline="0" dirty="0">
                <a:solidFill>
                  <a:schemeClr val="tx1"/>
                </a:solidFill>
                <a:latin typeface="+mn-lt"/>
                <a:ea typeface="+mn-ea"/>
                <a:cs typeface="+mn-cs"/>
              </a:rPr>
              <a:t>Internally consistent </a:t>
            </a:r>
          </a:p>
          <a:p>
            <a:r>
              <a:rPr lang="en-US" sz="1200" b="0" i="0" u="none" strike="noStrike" kern="1200" baseline="0" dirty="0">
                <a:solidFill>
                  <a:schemeClr val="tx1"/>
                </a:solidFill>
                <a:latin typeface="+mn-lt"/>
                <a:ea typeface="+mn-ea"/>
                <a:cs typeface="+mn-cs"/>
              </a:rPr>
              <a:t>Understandable to an external audience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Not be redundant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31B26407-34CB-290E-8C32-6135E261748A}"/>
              </a:ext>
            </a:extLst>
          </p:cNvPr>
          <p:cNvSpPr>
            <a:spLocks noGrp="1"/>
          </p:cNvSpPr>
          <p:nvPr>
            <p:ph type="sldNum" sz="quarter" idx="5"/>
          </p:nvPr>
        </p:nvSpPr>
        <p:spPr/>
        <p:txBody>
          <a:bodyPr/>
          <a:lstStyle/>
          <a:p>
            <a:fld id="{FFCC8827-F1C9-49A2-9A1B-E07EA3C01AED}" type="slidenum">
              <a:rPr lang="en-US" smtClean="0"/>
              <a:t>14</a:t>
            </a:fld>
            <a:endParaRPr lang="en-US" dirty="0"/>
          </a:p>
        </p:txBody>
      </p:sp>
    </p:spTree>
    <p:extLst>
      <p:ext uri="{BB962C8B-B14F-4D97-AF65-F5344CB8AC3E}">
        <p14:creationId xmlns:p14="http://schemas.microsoft.com/office/powerpoint/2010/main" val="2474857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013DA-3674-E9BB-2ECD-823024C65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ED450-17A7-0A79-7957-6AFC832883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86EB2-C23E-4DB7-7072-5476780E5E5F}"/>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Core Values Statement — Governs our actions and decisions-making, they are our principles</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Implies observable behaviors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Related, but distinct from each other, eliminates redundancy </a:t>
            </a:r>
          </a:p>
          <a:p>
            <a:endParaRPr lang="en-US" dirty="0"/>
          </a:p>
          <a:p>
            <a:r>
              <a:rPr lang="en-US" sz="1200" b="0" i="0" u="none" strike="noStrike" kern="1200" baseline="0" dirty="0">
                <a:solidFill>
                  <a:schemeClr val="tx1"/>
                </a:solidFill>
                <a:latin typeface="+mn-lt"/>
                <a:ea typeface="+mn-ea"/>
                <a:cs typeface="+mn-cs"/>
              </a:rPr>
              <a:t>Current Statement: </a:t>
            </a:r>
          </a:p>
          <a:p>
            <a:r>
              <a:rPr lang="en-US" sz="1200" b="1" i="0" u="none" strike="noStrike" kern="1200" baseline="0" dirty="0">
                <a:solidFill>
                  <a:schemeClr val="tx1"/>
                </a:solidFill>
                <a:latin typeface="+mn-lt"/>
                <a:ea typeface="+mn-ea"/>
                <a:cs typeface="+mn-cs"/>
              </a:rPr>
              <a:t>Stewardship</a:t>
            </a:r>
            <a:r>
              <a:rPr lang="en-US" sz="1200" b="0" i="0" u="none" strike="noStrike" kern="1200" baseline="0" dirty="0">
                <a:solidFill>
                  <a:schemeClr val="tx1"/>
                </a:solidFill>
                <a:latin typeface="+mn-lt"/>
                <a:ea typeface="+mn-ea"/>
                <a:cs typeface="+mn-cs"/>
              </a:rPr>
              <a:t>: NASBLA provides governance and develops stewardship of safe boating practices and towards its membership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Transparency-Incorporated into Stewardship </a:t>
            </a:r>
            <a:r>
              <a:rPr lang="en-US" sz="1200" b="1" i="0" u="none" strike="noStrike" kern="1200" baseline="0" dirty="0">
                <a:solidFill>
                  <a:schemeClr val="tx1"/>
                </a:solidFill>
                <a:latin typeface="+mn-lt"/>
                <a:ea typeface="+mn-ea"/>
                <a:cs typeface="+mn-cs"/>
              </a:rPr>
              <a:t>redundant with principled governance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Statements Should Be: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Clear and concise </a:t>
            </a:r>
          </a:p>
          <a:p>
            <a:r>
              <a:rPr lang="en-US" sz="1200" b="0" i="0" u="none" strike="noStrike" kern="1200" baseline="0" dirty="0">
                <a:solidFill>
                  <a:schemeClr val="tx1"/>
                </a:solidFill>
                <a:latin typeface="+mn-lt"/>
                <a:ea typeface="+mn-ea"/>
                <a:cs typeface="+mn-cs"/>
              </a:rPr>
              <a:t>Distinct in purpose </a:t>
            </a:r>
          </a:p>
          <a:p>
            <a:r>
              <a:rPr lang="en-US" sz="1200" b="0" i="0" u="none" strike="noStrike" kern="1200" baseline="0" dirty="0">
                <a:solidFill>
                  <a:schemeClr val="tx1"/>
                </a:solidFill>
                <a:latin typeface="+mn-lt"/>
                <a:ea typeface="+mn-ea"/>
                <a:cs typeface="+mn-cs"/>
              </a:rPr>
              <a:t>Internally consistent </a:t>
            </a:r>
          </a:p>
          <a:p>
            <a:r>
              <a:rPr lang="en-US" sz="1200" b="0" i="0" u="none" strike="noStrike" kern="1200" baseline="0" dirty="0">
                <a:solidFill>
                  <a:schemeClr val="tx1"/>
                </a:solidFill>
                <a:latin typeface="+mn-lt"/>
                <a:ea typeface="+mn-ea"/>
                <a:cs typeface="+mn-cs"/>
              </a:rPr>
              <a:t>Understandable to an external audience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Not be redundant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13AF6D15-DA74-4717-74C3-CF83BEE811EF}"/>
              </a:ext>
            </a:extLst>
          </p:cNvPr>
          <p:cNvSpPr>
            <a:spLocks noGrp="1"/>
          </p:cNvSpPr>
          <p:nvPr>
            <p:ph type="sldNum" sz="quarter" idx="5"/>
          </p:nvPr>
        </p:nvSpPr>
        <p:spPr/>
        <p:txBody>
          <a:bodyPr/>
          <a:lstStyle/>
          <a:p>
            <a:fld id="{FFCC8827-F1C9-49A2-9A1B-E07EA3C01AED}" type="slidenum">
              <a:rPr lang="en-US" smtClean="0"/>
              <a:t>15</a:t>
            </a:fld>
            <a:endParaRPr lang="en-US" dirty="0"/>
          </a:p>
        </p:txBody>
      </p:sp>
    </p:spTree>
    <p:extLst>
      <p:ext uri="{BB962C8B-B14F-4D97-AF65-F5344CB8AC3E}">
        <p14:creationId xmlns:p14="http://schemas.microsoft.com/office/powerpoint/2010/main" val="2970235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358BE-DF24-FFF4-BDCB-19B7EFC86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FC051-8E6B-9C00-E480-4F6D97070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C2426-EA28-8CE9-2968-90734F605B7D}"/>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Goal Statements – Can be achieved, outcome based and can be measurable</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Describe outcomes, not activities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Assessable (even if metrics come later)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Related, but distinct from each other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State why it’s important and broadly, how it will be achieved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Current Goal Statements: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Diversified Funding: </a:t>
            </a:r>
            <a:r>
              <a:rPr lang="en-US" sz="1200" b="0" i="0" u="none" strike="noStrike" kern="1200" baseline="0" dirty="0">
                <a:solidFill>
                  <a:schemeClr val="tx1"/>
                </a:solidFill>
                <a:latin typeface="+mn-lt"/>
                <a:ea typeface="+mn-ea"/>
                <a:cs typeface="+mn-cs"/>
              </a:rPr>
              <a:t>Create a diversified funding portfolio to ensure the association’s sustainability and broaden revenue streams for future initiatives.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Eliminate Barriers for Boaters: </a:t>
            </a:r>
            <a:r>
              <a:rPr lang="en-US" sz="1200" b="0" i="0" u="none" strike="noStrike" kern="1200" baseline="0" dirty="0">
                <a:solidFill>
                  <a:schemeClr val="tx1"/>
                </a:solidFill>
                <a:latin typeface="+mn-lt"/>
                <a:ea typeface="+mn-ea"/>
                <a:cs typeface="+mn-cs"/>
              </a:rPr>
              <a:t>Reduce barriers to safe and enjoyable boating to increase public participation.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Expanded Training: </a:t>
            </a:r>
            <a:r>
              <a:rPr lang="en-US" sz="1200" b="0" i="0" u="none" strike="noStrike" kern="1200" baseline="0" dirty="0">
                <a:solidFill>
                  <a:schemeClr val="tx1"/>
                </a:solidFill>
                <a:latin typeface="+mn-lt"/>
                <a:ea typeface="+mn-ea"/>
                <a:cs typeface="+mn-cs"/>
              </a:rPr>
              <a:t>Expand training and professional development opportunities to better serve a diversity of needs.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Proactive Legislative Program: </a:t>
            </a:r>
            <a:r>
              <a:rPr lang="en-US" sz="1200" b="0" i="0" u="none" strike="noStrike" kern="1200" baseline="0" dirty="0">
                <a:solidFill>
                  <a:schemeClr val="tx1"/>
                </a:solidFill>
                <a:latin typeface="+mn-lt"/>
                <a:ea typeface="+mn-ea"/>
                <a:cs typeface="+mn-cs"/>
              </a:rPr>
              <a:t>Advocate and build support for state and national policy positions to advance innovative solutions for safety and security challenges.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State Program Performance and Efficiency: </a:t>
            </a:r>
            <a:r>
              <a:rPr lang="en-US" sz="1200" b="0" i="0" u="none" strike="noStrike" kern="1200" baseline="0" dirty="0">
                <a:solidFill>
                  <a:schemeClr val="tx1"/>
                </a:solidFill>
                <a:latin typeface="+mn-lt"/>
                <a:ea typeface="+mn-ea"/>
                <a:cs typeface="+mn-cs"/>
              </a:rPr>
              <a:t>Promote excellence in state boating program administration to increase efficiency and effectiveness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Statements Should Be: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Clear and concise </a:t>
            </a:r>
          </a:p>
          <a:p>
            <a:r>
              <a:rPr lang="en-US" sz="1200" b="0" i="0" u="none" strike="noStrike" kern="1200" baseline="0" dirty="0">
                <a:solidFill>
                  <a:schemeClr val="tx1"/>
                </a:solidFill>
                <a:latin typeface="+mn-lt"/>
                <a:ea typeface="+mn-ea"/>
                <a:cs typeface="+mn-cs"/>
              </a:rPr>
              <a:t>Distinct in purpose </a:t>
            </a:r>
          </a:p>
          <a:p>
            <a:r>
              <a:rPr lang="en-US" sz="1200" b="0" i="0" u="none" strike="noStrike" kern="1200" baseline="0" dirty="0">
                <a:solidFill>
                  <a:schemeClr val="tx1"/>
                </a:solidFill>
                <a:latin typeface="+mn-lt"/>
                <a:ea typeface="+mn-ea"/>
                <a:cs typeface="+mn-cs"/>
              </a:rPr>
              <a:t>Internally consistent </a:t>
            </a:r>
          </a:p>
          <a:p>
            <a:r>
              <a:rPr lang="en-US" sz="1200" b="0" i="0" u="none" strike="noStrike" kern="1200" baseline="0" dirty="0">
                <a:solidFill>
                  <a:schemeClr val="tx1"/>
                </a:solidFill>
                <a:latin typeface="+mn-lt"/>
                <a:ea typeface="+mn-ea"/>
                <a:cs typeface="+mn-cs"/>
              </a:rPr>
              <a:t>Understandable to an external audience </a:t>
            </a:r>
          </a:p>
          <a:p>
            <a:r>
              <a:rPr lang="en-US" sz="1200" b="0" i="0" u="none" strike="noStrike" kern="1200" baseline="0" dirty="0">
                <a:solidFill>
                  <a:schemeClr val="tx1"/>
                </a:solidFill>
                <a:latin typeface="+mn-lt"/>
                <a:ea typeface="+mn-ea"/>
                <a:cs typeface="+mn-cs"/>
              </a:rPr>
              <a:t>Not be redundant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9A301FC2-DCB7-8A8B-30CE-885D5FC3218A}"/>
              </a:ext>
            </a:extLst>
          </p:cNvPr>
          <p:cNvSpPr>
            <a:spLocks noGrp="1"/>
          </p:cNvSpPr>
          <p:nvPr>
            <p:ph type="sldNum" sz="quarter" idx="5"/>
          </p:nvPr>
        </p:nvSpPr>
        <p:spPr/>
        <p:txBody>
          <a:bodyPr/>
          <a:lstStyle/>
          <a:p>
            <a:fld id="{FFCC8827-F1C9-49A2-9A1B-E07EA3C01AED}" type="slidenum">
              <a:rPr lang="en-US" smtClean="0"/>
              <a:t>16</a:t>
            </a:fld>
            <a:endParaRPr lang="en-US" dirty="0"/>
          </a:p>
        </p:txBody>
      </p:sp>
    </p:spTree>
    <p:extLst>
      <p:ext uri="{BB962C8B-B14F-4D97-AF65-F5344CB8AC3E}">
        <p14:creationId xmlns:p14="http://schemas.microsoft.com/office/powerpoint/2010/main" val="3222632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EB5E0-0828-66EB-F80E-A23428382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9DD99-F050-6DBE-54A9-CCD019408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7192FE-9D48-B514-A3CA-93F2C47BDE35}"/>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a:t>
            </a:r>
            <a:r>
              <a:rPr lang="en-US" sz="1200" b="0" i="0" u="none" strike="noStrike" kern="1200" baseline="0" dirty="0">
                <a:solidFill>
                  <a:schemeClr val="tx1"/>
                </a:solidFill>
                <a:latin typeface="+mn-lt"/>
                <a:ea typeface="+mn-ea"/>
                <a:cs typeface="+mn-cs"/>
              </a:rPr>
              <a:t>Credentialing and licensing of NASBLA approved Courses.</a:t>
            </a:r>
          </a:p>
          <a:p>
            <a:r>
              <a:rPr lang="en-US" sz="1200" b="1" i="0" u="none" strike="noStrike" kern="1200" baseline="0" dirty="0">
                <a:solidFill>
                  <a:schemeClr val="tx1"/>
                </a:solidFill>
                <a:latin typeface="+mn-lt"/>
                <a:ea typeface="+mn-ea"/>
                <a:cs typeface="+mn-cs"/>
              </a:rPr>
              <a:t>HOW: </a:t>
            </a:r>
            <a:r>
              <a:rPr lang="en-US" sz="1200" b="0" i="0" u="none" strike="noStrike" kern="1200" baseline="0" dirty="0">
                <a:solidFill>
                  <a:schemeClr val="tx1"/>
                </a:solidFill>
                <a:latin typeface="+mn-lt"/>
                <a:ea typeface="+mn-ea"/>
                <a:cs typeface="+mn-cs"/>
              </a:rPr>
              <a:t>Charging online providers a surcharge for each course delivered as an example $1.00 per course.</a:t>
            </a:r>
          </a:p>
          <a:p>
            <a:r>
              <a:rPr lang="en-US" sz="1200" b="1" i="0" u="none" strike="noStrike" kern="1200" baseline="0" dirty="0">
                <a:solidFill>
                  <a:schemeClr val="tx1"/>
                </a:solidFill>
                <a:latin typeface="+mn-lt"/>
                <a:ea typeface="+mn-ea"/>
                <a:cs typeface="+mn-cs"/>
              </a:rPr>
              <a:t>WHY: </a:t>
            </a:r>
            <a:r>
              <a:rPr lang="en-US" sz="1200" b="0" i="0" u="none" strike="noStrike" kern="1200" baseline="0" dirty="0">
                <a:solidFill>
                  <a:schemeClr val="tx1"/>
                </a:solidFill>
                <a:latin typeface="+mn-lt"/>
                <a:ea typeface="+mn-ea"/>
                <a:cs typeface="+mn-cs"/>
              </a:rPr>
              <a:t>Supports the states in their RBS mission.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Goal Statements – Can be achieved, outcome based and can be measurable</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Describe outcomes, not activities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Assessable (even if metrics come later)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Related, but distinct from each other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State why it’s important and broadly, how it will be achieved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Current Goal Statements: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Diversified Funding: </a:t>
            </a:r>
            <a:r>
              <a:rPr lang="en-US" sz="1200" b="0" i="0" u="none" strike="noStrike" kern="1200" baseline="0" dirty="0">
                <a:solidFill>
                  <a:schemeClr val="tx1"/>
                </a:solidFill>
                <a:latin typeface="+mn-lt"/>
                <a:ea typeface="+mn-ea"/>
                <a:cs typeface="+mn-cs"/>
              </a:rPr>
              <a:t>Create a diversified funding portfolio to ensure the association’s sustainability and broaden revenue streams for future initiatives.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Eliminate Barriers for Boaters: </a:t>
            </a:r>
            <a:r>
              <a:rPr lang="en-US" sz="1200" b="0" i="0" u="none" strike="noStrike" kern="1200" baseline="0" dirty="0">
                <a:solidFill>
                  <a:schemeClr val="tx1"/>
                </a:solidFill>
                <a:latin typeface="+mn-lt"/>
                <a:ea typeface="+mn-ea"/>
                <a:cs typeface="+mn-cs"/>
              </a:rPr>
              <a:t>Reduce barriers to safe and enjoyable boating to increase public participation.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Expanded Training: </a:t>
            </a:r>
            <a:r>
              <a:rPr lang="en-US" sz="1200" b="0" i="0" u="none" strike="noStrike" kern="1200" baseline="0" dirty="0">
                <a:solidFill>
                  <a:schemeClr val="tx1"/>
                </a:solidFill>
                <a:latin typeface="+mn-lt"/>
                <a:ea typeface="+mn-ea"/>
                <a:cs typeface="+mn-cs"/>
              </a:rPr>
              <a:t>Expand training and professional development opportunities to better serve a diversity of needs.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Proactive Legislative Program: </a:t>
            </a:r>
            <a:r>
              <a:rPr lang="en-US" sz="1200" b="0" i="0" u="none" strike="noStrike" kern="1200" baseline="0" dirty="0">
                <a:solidFill>
                  <a:schemeClr val="tx1"/>
                </a:solidFill>
                <a:latin typeface="+mn-lt"/>
                <a:ea typeface="+mn-ea"/>
                <a:cs typeface="+mn-cs"/>
              </a:rPr>
              <a:t>Advocate and build support for state and national policy positions to advance innovative solutions for safety and security challenges.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State Program Performance and Efficiency: </a:t>
            </a:r>
            <a:r>
              <a:rPr lang="en-US" sz="1200" b="0" i="0" u="none" strike="noStrike" kern="1200" baseline="0" dirty="0">
                <a:solidFill>
                  <a:schemeClr val="tx1"/>
                </a:solidFill>
                <a:latin typeface="+mn-lt"/>
                <a:ea typeface="+mn-ea"/>
                <a:cs typeface="+mn-cs"/>
              </a:rPr>
              <a:t>Promote excellence in state boating program administration to increase efficiency and effectiveness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Statements Should Be: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Clear and concise </a:t>
            </a:r>
          </a:p>
          <a:p>
            <a:r>
              <a:rPr lang="en-US" sz="1200" b="0" i="0" u="none" strike="noStrike" kern="1200" baseline="0" dirty="0">
                <a:solidFill>
                  <a:schemeClr val="tx1"/>
                </a:solidFill>
                <a:latin typeface="+mn-lt"/>
                <a:ea typeface="+mn-ea"/>
                <a:cs typeface="+mn-cs"/>
              </a:rPr>
              <a:t>Distinct in purpose </a:t>
            </a:r>
          </a:p>
          <a:p>
            <a:r>
              <a:rPr lang="en-US" sz="1200" b="0" i="0" u="none" strike="noStrike" kern="1200" baseline="0" dirty="0">
                <a:solidFill>
                  <a:schemeClr val="tx1"/>
                </a:solidFill>
                <a:latin typeface="+mn-lt"/>
                <a:ea typeface="+mn-ea"/>
                <a:cs typeface="+mn-cs"/>
              </a:rPr>
              <a:t>Internally consistent </a:t>
            </a:r>
          </a:p>
          <a:p>
            <a:r>
              <a:rPr lang="en-US" sz="1200" b="0" i="0" u="none" strike="noStrike" kern="1200" baseline="0" dirty="0">
                <a:solidFill>
                  <a:schemeClr val="tx1"/>
                </a:solidFill>
                <a:latin typeface="+mn-lt"/>
                <a:ea typeface="+mn-ea"/>
                <a:cs typeface="+mn-cs"/>
              </a:rPr>
              <a:t>Understandable to an external audience </a:t>
            </a:r>
          </a:p>
          <a:p>
            <a:r>
              <a:rPr lang="en-US" sz="1200" b="0" i="0" u="none" strike="noStrike" kern="1200" baseline="0" dirty="0">
                <a:solidFill>
                  <a:schemeClr val="tx1"/>
                </a:solidFill>
                <a:latin typeface="+mn-lt"/>
                <a:ea typeface="+mn-ea"/>
                <a:cs typeface="+mn-cs"/>
              </a:rPr>
              <a:t>Not be redundant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24718B85-1BB6-FD2F-7171-EA4941941B2C}"/>
              </a:ext>
            </a:extLst>
          </p:cNvPr>
          <p:cNvSpPr>
            <a:spLocks noGrp="1"/>
          </p:cNvSpPr>
          <p:nvPr>
            <p:ph type="sldNum" sz="quarter" idx="5"/>
          </p:nvPr>
        </p:nvSpPr>
        <p:spPr/>
        <p:txBody>
          <a:bodyPr/>
          <a:lstStyle/>
          <a:p>
            <a:fld id="{FFCC8827-F1C9-49A2-9A1B-E07EA3C01AED}" type="slidenum">
              <a:rPr lang="en-US" smtClean="0"/>
              <a:t>17</a:t>
            </a:fld>
            <a:endParaRPr lang="en-US" dirty="0"/>
          </a:p>
        </p:txBody>
      </p:sp>
    </p:spTree>
    <p:extLst>
      <p:ext uri="{BB962C8B-B14F-4D97-AF65-F5344CB8AC3E}">
        <p14:creationId xmlns:p14="http://schemas.microsoft.com/office/powerpoint/2010/main" val="2394635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2E819-B006-8659-6E11-0AB8BFE71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186FE-A786-380F-2051-119A058B3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87C92E-D1AF-AD8E-D198-3D6D6CB59011}"/>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HOW: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WHY: </a:t>
            </a:r>
            <a:r>
              <a:rPr lang="en-US" sz="1200" b="0" i="0" u="none" strike="noStrike" kern="1200" baseline="0" dirty="0">
                <a:solidFill>
                  <a:schemeClr val="tx1"/>
                </a:solidFill>
                <a:latin typeface="+mn-lt"/>
                <a:ea typeface="+mn-ea"/>
                <a:cs typeface="+mn-cs"/>
              </a:rPr>
              <a:t>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Goal Statements – Can be achieved, outcome based and can be measurable</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Describe outcomes, not activities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Assessable (even if metrics come later)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Related, but distinct from each other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State why it’s important and broadly, how it will be achieved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Current Goal Statements: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Diversified Funding: </a:t>
            </a:r>
            <a:r>
              <a:rPr lang="en-US" sz="1200" b="0" i="0" u="none" strike="noStrike" kern="1200" baseline="0" dirty="0">
                <a:solidFill>
                  <a:schemeClr val="tx1"/>
                </a:solidFill>
                <a:latin typeface="+mn-lt"/>
                <a:ea typeface="+mn-ea"/>
                <a:cs typeface="+mn-cs"/>
              </a:rPr>
              <a:t>Create a diversified funding portfolio to ensure the association’s sustainability and broaden revenue streams for future initiatives.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Eliminate Barriers for Boaters: </a:t>
            </a:r>
            <a:r>
              <a:rPr lang="en-US" sz="1200" b="0" i="0" u="none" strike="noStrike" kern="1200" baseline="0" dirty="0">
                <a:solidFill>
                  <a:schemeClr val="tx1"/>
                </a:solidFill>
                <a:latin typeface="+mn-lt"/>
                <a:ea typeface="+mn-ea"/>
                <a:cs typeface="+mn-cs"/>
              </a:rPr>
              <a:t>Reduce barriers to safe and enjoyable boating to increase public participation.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Expanded Training: </a:t>
            </a:r>
            <a:r>
              <a:rPr lang="en-US" sz="1200" b="0" i="0" u="none" strike="noStrike" kern="1200" baseline="0" dirty="0">
                <a:solidFill>
                  <a:schemeClr val="tx1"/>
                </a:solidFill>
                <a:latin typeface="+mn-lt"/>
                <a:ea typeface="+mn-ea"/>
                <a:cs typeface="+mn-cs"/>
              </a:rPr>
              <a:t>Expand training and professional development opportunities to better serve a diversity of needs.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Proactive Legislative Program: </a:t>
            </a:r>
            <a:r>
              <a:rPr lang="en-US" sz="1200" b="0" i="0" u="none" strike="noStrike" kern="1200" baseline="0" dirty="0">
                <a:solidFill>
                  <a:schemeClr val="tx1"/>
                </a:solidFill>
                <a:latin typeface="+mn-lt"/>
                <a:ea typeface="+mn-ea"/>
                <a:cs typeface="+mn-cs"/>
              </a:rPr>
              <a:t>Advocate and build support for state and national policy positions to advance innovative solutions for safety and security challenges.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State Program Performance and Efficiency: </a:t>
            </a:r>
            <a:r>
              <a:rPr lang="en-US" sz="1200" b="0" i="0" u="none" strike="noStrike" kern="1200" baseline="0" dirty="0">
                <a:solidFill>
                  <a:schemeClr val="tx1"/>
                </a:solidFill>
                <a:latin typeface="+mn-lt"/>
                <a:ea typeface="+mn-ea"/>
                <a:cs typeface="+mn-cs"/>
              </a:rPr>
              <a:t>Promote excellence in state boating program administration to increase efficiency and effectiveness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Statements Should Be: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Clear and concise </a:t>
            </a:r>
          </a:p>
          <a:p>
            <a:r>
              <a:rPr lang="en-US" sz="1200" b="0" i="0" u="none" strike="noStrike" kern="1200" baseline="0" dirty="0">
                <a:solidFill>
                  <a:schemeClr val="tx1"/>
                </a:solidFill>
                <a:latin typeface="+mn-lt"/>
                <a:ea typeface="+mn-ea"/>
                <a:cs typeface="+mn-cs"/>
              </a:rPr>
              <a:t>Distinct in purpose </a:t>
            </a:r>
          </a:p>
          <a:p>
            <a:r>
              <a:rPr lang="en-US" sz="1200" b="0" i="0" u="none" strike="noStrike" kern="1200" baseline="0" dirty="0">
                <a:solidFill>
                  <a:schemeClr val="tx1"/>
                </a:solidFill>
                <a:latin typeface="+mn-lt"/>
                <a:ea typeface="+mn-ea"/>
                <a:cs typeface="+mn-cs"/>
              </a:rPr>
              <a:t>Internally consistent </a:t>
            </a:r>
          </a:p>
          <a:p>
            <a:r>
              <a:rPr lang="en-US" sz="1200" b="0" i="0" u="none" strike="noStrike" kern="1200" baseline="0" dirty="0">
                <a:solidFill>
                  <a:schemeClr val="tx1"/>
                </a:solidFill>
                <a:latin typeface="+mn-lt"/>
                <a:ea typeface="+mn-ea"/>
                <a:cs typeface="+mn-cs"/>
              </a:rPr>
              <a:t>Understandable to an external audience </a:t>
            </a:r>
          </a:p>
          <a:p>
            <a:r>
              <a:rPr lang="en-US" sz="1200" b="0" i="0" u="none" strike="noStrike" kern="1200" baseline="0" dirty="0">
                <a:solidFill>
                  <a:schemeClr val="tx1"/>
                </a:solidFill>
                <a:latin typeface="+mn-lt"/>
                <a:ea typeface="+mn-ea"/>
                <a:cs typeface="+mn-cs"/>
              </a:rPr>
              <a:t>Not be redundant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36216E3D-DA08-16F4-027F-969AB26EDF07}"/>
              </a:ext>
            </a:extLst>
          </p:cNvPr>
          <p:cNvSpPr>
            <a:spLocks noGrp="1"/>
          </p:cNvSpPr>
          <p:nvPr>
            <p:ph type="sldNum" sz="quarter" idx="5"/>
          </p:nvPr>
        </p:nvSpPr>
        <p:spPr/>
        <p:txBody>
          <a:bodyPr/>
          <a:lstStyle/>
          <a:p>
            <a:fld id="{FFCC8827-F1C9-49A2-9A1B-E07EA3C01AED}" type="slidenum">
              <a:rPr lang="en-US" smtClean="0"/>
              <a:t>18</a:t>
            </a:fld>
            <a:endParaRPr lang="en-US" dirty="0"/>
          </a:p>
        </p:txBody>
      </p:sp>
    </p:spTree>
    <p:extLst>
      <p:ext uri="{BB962C8B-B14F-4D97-AF65-F5344CB8AC3E}">
        <p14:creationId xmlns:p14="http://schemas.microsoft.com/office/powerpoint/2010/main" val="2888925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5AE49-9F14-0E88-9B04-3326CF89A4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976EF-44F5-2F35-C70F-F5B7DE8B09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13898-0FD3-FA00-A1D2-61D74343A6EF}"/>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HOW: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WHY: </a:t>
            </a:r>
            <a:r>
              <a:rPr lang="en-US" sz="1200" b="0" i="0" u="none" strike="noStrike" kern="1200" baseline="0" dirty="0">
                <a:solidFill>
                  <a:schemeClr val="tx1"/>
                </a:solidFill>
                <a:latin typeface="+mn-lt"/>
                <a:ea typeface="+mn-ea"/>
                <a:cs typeface="+mn-cs"/>
              </a:rPr>
              <a:t>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Goal Statements – Can be achieved, outcome based and can be measurable</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Describe outcomes, not activities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Assessable (even if metrics come later)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Related, but distinct from each other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State why it’s important and broadly, how it will be achieved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Current Goal Statements: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Diversified Funding: </a:t>
            </a:r>
            <a:r>
              <a:rPr lang="en-US" sz="1200" b="0" i="0" u="none" strike="noStrike" kern="1200" baseline="0" dirty="0">
                <a:solidFill>
                  <a:schemeClr val="tx1"/>
                </a:solidFill>
                <a:latin typeface="+mn-lt"/>
                <a:ea typeface="+mn-ea"/>
                <a:cs typeface="+mn-cs"/>
              </a:rPr>
              <a:t>Create a diversified funding portfolio to ensure the association’s sustainability and broaden revenue streams for future initiatives.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Eliminate Barriers for Boaters: </a:t>
            </a:r>
            <a:r>
              <a:rPr lang="en-US" sz="1200" b="0" i="0" u="none" strike="noStrike" kern="1200" baseline="0" dirty="0">
                <a:solidFill>
                  <a:schemeClr val="tx1"/>
                </a:solidFill>
                <a:latin typeface="+mn-lt"/>
                <a:ea typeface="+mn-ea"/>
                <a:cs typeface="+mn-cs"/>
              </a:rPr>
              <a:t>Reduce barriers to safe and enjoyable boating to increase public participation.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Expanded Training: </a:t>
            </a:r>
            <a:r>
              <a:rPr lang="en-US" sz="1200" b="0" i="0" u="none" strike="noStrike" kern="1200" baseline="0" dirty="0">
                <a:solidFill>
                  <a:schemeClr val="tx1"/>
                </a:solidFill>
                <a:latin typeface="+mn-lt"/>
                <a:ea typeface="+mn-ea"/>
                <a:cs typeface="+mn-cs"/>
              </a:rPr>
              <a:t>Expand training and professional development opportunities to better serve a diversity of needs.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Proactive Legislative Program: </a:t>
            </a:r>
            <a:r>
              <a:rPr lang="en-US" sz="1200" b="0" i="0" u="none" strike="noStrike" kern="1200" baseline="0" dirty="0">
                <a:solidFill>
                  <a:schemeClr val="tx1"/>
                </a:solidFill>
                <a:latin typeface="+mn-lt"/>
                <a:ea typeface="+mn-ea"/>
                <a:cs typeface="+mn-cs"/>
              </a:rPr>
              <a:t>Advocate and build support for state and national policy positions to advance innovative solutions for safety and security challenges.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State Program Performance and Efficiency: </a:t>
            </a:r>
            <a:r>
              <a:rPr lang="en-US" sz="1200" b="0" i="0" u="none" strike="noStrike" kern="1200" baseline="0" dirty="0">
                <a:solidFill>
                  <a:schemeClr val="tx1"/>
                </a:solidFill>
                <a:latin typeface="+mn-lt"/>
                <a:ea typeface="+mn-ea"/>
                <a:cs typeface="+mn-cs"/>
              </a:rPr>
              <a:t>Promote excellence in state boating program administration to increase efficiency and effectiveness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Statements Should Be: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Clear and concise </a:t>
            </a:r>
          </a:p>
          <a:p>
            <a:r>
              <a:rPr lang="en-US" sz="1200" b="0" i="0" u="none" strike="noStrike" kern="1200" baseline="0" dirty="0">
                <a:solidFill>
                  <a:schemeClr val="tx1"/>
                </a:solidFill>
                <a:latin typeface="+mn-lt"/>
                <a:ea typeface="+mn-ea"/>
                <a:cs typeface="+mn-cs"/>
              </a:rPr>
              <a:t>Distinct in purpose </a:t>
            </a:r>
          </a:p>
          <a:p>
            <a:r>
              <a:rPr lang="en-US" sz="1200" b="0" i="0" u="none" strike="noStrike" kern="1200" baseline="0" dirty="0">
                <a:solidFill>
                  <a:schemeClr val="tx1"/>
                </a:solidFill>
                <a:latin typeface="+mn-lt"/>
                <a:ea typeface="+mn-ea"/>
                <a:cs typeface="+mn-cs"/>
              </a:rPr>
              <a:t>Internally consistent </a:t>
            </a:r>
          </a:p>
          <a:p>
            <a:r>
              <a:rPr lang="en-US" sz="1200" b="0" i="0" u="none" strike="noStrike" kern="1200" baseline="0" dirty="0">
                <a:solidFill>
                  <a:schemeClr val="tx1"/>
                </a:solidFill>
                <a:latin typeface="+mn-lt"/>
                <a:ea typeface="+mn-ea"/>
                <a:cs typeface="+mn-cs"/>
              </a:rPr>
              <a:t>Understandable to an external audience </a:t>
            </a:r>
          </a:p>
          <a:p>
            <a:r>
              <a:rPr lang="en-US" sz="1200" b="0" i="0" u="none" strike="noStrike" kern="1200" baseline="0" dirty="0">
                <a:solidFill>
                  <a:schemeClr val="tx1"/>
                </a:solidFill>
                <a:latin typeface="+mn-lt"/>
                <a:ea typeface="+mn-ea"/>
                <a:cs typeface="+mn-cs"/>
              </a:rPr>
              <a:t>Not be redundant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5D033354-BFC7-A80B-648C-799F462387DE}"/>
              </a:ext>
            </a:extLst>
          </p:cNvPr>
          <p:cNvSpPr>
            <a:spLocks noGrp="1"/>
          </p:cNvSpPr>
          <p:nvPr>
            <p:ph type="sldNum" sz="quarter" idx="5"/>
          </p:nvPr>
        </p:nvSpPr>
        <p:spPr/>
        <p:txBody>
          <a:bodyPr/>
          <a:lstStyle/>
          <a:p>
            <a:fld id="{FFCC8827-F1C9-49A2-9A1B-E07EA3C01AED}" type="slidenum">
              <a:rPr lang="en-US" smtClean="0"/>
              <a:t>19</a:t>
            </a:fld>
            <a:endParaRPr lang="en-US" dirty="0"/>
          </a:p>
        </p:txBody>
      </p:sp>
    </p:spTree>
    <p:extLst>
      <p:ext uri="{BB962C8B-B14F-4D97-AF65-F5344CB8AC3E}">
        <p14:creationId xmlns:p14="http://schemas.microsoft.com/office/powerpoint/2010/main" val="55890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Process-Needed to know the current NASBLA Mission, Vision, Core Values, come with ideas, </a:t>
            </a:r>
            <a:r>
              <a:rPr lang="en-US" b="1" dirty="0"/>
              <a:t>but respect the work done by past Committees </a:t>
            </a:r>
            <a:r>
              <a:rPr lang="en-US" dirty="0"/>
              <a:t>and Boards etc.</a:t>
            </a:r>
          </a:p>
          <a:p>
            <a:r>
              <a:rPr lang="en-US" dirty="0"/>
              <a:t>Establish decision Criteria-discussions on “Deal Breakers” impossible to support or stand behind.  S</a:t>
            </a:r>
            <a:r>
              <a:rPr lang="en-US" b="1" dirty="0"/>
              <a:t>tatement- must be explain logically verses personal preference</a:t>
            </a:r>
          </a:p>
          <a:p>
            <a:endParaRPr lang="en-US" dirty="0"/>
          </a:p>
          <a:p>
            <a:r>
              <a:rPr lang="en-US" dirty="0"/>
              <a:t>Several Meetings January 14 and Feb 4, 2026</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Outcomes: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Final draft mission statement </a:t>
            </a:r>
          </a:p>
          <a:p>
            <a:r>
              <a:rPr lang="en-US" sz="1200" b="0" i="0" u="none" strike="noStrike" kern="1200" baseline="0" dirty="0">
                <a:solidFill>
                  <a:schemeClr val="tx1"/>
                </a:solidFill>
                <a:latin typeface="+mn-lt"/>
                <a:ea typeface="+mn-ea"/>
                <a:cs typeface="+mn-cs"/>
              </a:rPr>
              <a:t>Final draft vision statement </a:t>
            </a:r>
          </a:p>
          <a:p>
            <a:r>
              <a:rPr lang="en-US" sz="1200" b="0" i="0" u="none" strike="noStrike" kern="1200" baseline="0" dirty="0">
                <a:solidFill>
                  <a:schemeClr val="tx1"/>
                </a:solidFill>
                <a:latin typeface="+mn-lt"/>
                <a:ea typeface="+mn-ea"/>
                <a:cs typeface="+mn-cs"/>
              </a:rPr>
              <a:t>Final draft core value statements </a:t>
            </a:r>
          </a:p>
          <a:p>
            <a:r>
              <a:rPr lang="en-US" sz="1200" b="0" i="0" u="none" strike="noStrike" kern="1200" baseline="0" dirty="0">
                <a:solidFill>
                  <a:schemeClr val="tx1"/>
                </a:solidFill>
                <a:latin typeface="+mn-lt"/>
                <a:ea typeface="+mn-ea"/>
                <a:cs typeface="+mn-cs"/>
              </a:rPr>
              <a:t>Final draft goal statements </a:t>
            </a:r>
          </a:p>
          <a:p>
            <a:endParaRPr lang="en-US" dirty="0"/>
          </a:p>
          <a:p>
            <a:r>
              <a:rPr lang="en-US" sz="1200" b="0" i="0" u="none" strike="noStrike" kern="1200" baseline="0" dirty="0">
                <a:solidFill>
                  <a:schemeClr val="tx1"/>
                </a:solidFill>
                <a:latin typeface="+mn-lt"/>
                <a:ea typeface="+mn-ea"/>
                <a:cs typeface="+mn-cs"/>
              </a:rPr>
              <a:t> Finalize key draft key statements for the NASBLA 2026-2030 strategic plan to present to the Board in February 2026. </a:t>
            </a:r>
            <a:endParaRPr lang="en-US" dirty="0"/>
          </a:p>
        </p:txBody>
      </p:sp>
      <p:sp>
        <p:nvSpPr>
          <p:cNvPr id="4" name="Slide Number Placeholder 3"/>
          <p:cNvSpPr>
            <a:spLocks noGrp="1"/>
          </p:cNvSpPr>
          <p:nvPr>
            <p:ph type="sldNum" sz="quarter" idx="5"/>
          </p:nvPr>
        </p:nvSpPr>
        <p:spPr/>
        <p:txBody>
          <a:bodyPr/>
          <a:lstStyle/>
          <a:p>
            <a:fld id="{FFCC8827-F1C9-49A2-9A1B-E07EA3C01AED}" type="slidenum">
              <a:rPr lang="en-US" smtClean="0"/>
              <a:t>2</a:t>
            </a:fld>
            <a:endParaRPr lang="en-US" dirty="0"/>
          </a:p>
        </p:txBody>
      </p:sp>
    </p:spTree>
    <p:extLst>
      <p:ext uri="{BB962C8B-B14F-4D97-AF65-F5344CB8AC3E}">
        <p14:creationId xmlns:p14="http://schemas.microsoft.com/office/powerpoint/2010/main" val="2391162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DAE6A-7B2D-5DAD-4C99-36536F901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0D78C-420F-82B4-6D3F-70DCEAF67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A4B68-78E7-BA70-7E43-C42AD9C6DD42}"/>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HOW: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WHY: </a:t>
            </a:r>
            <a:r>
              <a:rPr lang="en-US" sz="1200" b="0" i="0" u="none" strike="noStrike" kern="1200" baseline="0" dirty="0">
                <a:solidFill>
                  <a:schemeClr val="tx1"/>
                </a:solidFill>
                <a:latin typeface="+mn-lt"/>
                <a:ea typeface="+mn-ea"/>
                <a:cs typeface="+mn-cs"/>
              </a:rPr>
              <a:t>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Goal Statements – Can be achieved, outcome based and can be measurable</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Describe outcomes, not activities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Assessable (even if metrics come later)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Related, but distinct from each other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State why it’s important and broadly, how it will be achieved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Current Goal Statements: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Diversified Funding: </a:t>
            </a:r>
            <a:r>
              <a:rPr lang="en-US" sz="1200" b="0" i="0" u="none" strike="noStrike" kern="1200" baseline="0" dirty="0">
                <a:solidFill>
                  <a:schemeClr val="tx1"/>
                </a:solidFill>
                <a:latin typeface="+mn-lt"/>
                <a:ea typeface="+mn-ea"/>
                <a:cs typeface="+mn-cs"/>
              </a:rPr>
              <a:t>Create a diversified funding portfolio to ensure the association’s sustainability and broaden revenue streams for future initiatives.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Eliminate Barriers for Boaters: </a:t>
            </a:r>
            <a:r>
              <a:rPr lang="en-US" sz="1200" b="0" i="0" u="none" strike="noStrike" kern="1200" baseline="0" dirty="0">
                <a:solidFill>
                  <a:schemeClr val="tx1"/>
                </a:solidFill>
                <a:latin typeface="+mn-lt"/>
                <a:ea typeface="+mn-ea"/>
                <a:cs typeface="+mn-cs"/>
              </a:rPr>
              <a:t>Reduce barriers to safe and enjoyable boating to increase public participation.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Expanded Training: </a:t>
            </a:r>
            <a:r>
              <a:rPr lang="en-US" sz="1200" b="0" i="0" u="none" strike="noStrike" kern="1200" baseline="0" dirty="0">
                <a:solidFill>
                  <a:schemeClr val="tx1"/>
                </a:solidFill>
                <a:latin typeface="+mn-lt"/>
                <a:ea typeface="+mn-ea"/>
                <a:cs typeface="+mn-cs"/>
              </a:rPr>
              <a:t>Expand training and professional development opportunities to better serve a diversity of needs.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Proactive Legislative Program: </a:t>
            </a:r>
            <a:r>
              <a:rPr lang="en-US" sz="1200" b="0" i="0" u="none" strike="noStrike" kern="1200" baseline="0" dirty="0">
                <a:solidFill>
                  <a:schemeClr val="tx1"/>
                </a:solidFill>
                <a:latin typeface="+mn-lt"/>
                <a:ea typeface="+mn-ea"/>
                <a:cs typeface="+mn-cs"/>
              </a:rPr>
              <a:t>Advocate and build support for state and national policy positions to advance innovative solutions for safety and security challenges.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State Program Performance and Efficiency: </a:t>
            </a:r>
            <a:r>
              <a:rPr lang="en-US" sz="1200" b="0" i="0" u="none" strike="noStrike" kern="1200" baseline="0" dirty="0">
                <a:solidFill>
                  <a:schemeClr val="tx1"/>
                </a:solidFill>
                <a:latin typeface="+mn-lt"/>
                <a:ea typeface="+mn-ea"/>
                <a:cs typeface="+mn-cs"/>
              </a:rPr>
              <a:t>Promote excellence in state boating program administration to increase efficiency and effectiveness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Statements Should Be: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Clear and concise </a:t>
            </a:r>
          </a:p>
          <a:p>
            <a:r>
              <a:rPr lang="en-US" sz="1200" b="0" i="0" u="none" strike="noStrike" kern="1200" baseline="0" dirty="0">
                <a:solidFill>
                  <a:schemeClr val="tx1"/>
                </a:solidFill>
                <a:latin typeface="+mn-lt"/>
                <a:ea typeface="+mn-ea"/>
                <a:cs typeface="+mn-cs"/>
              </a:rPr>
              <a:t>Distinct in purpose </a:t>
            </a:r>
          </a:p>
          <a:p>
            <a:r>
              <a:rPr lang="en-US" sz="1200" b="0" i="0" u="none" strike="noStrike" kern="1200" baseline="0" dirty="0">
                <a:solidFill>
                  <a:schemeClr val="tx1"/>
                </a:solidFill>
                <a:latin typeface="+mn-lt"/>
                <a:ea typeface="+mn-ea"/>
                <a:cs typeface="+mn-cs"/>
              </a:rPr>
              <a:t>Internally consistent </a:t>
            </a:r>
          </a:p>
          <a:p>
            <a:r>
              <a:rPr lang="en-US" sz="1200" b="0" i="0" u="none" strike="noStrike" kern="1200" baseline="0" dirty="0">
                <a:solidFill>
                  <a:schemeClr val="tx1"/>
                </a:solidFill>
                <a:latin typeface="+mn-lt"/>
                <a:ea typeface="+mn-ea"/>
                <a:cs typeface="+mn-cs"/>
              </a:rPr>
              <a:t>Understandable to an external audience </a:t>
            </a:r>
          </a:p>
          <a:p>
            <a:r>
              <a:rPr lang="en-US" sz="1200" b="0" i="0" u="none" strike="noStrike" kern="1200" baseline="0" dirty="0">
                <a:solidFill>
                  <a:schemeClr val="tx1"/>
                </a:solidFill>
                <a:latin typeface="+mn-lt"/>
                <a:ea typeface="+mn-ea"/>
                <a:cs typeface="+mn-cs"/>
              </a:rPr>
              <a:t>Not be redundant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5920E586-40E7-C4F5-36C3-F7C9F1633700}"/>
              </a:ext>
            </a:extLst>
          </p:cNvPr>
          <p:cNvSpPr>
            <a:spLocks noGrp="1"/>
          </p:cNvSpPr>
          <p:nvPr>
            <p:ph type="sldNum" sz="quarter" idx="5"/>
          </p:nvPr>
        </p:nvSpPr>
        <p:spPr/>
        <p:txBody>
          <a:bodyPr/>
          <a:lstStyle/>
          <a:p>
            <a:fld id="{FFCC8827-F1C9-49A2-9A1B-E07EA3C01AED}" type="slidenum">
              <a:rPr lang="en-US" smtClean="0"/>
              <a:t>20</a:t>
            </a:fld>
            <a:endParaRPr lang="en-US" dirty="0"/>
          </a:p>
        </p:txBody>
      </p:sp>
    </p:spTree>
    <p:extLst>
      <p:ext uri="{BB962C8B-B14F-4D97-AF65-F5344CB8AC3E}">
        <p14:creationId xmlns:p14="http://schemas.microsoft.com/office/powerpoint/2010/main" val="107503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A5EF-1A2A-2866-DC75-9D17CAD12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A7A88-121E-DF3C-92DE-CDDD0526D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E7298-F56B-E110-60B9-176AEA2B7371}"/>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HOW: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WHY: </a:t>
            </a:r>
            <a:r>
              <a:rPr lang="en-US" sz="1200" b="0" i="0" u="none" strike="noStrike" kern="1200" baseline="0" dirty="0">
                <a:solidFill>
                  <a:schemeClr val="tx1"/>
                </a:solidFill>
                <a:latin typeface="+mn-lt"/>
                <a:ea typeface="+mn-ea"/>
                <a:cs typeface="+mn-cs"/>
              </a:rPr>
              <a:t>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Goal Statements – Can be achieved, outcome based and can be measurable</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Describe outcomes, not activities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Assessable (even if metrics come later)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Related, but distinct from each other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State why it’s important and broadly, how it will be achieved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Current Goal Statements: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Diversified Funding: </a:t>
            </a:r>
            <a:r>
              <a:rPr lang="en-US" sz="1200" b="0" i="0" u="none" strike="noStrike" kern="1200" baseline="0" dirty="0">
                <a:solidFill>
                  <a:schemeClr val="tx1"/>
                </a:solidFill>
                <a:latin typeface="+mn-lt"/>
                <a:ea typeface="+mn-ea"/>
                <a:cs typeface="+mn-cs"/>
              </a:rPr>
              <a:t>Create a diversified funding portfolio to ensure the association’s sustainability and broaden revenue streams for future initiatives.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Eliminate Barriers for Boaters: </a:t>
            </a:r>
            <a:r>
              <a:rPr lang="en-US" sz="1200" b="0" i="0" u="none" strike="noStrike" kern="1200" baseline="0" dirty="0">
                <a:solidFill>
                  <a:schemeClr val="tx1"/>
                </a:solidFill>
                <a:latin typeface="+mn-lt"/>
                <a:ea typeface="+mn-ea"/>
                <a:cs typeface="+mn-cs"/>
              </a:rPr>
              <a:t>Reduce barriers to safe and enjoyable boating to increase public participation.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Expanded Training: </a:t>
            </a:r>
            <a:r>
              <a:rPr lang="en-US" sz="1200" b="0" i="0" u="none" strike="noStrike" kern="1200" baseline="0" dirty="0">
                <a:solidFill>
                  <a:schemeClr val="tx1"/>
                </a:solidFill>
                <a:latin typeface="+mn-lt"/>
                <a:ea typeface="+mn-ea"/>
                <a:cs typeface="+mn-cs"/>
              </a:rPr>
              <a:t>Expand training and professional development opportunities to better serve a diversity of needs.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Proactive Legislative Program: </a:t>
            </a:r>
            <a:r>
              <a:rPr lang="en-US" sz="1200" b="0" i="0" u="none" strike="noStrike" kern="1200" baseline="0" dirty="0">
                <a:solidFill>
                  <a:schemeClr val="tx1"/>
                </a:solidFill>
                <a:latin typeface="+mn-lt"/>
                <a:ea typeface="+mn-ea"/>
                <a:cs typeface="+mn-cs"/>
              </a:rPr>
              <a:t>Advocate and build support for state and national policy positions to advance innovative solutions for safety and security challenges.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State Program Performance and Efficiency: </a:t>
            </a:r>
            <a:r>
              <a:rPr lang="en-US" sz="1200" b="0" i="0" u="none" strike="noStrike" kern="1200" baseline="0" dirty="0">
                <a:solidFill>
                  <a:schemeClr val="tx1"/>
                </a:solidFill>
                <a:latin typeface="+mn-lt"/>
                <a:ea typeface="+mn-ea"/>
                <a:cs typeface="+mn-cs"/>
              </a:rPr>
              <a:t>Promote excellence in state boating program administration to increase efficiency and effectiveness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Statements Should Be: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Clear and concise </a:t>
            </a:r>
          </a:p>
          <a:p>
            <a:r>
              <a:rPr lang="en-US" sz="1200" b="0" i="0" u="none" strike="noStrike" kern="1200" baseline="0" dirty="0">
                <a:solidFill>
                  <a:schemeClr val="tx1"/>
                </a:solidFill>
                <a:latin typeface="+mn-lt"/>
                <a:ea typeface="+mn-ea"/>
                <a:cs typeface="+mn-cs"/>
              </a:rPr>
              <a:t>Distinct in purpose </a:t>
            </a:r>
          </a:p>
          <a:p>
            <a:r>
              <a:rPr lang="en-US" sz="1200" b="0" i="0" u="none" strike="noStrike" kern="1200" baseline="0" dirty="0">
                <a:solidFill>
                  <a:schemeClr val="tx1"/>
                </a:solidFill>
                <a:latin typeface="+mn-lt"/>
                <a:ea typeface="+mn-ea"/>
                <a:cs typeface="+mn-cs"/>
              </a:rPr>
              <a:t>Internally consistent </a:t>
            </a:r>
          </a:p>
          <a:p>
            <a:r>
              <a:rPr lang="en-US" sz="1200" b="0" i="0" u="none" strike="noStrike" kern="1200" baseline="0" dirty="0">
                <a:solidFill>
                  <a:schemeClr val="tx1"/>
                </a:solidFill>
                <a:latin typeface="+mn-lt"/>
                <a:ea typeface="+mn-ea"/>
                <a:cs typeface="+mn-cs"/>
              </a:rPr>
              <a:t>Understandable to an external audience </a:t>
            </a:r>
          </a:p>
          <a:p>
            <a:r>
              <a:rPr lang="en-US" sz="1200" b="0" i="0" u="none" strike="noStrike" kern="1200" baseline="0" dirty="0">
                <a:solidFill>
                  <a:schemeClr val="tx1"/>
                </a:solidFill>
                <a:latin typeface="+mn-lt"/>
                <a:ea typeface="+mn-ea"/>
                <a:cs typeface="+mn-cs"/>
              </a:rPr>
              <a:t>Not be redundant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DDDF2B71-F709-E0DD-44BA-78341F2983AF}"/>
              </a:ext>
            </a:extLst>
          </p:cNvPr>
          <p:cNvSpPr>
            <a:spLocks noGrp="1"/>
          </p:cNvSpPr>
          <p:nvPr>
            <p:ph type="sldNum" sz="quarter" idx="5"/>
          </p:nvPr>
        </p:nvSpPr>
        <p:spPr/>
        <p:txBody>
          <a:bodyPr/>
          <a:lstStyle/>
          <a:p>
            <a:fld id="{FFCC8827-F1C9-49A2-9A1B-E07EA3C01AED}" type="slidenum">
              <a:rPr lang="en-US" smtClean="0"/>
              <a:t>21</a:t>
            </a:fld>
            <a:endParaRPr lang="en-US" dirty="0"/>
          </a:p>
        </p:txBody>
      </p:sp>
    </p:spTree>
    <p:extLst>
      <p:ext uri="{BB962C8B-B14F-4D97-AF65-F5344CB8AC3E}">
        <p14:creationId xmlns:p14="http://schemas.microsoft.com/office/powerpoint/2010/main" val="3310773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C8203-9F50-8456-5298-51765E91D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A289B-1981-6171-C43F-7C942ABB4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C2978-12E0-CE13-FE3A-5857C54A5BB5}"/>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Goal Statements – Can be achieved, outcome based and can be measurable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Describe outcomes, not activities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Assessable (even if metrics come later)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Related, but distinct from each other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State why it’s important and broadly, how it will be achieved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Statements Should Be: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Clear and concise </a:t>
            </a:r>
          </a:p>
          <a:p>
            <a:r>
              <a:rPr lang="en-US" sz="1200" b="0" i="0" u="none" strike="noStrike" kern="1200" baseline="0" dirty="0">
                <a:solidFill>
                  <a:schemeClr val="tx1"/>
                </a:solidFill>
                <a:latin typeface="+mn-lt"/>
                <a:ea typeface="+mn-ea"/>
                <a:cs typeface="+mn-cs"/>
              </a:rPr>
              <a:t>Distinct in purpose </a:t>
            </a:r>
          </a:p>
          <a:p>
            <a:r>
              <a:rPr lang="en-US" sz="1200" b="0" i="0" u="none" strike="noStrike" kern="1200" baseline="0" dirty="0">
                <a:solidFill>
                  <a:schemeClr val="tx1"/>
                </a:solidFill>
                <a:latin typeface="+mn-lt"/>
                <a:ea typeface="+mn-ea"/>
                <a:cs typeface="+mn-cs"/>
              </a:rPr>
              <a:t>Internally consistent </a:t>
            </a:r>
          </a:p>
          <a:p>
            <a:r>
              <a:rPr lang="en-US" sz="1200" b="0" i="0" u="none" strike="noStrike" kern="1200" baseline="0" dirty="0">
                <a:solidFill>
                  <a:schemeClr val="tx1"/>
                </a:solidFill>
                <a:latin typeface="+mn-lt"/>
                <a:ea typeface="+mn-ea"/>
                <a:cs typeface="+mn-cs"/>
              </a:rPr>
              <a:t>Understandable to an external audience </a:t>
            </a:r>
          </a:p>
          <a:p>
            <a:r>
              <a:rPr lang="en-US" sz="1200" b="0" i="0" u="none" strike="noStrike" kern="1200" baseline="0" dirty="0">
                <a:solidFill>
                  <a:schemeClr val="tx1"/>
                </a:solidFill>
                <a:latin typeface="+mn-lt"/>
                <a:ea typeface="+mn-ea"/>
                <a:cs typeface="+mn-cs"/>
              </a:rPr>
              <a:t>Not be redundant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62EEFE1A-0EE6-A820-9323-D65E51D9D513}"/>
              </a:ext>
            </a:extLst>
          </p:cNvPr>
          <p:cNvSpPr>
            <a:spLocks noGrp="1"/>
          </p:cNvSpPr>
          <p:nvPr>
            <p:ph type="sldNum" sz="quarter" idx="5"/>
          </p:nvPr>
        </p:nvSpPr>
        <p:spPr/>
        <p:txBody>
          <a:bodyPr/>
          <a:lstStyle/>
          <a:p>
            <a:fld id="{FFCC8827-F1C9-49A2-9A1B-E07EA3C01AED}" type="slidenum">
              <a:rPr lang="en-US" smtClean="0"/>
              <a:t>22</a:t>
            </a:fld>
            <a:endParaRPr lang="en-US" dirty="0"/>
          </a:p>
        </p:txBody>
      </p:sp>
    </p:spTree>
    <p:extLst>
      <p:ext uri="{BB962C8B-B14F-4D97-AF65-F5344CB8AC3E}">
        <p14:creationId xmlns:p14="http://schemas.microsoft.com/office/powerpoint/2010/main" val="606055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S. introduced you to the elements of the plan – now we are going take some time to review together and ensure this plan has what NASBLA needs to be successful into the future.</a:t>
            </a:r>
          </a:p>
          <a:p>
            <a:endParaRPr lang="en-US" dirty="0"/>
          </a:p>
          <a:p>
            <a:endParaRPr lang="en-US" dirty="0"/>
          </a:p>
        </p:txBody>
      </p:sp>
      <p:sp>
        <p:nvSpPr>
          <p:cNvPr id="4" name="Slide Number Placeholder 3"/>
          <p:cNvSpPr>
            <a:spLocks noGrp="1"/>
          </p:cNvSpPr>
          <p:nvPr>
            <p:ph type="sldNum" sz="quarter" idx="5"/>
          </p:nvPr>
        </p:nvSpPr>
        <p:spPr/>
        <p:txBody>
          <a:bodyPr/>
          <a:lstStyle/>
          <a:p>
            <a:fld id="{402E0210-5D83-4989-AF75-90FC2FAD7192}" type="slidenum">
              <a:rPr lang="en-US" smtClean="0"/>
              <a:t>23</a:t>
            </a:fld>
            <a:endParaRPr lang="en-US"/>
          </a:p>
        </p:txBody>
      </p:sp>
    </p:spTree>
    <p:extLst>
      <p:ext uri="{BB962C8B-B14F-4D97-AF65-F5344CB8AC3E}">
        <p14:creationId xmlns:p14="http://schemas.microsoft.com/office/powerpoint/2010/main" val="3637900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mins – Discuss as whole group</a:t>
            </a:r>
          </a:p>
          <a:p>
            <a:r>
              <a:rPr lang="en-US" dirty="0"/>
              <a:t>We could do poll – likes, dislikes, updates</a:t>
            </a:r>
          </a:p>
        </p:txBody>
      </p:sp>
      <p:sp>
        <p:nvSpPr>
          <p:cNvPr id="4" name="Slide Number Placeholder 3"/>
          <p:cNvSpPr>
            <a:spLocks noGrp="1"/>
          </p:cNvSpPr>
          <p:nvPr>
            <p:ph type="sldNum" sz="quarter" idx="5"/>
          </p:nvPr>
        </p:nvSpPr>
        <p:spPr/>
        <p:txBody>
          <a:bodyPr/>
          <a:lstStyle/>
          <a:p>
            <a:fld id="{402E0210-5D83-4989-AF75-90FC2FAD7192}" type="slidenum">
              <a:rPr lang="en-US" smtClean="0"/>
              <a:t>24</a:t>
            </a:fld>
            <a:endParaRPr lang="en-US"/>
          </a:p>
        </p:txBody>
      </p:sp>
    </p:spTree>
    <p:extLst>
      <p:ext uri="{BB962C8B-B14F-4D97-AF65-F5344CB8AC3E}">
        <p14:creationId xmlns:p14="http://schemas.microsoft.com/office/powerpoint/2010/main" val="71933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9EFF-EE76-40D6-EDE3-4EB698A1A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85AC0-0750-D7D8-C86F-C9E6EAED05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CBEA0-3259-F36E-AAC6-553252AEEC6A}"/>
              </a:ext>
            </a:extLst>
          </p:cNvPr>
          <p:cNvSpPr>
            <a:spLocks noGrp="1"/>
          </p:cNvSpPr>
          <p:nvPr>
            <p:ph type="body" idx="1"/>
          </p:nvPr>
        </p:nvSpPr>
        <p:spPr/>
        <p:txBody>
          <a:bodyPr/>
          <a:lstStyle/>
          <a:p>
            <a:r>
              <a:rPr lang="en-US" dirty="0"/>
              <a:t>5 mins – Discuss as whole group</a:t>
            </a:r>
          </a:p>
          <a:p>
            <a:r>
              <a:rPr lang="en-US" dirty="0"/>
              <a:t>We could do poll – likes, dislikes, updates</a:t>
            </a:r>
          </a:p>
        </p:txBody>
      </p:sp>
      <p:sp>
        <p:nvSpPr>
          <p:cNvPr id="4" name="Slide Number Placeholder 3">
            <a:extLst>
              <a:ext uri="{FF2B5EF4-FFF2-40B4-BE49-F238E27FC236}">
                <a16:creationId xmlns:a16="http://schemas.microsoft.com/office/drawing/2014/main" id="{6B4A4140-F97E-3BA0-C51F-7773A3942C05}"/>
              </a:ext>
            </a:extLst>
          </p:cNvPr>
          <p:cNvSpPr>
            <a:spLocks noGrp="1"/>
          </p:cNvSpPr>
          <p:nvPr>
            <p:ph type="sldNum" sz="quarter" idx="5"/>
          </p:nvPr>
        </p:nvSpPr>
        <p:spPr/>
        <p:txBody>
          <a:bodyPr/>
          <a:lstStyle/>
          <a:p>
            <a:fld id="{402E0210-5D83-4989-AF75-90FC2FAD7192}" type="slidenum">
              <a:rPr lang="en-US" smtClean="0"/>
              <a:t>25</a:t>
            </a:fld>
            <a:endParaRPr lang="en-US"/>
          </a:p>
        </p:txBody>
      </p:sp>
    </p:spTree>
    <p:extLst>
      <p:ext uri="{BB962C8B-B14F-4D97-AF65-F5344CB8AC3E}">
        <p14:creationId xmlns:p14="http://schemas.microsoft.com/office/powerpoint/2010/main" val="1888063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068E4-9952-EB0A-9745-8A27CCD07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A9438F-C328-4ABC-9BBE-16CB31FCC2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2E276-5B6A-42ED-5C19-2CBD8ACA6368}"/>
              </a:ext>
            </a:extLst>
          </p:cNvPr>
          <p:cNvSpPr>
            <a:spLocks noGrp="1"/>
          </p:cNvSpPr>
          <p:nvPr>
            <p:ph type="body" idx="1"/>
          </p:nvPr>
        </p:nvSpPr>
        <p:spPr/>
        <p:txBody>
          <a:bodyPr/>
          <a:lstStyle/>
          <a:p>
            <a:r>
              <a:rPr lang="en-US" dirty="0"/>
              <a:t>5 mins – Discuss as whole group</a:t>
            </a:r>
          </a:p>
          <a:p>
            <a:r>
              <a:rPr lang="en-US" dirty="0"/>
              <a:t>We could do poll – likes, dislikes, updates</a:t>
            </a:r>
          </a:p>
        </p:txBody>
      </p:sp>
      <p:sp>
        <p:nvSpPr>
          <p:cNvPr id="4" name="Slide Number Placeholder 3">
            <a:extLst>
              <a:ext uri="{FF2B5EF4-FFF2-40B4-BE49-F238E27FC236}">
                <a16:creationId xmlns:a16="http://schemas.microsoft.com/office/drawing/2014/main" id="{80694541-3B08-B9D3-04D9-8872884B7E06}"/>
              </a:ext>
            </a:extLst>
          </p:cNvPr>
          <p:cNvSpPr>
            <a:spLocks noGrp="1"/>
          </p:cNvSpPr>
          <p:nvPr>
            <p:ph type="sldNum" sz="quarter" idx="5"/>
          </p:nvPr>
        </p:nvSpPr>
        <p:spPr/>
        <p:txBody>
          <a:bodyPr/>
          <a:lstStyle/>
          <a:p>
            <a:fld id="{402E0210-5D83-4989-AF75-90FC2FAD7192}" type="slidenum">
              <a:rPr lang="en-US" smtClean="0"/>
              <a:t>26</a:t>
            </a:fld>
            <a:endParaRPr lang="en-US"/>
          </a:p>
        </p:txBody>
      </p:sp>
    </p:spTree>
    <p:extLst>
      <p:ext uri="{BB962C8B-B14F-4D97-AF65-F5344CB8AC3E}">
        <p14:creationId xmlns:p14="http://schemas.microsoft.com/office/powerpoint/2010/main" val="1430621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tables to each group.</a:t>
            </a:r>
          </a:p>
          <a:p>
            <a:r>
              <a:rPr lang="en-US" dirty="0"/>
              <a:t>15-20 mins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break out in groups by table with assignments to review the mission, vision, and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assign one person to take notes and one person to report out.  The questions to be considered for each group are as follows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402E0210-5D83-4989-AF75-90FC2FAD7192}" type="slidenum">
              <a:rPr lang="en-US" smtClean="0"/>
              <a:t>27</a:t>
            </a:fld>
            <a:endParaRPr lang="en-US"/>
          </a:p>
        </p:txBody>
      </p:sp>
    </p:spTree>
    <p:extLst>
      <p:ext uri="{BB962C8B-B14F-4D97-AF65-F5344CB8AC3E}">
        <p14:creationId xmlns:p14="http://schemas.microsoft.com/office/powerpoint/2010/main" val="600967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1CA4B-2504-9083-0AD5-714639865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3DA45-2F10-10EA-7B15-8B8432BB64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C18A9-21B2-B5E8-3672-827F5FF528D1}"/>
              </a:ext>
            </a:extLst>
          </p:cNvPr>
          <p:cNvSpPr>
            <a:spLocks noGrp="1"/>
          </p:cNvSpPr>
          <p:nvPr>
            <p:ph type="body" idx="1"/>
          </p:nvPr>
        </p:nvSpPr>
        <p:spPr/>
        <p:txBody>
          <a:bodyPr/>
          <a:lstStyle/>
          <a:p>
            <a:r>
              <a:rPr lang="en-US" dirty="0"/>
              <a:t>Assign tables to each group.</a:t>
            </a:r>
          </a:p>
          <a:p>
            <a:r>
              <a:rPr lang="en-US" dirty="0"/>
              <a:t>15-20 mins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break out in groups by table with assignments to review the mission, vision, and goals.  Be sure to address the questions for all groups to consider.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your group finishes your assignment – you may look at the other pieces of the proposed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Please assign one person to take notes and one person to report out. </a:t>
            </a:r>
          </a:p>
          <a:p>
            <a:endParaRPr lang="en-US" dirty="0"/>
          </a:p>
        </p:txBody>
      </p:sp>
      <p:sp>
        <p:nvSpPr>
          <p:cNvPr id="4" name="Slide Number Placeholder 3">
            <a:extLst>
              <a:ext uri="{FF2B5EF4-FFF2-40B4-BE49-F238E27FC236}">
                <a16:creationId xmlns:a16="http://schemas.microsoft.com/office/drawing/2014/main" id="{BEB466A8-98AF-A44E-D3F6-9B482BE577C5}"/>
              </a:ext>
            </a:extLst>
          </p:cNvPr>
          <p:cNvSpPr>
            <a:spLocks noGrp="1"/>
          </p:cNvSpPr>
          <p:nvPr>
            <p:ph type="sldNum" sz="quarter" idx="5"/>
          </p:nvPr>
        </p:nvSpPr>
        <p:spPr/>
        <p:txBody>
          <a:bodyPr/>
          <a:lstStyle/>
          <a:p>
            <a:fld id="{402E0210-5D83-4989-AF75-90FC2FAD7192}" type="slidenum">
              <a:rPr lang="en-US" smtClean="0"/>
              <a:t>28</a:t>
            </a:fld>
            <a:endParaRPr lang="en-US"/>
          </a:p>
        </p:txBody>
      </p:sp>
    </p:spTree>
    <p:extLst>
      <p:ext uri="{BB962C8B-B14F-4D97-AF65-F5344CB8AC3E}">
        <p14:creationId xmlns:p14="http://schemas.microsoft.com/office/powerpoint/2010/main" val="4051065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out from Group 1 – only these questions, we will get information regarding </a:t>
            </a:r>
            <a:r>
              <a:rPr lang="en-US" sz="1200" b="1" dirty="0">
                <a:solidFill>
                  <a:schemeClr val="bg1"/>
                </a:solidFill>
                <a:latin typeface="+mn-lt"/>
              </a:rPr>
              <a:t>QUESTIONS FOR ALL GROUPS TO CONSIDER</a:t>
            </a:r>
          </a:p>
          <a:p>
            <a:r>
              <a:rPr lang="en-US" sz="1200" b="1" dirty="0">
                <a:solidFill>
                  <a:schemeClr val="bg1"/>
                </a:solidFill>
                <a:latin typeface="+mn-lt"/>
              </a:rPr>
              <a:t>Are there goals that may be difficult to implement given resources or structure?</a:t>
            </a:r>
          </a:p>
          <a:p>
            <a:r>
              <a:rPr lang="en-US" sz="1200" b="1" dirty="0">
                <a:solidFill>
                  <a:schemeClr val="bg1"/>
                </a:solidFill>
                <a:latin typeface="+mn-lt"/>
              </a:rPr>
              <a:t>What risks or barriers should the Exec. Board consider as this plan moves forward?</a:t>
            </a:r>
          </a:p>
          <a:p>
            <a:endParaRPr lang="en-US" dirty="0"/>
          </a:p>
          <a:p>
            <a:r>
              <a:rPr lang="en-US" dirty="0"/>
              <a:t>After group report outs</a:t>
            </a:r>
          </a:p>
        </p:txBody>
      </p:sp>
      <p:sp>
        <p:nvSpPr>
          <p:cNvPr id="4" name="Slide Number Placeholder 3"/>
          <p:cNvSpPr>
            <a:spLocks noGrp="1"/>
          </p:cNvSpPr>
          <p:nvPr>
            <p:ph type="sldNum" sz="quarter" idx="5"/>
          </p:nvPr>
        </p:nvSpPr>
        <p:spPr/>
        <p:txBody>
          <a:bodyPr/>
          <a:lstStyle/>
          <a:p>
            <a:fld id="{402E0210-5D83-4989-AF75-90FC2FAD7192}" type="slidenum">
              <a:rPr lang="en-US" smtClean="0"/>
              <a:t>29</a:t>
            </a:fld>
            <a:endParaRPr lang="en-US"/>
          </a:p>
        </p:txBody>
      </p:sp>
    </p:spTree>
    <p:extLst>
      <p:ext uri="{BB962C8B-B14F-4D97-AF65-F5344CB8AC3E}">
        <p14:creationId xmlns:p14="http://schemas.microsoft.com/office/powerpoint/2010/main" val="22317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an excellent group, respectful discussions, great facilitation, real collaborative and listening group with diversity of backgrounds, tenure and experiences.</a:t>
            </a:r>
          </a:p>
        </p:txBody>
      </p:sp>
      <p:sp>
        <p:nvSpPr>
          <p:cNvPr id="4" name="Slide Number Placeholder 3"/>
          <p:cNvSpPr>
            <a:spLocks noGrp="1"/>
          </p:cNvSpPr>
          <p:nvPr>
            <p:ph type="sldNum" sz="quarter" idx="5"/>
          </p:nvPr>
        </p:nvSpPr>
        <p:spPr/>
        <p:txBody>
          <a:bodyPr/>
          <a:lstStyle/>
          <a:p>
            <a:fld id="{FFCC8827-F1C9-49A2-9A1B-E07EA3C01AED}" type="slidenum">
              <a:rPr lang="en-US" smtClean="0"/>
              <a:t>3</a:t>
            </a:fld>
            <a:endParaRPr lang="en-US" dirty="0"/>
          </a:p>
        </p:txBody>
      </p:sp>
    </p:spTree>
    <p:extLst>
      <p:ext uri="{BB962C8B-B14F-4D97-AF65-F5344CB8AC3E}">
        <p14:creationId xmlns:p14="http://schemas.microsoft.com/office/powerpoint/2010/main" val="3020360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9F5BF-C8A2-B651-406A-B0B63A936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86A0D-60FA-A63B-F9F7-99D716811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B1F42-1586-F07C-E1B5-16838600810A}"/>
              </a:ext>
            </a:extLst>
          </p:cNvPr>
          <p:cNvSpPr>
            <a:spLocks noGrp="1"/>
          </p:cNvSpPr>
          <p:nvPr>
            <p:ph type="body" idx="1"/>
          </p:nvPr>
        </p:nvSpPr>
        <p:spPr/>
        <p:txBody>
          <a:bodyPr/>
          <a:lstStyle/>
          <a:p>
            <a:r>
              <a:rPr lang="en-US" dirty="0"/>
              <a:t>Report out from Group 1 – only these questions, we will get information regarding </a:t>
            </a:r>
            <a:r>
              <a:rPr lang="en-US" sz="1200" b="1" dirty="0">
                <a:solidFill>
                  <a:schemeClr val="bg1"/>
                </a:solidFill>
                <a:latin typeface="+mn-lt"/>
              </a:rPr>
              <a:t>QUESTIONS FOR ALL GROUPS TO CONSIDER</a:t>
            </a:r>
          </a:p>
          <a:p>
            <a:r>
              <a:rPr lang="en-US" sz="1200" b="1" dirty="0">
                <a:solidFill>
                  <a:schemeClr val="bg1"/>
                </a:solidFill>
                <a:latin typeface="+mn-lt"/>
              </a:rPr>
              <a:t>Are there goals that may be difficult to implement given resources or structure?</a:t>
            </a:r>
          </a:p>
          <a:p>
            <a:r>
              <a:rPr lang="en-US" sz="1200" b="1" dirty="0">
                <a:solidFill>
                  <a:schemeClr val="bg1"/>
                </a:solidFill>
                <a:latin typeface="+mn-lt"/>
              </a:rPr>
              <a:t>What risks or barriers should the Exec. Board consider as this plan moves forward?</a:t>
            </a:r>
          </a:p>
          <a:p>
            <a:endParaRPr lang="en-US" dirty="0"/>
          </a:p>
          <a:p>
            <a:r>
              <a:rPr lang="en-US" dirty="0"/>
              <a:t>After group report outs</a:t>
            </a:r>
          </a:p>
        </p:txBody>
      </p:sp>
      <p:sp>
        <p:nvSpPr>
          <p:cNvPr id="4" name="Slide Number Placeholder 3">
            <a:extLst>
              <a:ext uri="{FF2B5EF4-FFF2-40B4-BE49-F238E27FC236}">
                <a16:creationId xmlns:a16="http://schemas.microsoft.com/office/drawing/2014/main" id="{616ACC24-A8C9-ED61-D3C6-A605814C120F}"/>
              </a:ext>
            </a:extLst>
          </p:cNvPr>
          <p:cNvSpPr>
            <a:spLocks noGrp="1"/>
          </p:cNvSpPr>
          <p:nvPr>
            <p:ph type="sldNum" sz="quarter" idx="5"/>
          </p:nvPr>
        </p:nvSpPr>
        <p:spPr/>
        <p:txBody>
          <a:bodyPr/>
          <a:lstStyle/>
          <a:p>
            <a:fld id="{402E0210-5D83-4989-AF75-90FC2FAD7192}" type="slidenum">
              <a:rPr lang="en-US" smtClean="0"/>
              <a:t>30</a:t>
            </a:fld>
            <a:endParaRPr lang="en-US"/>
          </a:p>
        </p:txBody>
      </p:sp>
    </p:spTree>
    <p:extLst>
      <p:ext uri="{BB962C8B-B14F-4D97-AF65-F5344CB8AC3E}">
        <p14:creationId xmlns:p14="http://schemas.microsoft.com/office/powerpoint/2010/main" val="697777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CAE98-8799-E8A4-2A64-C3505B909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8E5741-3666-A897-62EA-E130D14B9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32F64C-7F26-4BEF-AF72-86ED33E4CDF4}"/>
              </a:ext>
            </a:extLst>
          </p:cNvPr>
          <p:cNvSpPr>
            <a:spLocks noGrp="1"/>
          </p:cNvSpPr>
          <p:nvPr>
            <p:ph type="body" idx="1"/>
          </p:nvPr>
        </p:nvSpPr>
        <p:spPr/>
        <p:txBody>
          <a:bodyPr/>
          <a:lstStyle/>
          <a:p>
            <a:r>
              <a:rPr lang="en-US" dirty="0"/>
              <a:t>Report out from Group 1 – only these questions, we will get information regarding </a:t>
            </a:r>
            <a:r>
              <a:rPr lang="en-US" sz="1200" b="1" dirty="0">
                <a:solidFill>
                  <a:schemeClr val="bg1"/>
                </a:solidFill>
                <a:latin typeface="+mn-lt"/>
              </a:rPr>
              <a:t>QUESTIONS FOR ALL GROUPS TO CONSIDER</a:t>
            </a:r>
          </a:p>
          <a:p>
            <a:r>
              <a:rPr lang="en-US" sz="1200" b="1" dirty="0">
                <a:solidFill>
                  <a:schemeClr val="bg1"/>
                </a:solidFill>
                <a:latin typeface="+mn-lt"/>
              </a:rPr>
              <a:t>Are there goals that may be difficult to implement given resources or structure?</a:t>
            </a:r>
          </a:p>
          <a:p>
            <a:r>
              <a:rPr lang="en-US" sz="1200" b="1" dirty="0">
                <a:solidFill>
                  <a:schemeClr val="bg1"/>
                </a:solidFill>
                <a:latin typeface="+mn-lt"/>
              </a:rPr>
              <a:t>What risks or barriers should the Exec. Board consider as this plan moves forward?</a:t>
            </a:r>
          </a:p>
          <a:p>
            <a:endParaRPr lang="en-US" dirty="0"/>
          </a:p>
          <a:p>
            <a:r>
              <a:rPr lang="en-US" dirty="0"/>
              <a:t>After group report outs</a:t>
            </a:r>
          </a:p>
        </p:txBody>
      </p:sp>
      <p:sp>
        <p:nvSpPr>
          <p:cNvPr id="4" name="Slide Number Placeholder 3">
            <a:extLst>
              <a:ext uri="{FF2B5EF4-FFF2-40B4-BE49-F238E27FC236}">
                <a16:creationId xmlns:a16="http://schemas.microsoft.com/office/drawing/2014/main" id="{BF5489FD-B678-C79E-CFBC-0C393FD34095}"/>
              </a:ext>
            </a:extLst>
          </p:cNvPr>
          <p:cNvSpPr>
            <a:spLocks noGrp="1"/>
          </p:cNvSpPr>
          <p:nvPr>
            <p:ph type="sldNum" sz="quarter" idx="5"/>
          </p:nvPr>
        </p:nvSpPr>
        <p:spPr/>
        <p:txBody>
          <a:bodyPr/>
          <a:lstStyle/>
          <a:p>
            <a:fld id="{402E0210-5D83-4989-AF75-90FC2FAD7192}" type="slidenum">
              <a:rPr lang="en-US" smtClean="0"/>
              <a:t>31</a:t>
            </a:fld>
            <a:endParaRPr lang="en-US"/>
          </a:p>
        </p:txBody>
      </p:sp>
    </p:spTree>
    <p:extLst>
      <p:ext uri="{BB962C8B-B14F-4D97-AF65-F5344CB8AC3E}">
        <p14:creationId xmlns:p14="http://schemas.microsoft.com/office/powerpoint/2010/main" val="1013921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79D87-71F9-6612-B0F3-25D10CE1A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F0B87-8C2A-0564-1E24-2860673DE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F1CC8-23F6-62D1-DAC9-97DF05E5DA40}"/>
              </a:ext>
            </a:extLst>
          </p:cNvPr>
          <p:cNvSpPr>
            <a:spLocks noGrp="1"/>
          </p:cNvSpPr>
          <p:nvPr>
            <p:ph type="body" idx="1"/>
          </p:nvPr>
        </p:nvSpPr>
        <p:spPr/>
        <p:txBody>
          <a:bodyPr/>
          <a:lstStyle/>
          <a:p>
            <a:r>
              <a:rPr lang="en-US" dirty="0"/>
              <a:t>Report out from Group 1 – only these questions, we will get information regarding </a:t>
            </a:r>
            <a:r>
              <a:rPr lang="en-US" sz="1200" b="1" dirty="0">
                <a:solidFill>
                  <a:schemeClr val="bg1"/>
                </a:solidFill>
                <a:latin typeface="+mn-lt"/>
              </a:rPr>
              <a:t>QUESTIONS FOR ALL GROUPS TO CONSIDER</a:t>
            </a:r>
          </a:p>
          <a:p>
            <a:r>
              <a:rPr lang="en-US" sz="1200" b="1" dirty="0">
                <a:solidFill>
                  <a:schemeClr val="bg1"/>
                </a:solidFill>
                <a:latin typeface="+mn-lt"/>
              </a:rPr>
              <a:t>Are there goals that may be difficult to implement given resources or structure?</a:t>
            </a:r>
          </a:p>
          <a:p>
            <a:r>
              <a:rPr lang="en-US" sz="1200" b="1" dirty="0">
                <a:solidFill>
                  <a:schemeClr val="bg1"/>
                </a:solidFill>
                <a:latin typeface="+mn-lt"/>
              </a:rPr>
              <a:t>What risks or barriers should the Exec. Board consider as this plan moves forward?</a:t>
            </a:r>
          </a:p>
          <a:p>
            <a:endParaRPr lang="en-US" dirty="0"/>
          </a:p>
          <a:p>
            <a:r>
              <a:rPr lang="en-US" dirty="0"/>
              <a:t>After group report outs</a:t>
            </a:r>
          </a:p>
        </p:txBody>
      </p:sp>
      <p:sp>
        <p:nvSpPr>
          <p:cNvPr id="4" name="Slide Number Placeholder 3">
            <a:extLst>
              <a:ext uri="{FF2B5EF4-FFF2-40B4-BE49-F238E27FC236}">
                <a16:creationId xmlns:a16="http://schemas.microsoft.com/office/drawing/2014/main" id="{59115C96-59E8-D57B-8499-C0781B54748A}"/>
              </a:ext>
            </a:extLst>
          </p:cNvPr>
          <p:cNvSpPr>
            <a:spLocks noGrp="1"/>
          </p:cNvSpPr>
          <p:nvPr>
            <p:ph type="sldNum" sz="quarter" idx="5"/>
          </p:nvPr>
        </p:nvSpPr>
        <p:spPr/>
        <p:txBody>
          <a:bodyPr/>
          <a:lstStyle/>
          <a:p>
            <a:fld id="{402E0210-5D83-4989-AF75-90FC2FAD7192}" type="slidenum">
              <a:rPr lang="en-US" smtClean="0"/>
              <a:t>32</a:t>
            </a:fld>
            <a:endParaRPr lang="en-US"/>
          </a:p>
        </p:txBody>
      </p:sp>
    </p:spTree>
    <p:extLst>
      <p:ext uri="{BB962C8B-B14F-4D97-AF65-F5344CB8AC3E}">
        <p14:creationId xmlns:p14="http://schemas.microsoft.com/office/powerpoint/2010/main" val="4063509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entire membership.</a:t>
            </a:r>
          </a:p>
          <a:p>
            <a:r>
              <a:rPr lang="en-US" dirty="0"/>
              <a:t>5-10 mins.</a:t>
            </a:r>
          </a:p>
        </p:txBody>
      </p:sp>
      <p:sp>
        <p:nvSpPr>
          <p:cNvPr id="4" name="Slide Number Placeholder 3"/>
          <p:cNvSpPr>
            <a:spLocks noGrp="1"/>
          </p:cNvSpPr>
          <p:nvPr>
            <p:ph type="sldNum" sz="quarter" idx="5"/>
          </p:nvPr>
        </p:nvSpPr>
        <p:spPr/>
        <p:txBody>
          <a:bodyPr/>
          <a:lstStyle/>
          <a:p>
            <a:fld id="{402E0210-5D83-4989-AF75-90FC2FAD7192}" type="slidenum">
              <a:rPr lang="en-US" smtClean="0"/>
              <a:t>33</a:t>
            </a:fld>
            <a:endParaRPr lang="en-US"/>
          </a:p>
        </p:txBody>
      </p:sp>
    </p:spTree>
    <p:extLst>
      <p:ext uri="{BB962C8B-B14F-4D97-AF65-F5344CB8AC3E}">
        <p14:creationId xmlns:p14="http://schemas.microsoft.com/office/powerpoint/2010/main" val="459506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diving into the plan and looking at difference elements – do you think the proposed plan aligns with the needs of NASBLA’s members? </a:t>
            </a:r>
          </a:p>
          <a:p>
            <a:r>
              <a:rPr lang="en-US" dirty="0"/>
              <a:t>We could do a poll here.</a:t>
            </a:r>
          </a:p>
          <a:p>
            <a:r>
              <a:rPr lang="en-US" dirty="0"/>
              <a:t>If not, provide the committee with the needs you believe should be considered.</a:t>
            </a:r>
          </a:p>
          <a:p>
            <a:r>
              <a:rPr lang="en-US" dirty="0"/>
              <a:t>5 mins</a:t>
            </a:r>
          </a:p>
        </p:txBody>
      </p:sp>
      <p:sp>
        <p:nvSpPr>
          <p:cNvPr id="4" name="Slide Number Placeholder 3"/>
          <p:cNvSpPr>
            <a:spLocks noGrp="1"/>
          </p:cNvSpPr>
          <p:nvPr>
            <p:ph type="sldNum" sz="quarter" idx="5"/>
          </p:nvPr>
        </p:nvSpPr>
        <p:spPr/>
        <p:txBody>
          <a:bodyPr/>
          <a:lstStyle/>
          <a:p>
            <a:fld id="{402E0210-5D83-4989-AF75-90FC2FAD7192}" type="slidenum">
              <a:rPr lang="en-US" smtClean="0"/>
              <a:t>34</a:t>
            </a:fld>
            <a:endParaRPr lang="en-US"/>
          </a:p>
        </p:txBody>
      </p:sp>
    </p:spTree>
    <p:extLst>
      <p:ext uri="{BB962C8B-B14F-4D97-AF65-F5344CB8AC3E}">
        <p14:creationId xmlns:p14="http://schemas.microsoft.com/office/powerpoint/2010/main" val="3795192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diving into the plan and looking at difference elements – do you think the proposed plan aligns with the needs of NASBLA’s members? </a:t>
            </a:r>
          </a:p>
          <a:p>
            <a:r>
              <a:rPr lang="en-US" dirty="0"/>
              <a:t>We could do a poll here.</a:t>
            </a:r>
          </a:p>
          <a:p>
            <a:r>
              <a:rPr lang="en-US" dirty="0"/>
              <a:t>If not, provide the committee with the needs you believe should be considered.</a:t>
            </a:r>
          </a:p>
          <a:p>
            <a:r>
              <a:rPr lang="en-US" dirty="0"/>
              <a:t>5 mins</a:t>
            </a:r>
          </a:p>
        </p:txBody>
      </p:sp>
      <p:sp>
        <p:nvSpPr>
          <p:cNvPr id="4" name="Slide Number Placeholder 3"/>
          <p:cNvSpPr>
            <a:spLocks noGrp="1"/>
          </p:cNvSpPr>
          <p:nvPr>
            <p:ph type="sldNum" sz="quarter" idx="5"/>
          </p:nvPr>
        </p:nvSpPr>
        <p:spPr/>
        <p:txBody>
          <a:bodyPr/>
          <a:lstStyle/>
          <a:p>
            <a:fld id="{402E0210-5D83-4989-AF75-90FC2FAD7192}" type="slidenum">
              <a:rPr lang="en-US" smtClean="0"/>
              <a:t>35</a:t>
            </a:fld>
            <a:endParaRPr lang="en-US"/>
          </a:p>
        </p:txBody>
      </p:sp>
    </p:spTree>
    <p:extLst>
      <p:ext uri="{BB962C8B-B14F-4D97-AF65-F5344CB8AC3E}">
        <p14:creationId xmlns:p14="http://schemas.microsoft.com/office/powerpoint/2010/main" val="3800650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entire membership.</a:t>
            </a:r>
          </a:p>
          <a:p>
            <a:r>
              <a:rPr lang="en-US" dirty="0"/>
              <a:t>5-10 mins.</a:t>
            </a:r>
          </a:p>
          <a:p>
            <a:endParaRPr lang="en-US" dirty="0"/>
          </a:p>
        </p:txBody>
      </p:sp>
      <p:sp>
        <p:nvSpPr>
          <p:cNvPr id="4" name="Slide Number Placeholder 3"/>
          <p:cNvSpPr>
            <a:spLocks noGrp="1"/>
          </p:cNvSpPr>
          <p:nvPr>
            <p:ph type="sldNum" sz="quarter" idx="5"/>
          </p:nvPr>
        </p:nvSpPr>
        <p:spPr/>
        <p:txBody>
          <a:bodyPr/>
          <a:lstStyle/>
          <a:p>
            <a:fld id="{402E0210-5D83-4989-AF75-90FC2FAD7192}" type="slidenum">
              <a:rPr lang="en-US" smtClean="0"/>
              <a:t>36</a:t>
            </a:fld>
            <a:endParaRPr lang="en-US"/>
          </a:p>
        </p:txBody>
      </p:sp>
    </p:spTree>
    <p:extLst>
      <p:ext uri="{BB962C8B-B14F-4D97-AF65-F5344CB8AC3E}">
        <p14:creationId xmlns:p14="http://schemas.microsoft.com/office/powerpoint/2010/main" val="1488263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 will discuss and make recommendation to the Executive Board for consideration.</a:t>
            </a:r>
          </a:p>
        </p:txBody>
      </p:sp>
      <p:sp>
        <p:nvSpPr>
          <p:cNvPr id="4" name="Slide Number Placeholder 3"/>
          <p:cNvSpPr>
            <a:spLocks noGrp="1"/>
          </p:cNvSpPr>
          <p:nvPr>
            <p:ph type="sldNum" sz="quarter" idx="5"/>
          </p:nvPr>
        </p:nvSpPr>
        <p:spPr/>
        <p:txBody>
          <a:bodyPr/>
          <a:lstStyle/>
          <a:p>
            <a:fld id="{402E0210-5D83-4989-AF75-90FC2FAD7192}" type="slidenum">
              <a:rPr lang="en-US" smtClean="0"/>
              <a:t>38</a:t>
            </a:fld>
            <a:endParaRPr lang="en-US"/>
          </a:p>
        </p:txBody>
      </p:sp>
    </p:spTree>
    <p:extLst>
      <p:ext uri="{BB962C8B-B14F-4D97-AF65-F5344CB8AC3E}">
        <p14:creationId xmlns:p14="http://schemas.microsoft.com/office/powerpoint/2010/main" val="166829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a jobs we perform, and we need guiderails to keep us on track - to center our mission</a:t>
            </a:r>
          </a:p>
        </p:txBody>
      </p:sp>
      <p:sp>
        <p:nvSpPr>
          <p:cNvPr id="4" name="Slide Number Placeholder 3"/>
          <p:cNvSpPr>
            <a:spLocks noGrp="1"/>
          </p:cNvSpPr>
          <p:nvPr>
            <p:ph type="sldNum" sz="quarter" idx="5"/>
          </p:nvPr>
        </p:nvSpPr>
        <p:spPr/>
        <p:txBody>
          <a:bodyPr/>
          <a:lstStyle/>
          <a:p>
            <a:fld id="{FFCC8827-F1C9-49A2-9A1B-E07EA3C01AED}" type="slidenum">
              <a:rPr lang="en-US" smtClean="0"/>
              <a:t>4</a:t>
            </a:fld>
            <a:endParaRPr lang="en-US" dirty="0"/>
          </a:p>
        </p:txBody>
      </p:sp>
    </p:spTree>
    <p:extLst>
      <p:ext uri="{BB962C8B-B14F-4D97-AF65-F5344CB8AC3E}">
        <p14:creationId xmlns:p14="http://schemas.microsoft.com/office/powerpoint/2010/main" val="379052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Overview, as we look at this plan, will it help position NASBLA for success?  Is it our helm, compass and sail we need?  Gentle tweaks to the existing plan, correcting course to address current and forecasted issues.</a:t>
            </a:r>
          </a:p>
        </p:txBody>
      </p:sp>
      <p:sp>
        <p:nvSpPr>
          <p:cNvPr id="4" name="Slide Number Placeholder 3"/>
          <p:cNvSpPr>
            <a:spLocks noGrp="1"/>
          </p:cNvSpPr>
          <p:nvPr>
            <p:ph type="sldNum" sz="quarter" idx="5"/>
          </p:nvPr>
        </p:nvSpPr>
        <p:spPr/>
        <p:txBody>
          <a:bodyPr/>
          <a:lstStyle/>
          <a:p>
            <a:fld id="{FFCC8827-F1C9-49A2-9A1B-E07EA3C01AED}" type="slidenum">
              <a:rPr lang="en-US" smtClean="0"/>
              <a:t>5</a:t>
            </a:fld>
            <a:endParaRPr lang="en-US" dirty="0"/>
          </a:p>
        </p:txBody>
      </p:sp>
    </p:spTree>
    <p:extLst>
      <p:ext uri="{BB962C8B-B14F-4D97-AF65-F5344CB8AC3E}">
        <p14:creationId xmlns:p14="http://schemas.microsoft.com/office/powerpoint/2010/main" val="53826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sample questions we will use to evaluate this plan in our breakout Groups.</a:t>
            </a:r>
          </a:p>
          <a:p>
            <a:endParaRPr lang="en-US" dirty="0"/>
          </a:p>
          <a:p>
            <a:pPr marL="171450" indent="-171450">
              <a:buFont typeface="Arial" panose="020B0604020202020204" pitchFamily="34" charset="0"/>
              <a:buChar char="•"/>
            </a:pPr>
            <a:r>
              <a:rPr lang="en-US" b="1" dirty="0"/>
              <a:t>Clearly Describe</a:t>
            </a:r>
          </a:p>
          <a:p>
            <a:pPr marL="171450" indent="-171450">
              <a:buFont typeface="Arial" panose="020B0604020202020204" pitchFamily="34" charset="0"/>
              <a:buChar char="•"/>
            </a:pPr>
            <a:r>
              <a:rPr lang="en-US" b="1" dirty="0"/>
              <a:t>Clear and Distinct (little redundancy)</a:t>
            </a:r>
          </a:p>
          <a:p>
            <a:pPr marL="171450" indent="-171450">
              <a:buFont typeface="Arial" panose="020B0604020202020204" pitchFamily="34" charset="0"/>
              <a:buChar char="•"/>
            </a:pPr>
            <a:r>
              <a:rPr lang="en-US" b="1" dirty="0"/>
              <a:t>Are all parts of the plan in Alignment (Internally Consistent)</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Understandable to an external audience </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FFCC8827-F1C9-49A2-9A1B-E07EA3C01AED}" type="slidenum">
              <a:rPr lang="en-US" smtClean="0"/>
              <a:t>6</a:t>
            </a:fld>
            <a:endParaRPr lang="en-US" dirty="0"/>
          </a:p>
        </p:txBody>
      </p:sp>
    </p:spTree>
    <p:extLst>
      <p:ext uri="{BB962C8B-B14F-4D97-AF65-F5344CB8AC3E}">
        <p14:creationId xmlns:p14="http://schemas.microsoft.com/office/powerpoint/2010/main" val="711470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CC007-D394-D562-5408-3849420F4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2EE04-BD8B-2F81-279F-4B542CB8B2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3D256-BB49-3A82-273C-91CCB5ACFB79}"/>
              </a:ext>
            </a:extLst>
          </p:cNvPr>
          <p:cNvSpPr>
            <a:spLocks noGrp="1"/>
          </p:cNvSpPr>
          <p:nvPr>
            <p:ph type="body" idx="1"/>
          </p:nvPr>
        </p:nvSpPr>
        <p:spPr/>
        <p:txBody>
          <a:bodyPr/>
          <a:lstStyle/>
          <a:p>
            <a:r>
              <a:rPr lang="en-US" dirty="0"/>
              <a:t>Some sample questions we will use to evaluate this plan in our breakout Groups.</a:t>
            </a:r>
          </a:p>
          <a:p>
            <a:endParaRPr lang="en-US" dirty="0"/>
          </a:p>
          <a:p>
            <a:pPr marL="171450" indent="-171450">
              <a:buFont typeface="Arial" panose="020B0604020202020204" pitchFamily="34" charset="0"/>
              <a:buChar char="•"/>
            </a:pPr>
            <a:r>
              <a:rPr lang="en-US" b="1" dirty="0"/>
              <a:t>Clearly Describe</a:t>
            </a:r>
          </a:p>
          <a:p>
            <a:pPr marL="171450" indent="-171450">
              <a:buFont typeface="Arial" panose="020B0604020202020204" pitchFamily="34" charset="0"/>
              <a:buChar char="•"/>
            </a:pPr>
            <a:r>
              <a:rPr lang="en-US" b="1" dirty="0"/>
              <a:t>Clear and Distinct (little redundancy)</a:t>
            </a:r>
          </a:p>
          <a:p>
            <a:pPr marL="171450" indent="-171450">
              <a:buFont typeface="Arial" panose="020B0604020202020204" pitchFamily="34" charset="0"/>
              <a:buChar char="•"/>
            </a:pPr>
            <a:r>
              <a:rPr lang="en-US" b="1" dirty="0"/>
              <a:t>Are all parts of the plan in Alignment (Internally Consistent)</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Understandable to an external audience </a:t>
            </a:r>
          </a:p>
          <a:p>
            <a:pPr marL="171450" indent="-171450">
              <a:buFont typeface="Arial" panose="020B0604020202020204" pitchFamily="34" charset="0"/>
              <a:buChar char="•"/>
            </a:pPr>
            <a:endParaRPr lang="en-US" b="1" dirty="0"/>
          </a:p>
        </p:txBody>
      </p:sp>
      <p:sp>
        <p:nvSpPr>
          <p:cNvPr id="4" name="Slide Number Placeholder 3">
            <a:extLst>
              <a:ext uri="{FF2B5EF4-FFF2-40B4-BE49-F238E27FC236}">
                <a16:creationId xmlns:a16="http://schemas.microsoft.com/office/drawing/2014/main" id="{A3D5489E-1A91-2CB1-6190-1C7582C0D09D}"/>
              </a:ext>
            </a:extLst>
          </p:cNvPr>
          <p:cNvSpPr>
            <a:spLocks noGrp="1"/>
          </p:cNvSpPr>
          <p:nvPr>
            <p:ph type="sldNum" sz="quarter" idx="5"/>
          </p:nvPr>
        </p:nvSpPr>
        <p:spPr/>
        <p:txBody>
          <a:bodyPr/>
          <a:lstStyle/>
          <a:p>
            <a:fld id="{FFCC8827-F1C9-49A2-9A1B-E07EA3C01AED}" type="slidenum">
              <a:rPr lang="en-US" smtClean="0"/>
              <a:t>7</a:t>
            </a:fld>
            <a:endParaRPr lang="en-US" dirty="0"/>
          </a:p>
        </p:txBody>
      </p:sp>
    </p:spTree>
    <p:extLst>
      <p:ext uri="{BB962C8B-B14F-4D97-AF65-F5344CB8AC3E}">
        <p14:creationId xmlns:p14="http://schemas.microsoft.com/office/powerpoint/2010/main" val="2558616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Tuning in the plan, </a:t>
            </a:r>
            <a:r>
              <a:rPr lang="en-US" b="1" dirty="0"/>
              <a:t>Course adjustment verses Refinement</a:t>
            </a:r>
            <a:r>
              <a:rPr lang="en-US" dirty="0"/>
              <a:t>…The Course work is done, where can this plan be refined?  Fine-tuned? Made better?</a:t>
            </a:r>
          </a:p>
        </p:txBody>
      </p:sp>
      <p:sp>
        <p:nvSpPr>
          <p:cNvPr id="4" name="Slide Number Placeholder 3"/>
          <p:cNvSpPr>
            <a:spLocks noGrp="1"/>
          </p:cNvSpPr>
          <p:nvPr>
            <p:ph type="sldNum" sz="quarter" idx="5"/>
          </p:nvPr>
        </p:nvSpPr>
        <p:spPr/>
        <p:txBody>
          <a:bodyPr/>
          <a:lstStyle/>
          <a:p>
            <a:fld id="{FFCC8827-F1C9-49A2-9A1B-E07EA3C01AED}" type="slidenum">
              <a:rPr lang="en-US" smtClean="0"/>
              <a:t>8</a:t>
            </a:fld>
            <a:endParaRPr lang="en-US" dirty="0"/>
          </a:p>
        </p:txBody>
      </p:sp>
    </p:spTree>
    <p:extLst>
      <p:ext uri="{BB962C8B-B14F-4D97-AF65-F5344CB8AC3E}">
        <p14:creationId xmlns:p14="http://schemas.microsoft.com/office/powerpoint/2010/main" val="372904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CC8827-F1C9-49A2-9A1B-E07EA3C01AED}" type="slidenum">
              <a:rPr lang="en-US" smtClean="0"/>
              <a:t>9</a:t>
            </a:fld>
            <a:endParaRPr lang="en-US" dirty="0"/>
          </a:p>
        </p:txBody>
      </p:sp>
    </p:spTree>
    <p:extLst>
      <p:ext uri="{BB962C8B-B14F-4D97-AF65-F5344CB8AC3E}">
        <p14:creationId xmlns:p14="http://schemas.microsoft.com/office/powerpoint/2010/main" val="1383595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E209-3A79-1ECA-4998-E2FD91FE368D}"/>
              </a:ext>
            </a:extLst>
          </p:cNvPr>
          <p:cNvSpPr>
            <a:spLocks noGrp="1"/>
          </p:cNvSpPr>
          <p:nvPr>
            <p:ph type="ctrTitle"/>
          </p:nvPr>
        </p:nvSpPr>
        <p:spPr>
          <a:xfrm>
            <a:off x="1524000" y="1122363"/>
            <a:ext cx="6288741" cy="2387600"/>
          </a:xfrm>
        </p:spPr>
        <p:txBody>
          <a:bodyPr anchor="b"/>
          <a:lstStyle>
            <a:lvl1pPr algn="ctr">
              <a:defRPr sz="6000">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1F0617C-7ACC-BA63-5127-BEE1CBF30683}"/>
              </a:ext>
            </a:extLst>
          </p:cNvPr>
          <p:cNvSpPr>
            <a:spLocks noGrp="1"/>
          </p:cNvSpPr>
          <p:nvPr>
            <p:ph type="subTitle" idx="1"/>
          </p:nvPr>
        </p:nvSpPr>
        <p:spPr>
          <a:xfrm>
            <a:off x="1524000" y="3602038"/>
            <a:ext cx="6288741" cy="1655762"/>
          </a:xfrm>
        </p:spPr>
        <p:txBody>
          <a:bodyPr/>
          <a:lstStyle>
            <a:lvl1pPr marL="0" indent="0" algn="ctr">
              <a:buNone/>
              <a:defRPr sz="2400">
                <a:solidFill>
                  <a:srgbClr val="003365"/>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0983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D3D4-FEC6-A3E7-94A0-9F2FC22EEC5C}"/>
              </a:ext>
            </a:extLst>
          </p:cNvPr>
          <p:cNvSpPr>
            <a:spLocks noGrp="1"/>
          </p:cNvSpPr>
          <p:nvPr>
            <p:ph type="title"/>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63CAE0-A22A-8181-47AD-BE13FFAC837F}"/>
              </a:ext>
            </a:extLst>
          </p:cNvPr>
          <p:cNvSpPr>
            <a:spLocks noGrp="1"/>
          </p:cNvSpPr>
          <p:nvPr>
            <p:ph idx="1"/>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vl2pPr>
              <a:defRPr>
                <a:solidFill>
                  <a:srgbClr val="003365"/>
                </a:solidFill>
                <a:latin typeface="Roboto" panose="02000000000000000000" pitchFamily="2" charset="0"/>
                <a:ea typeface="Roboto" panose="02000000000000000000" pitchFamily="2" charset="0"/>
                <a:cs typeface="Roboto" panose="02000000000000000000" pitchFamily="2" charset="0"/>
              </a:defRPr>
            </a:lvl2pPr>
            <a:lvl3pPr>
              <a:defRPr>
                <a:solidFill>
                  <a:srgbClr val="003365"/>
                </a:solidFill>
                <a:latin typeface="Roboto" panose="02000000000000000000" pitchFamily="2" charset="0"/>
                <a:ea typeface="Roboto" panose="02000000000000000000" pitchFamily="2" charset="0"/>
                <a:cs typeface="Roboto" panose="02000000000000000000" pitchFamily="2" charset="0"/>
              </a:defRPr>
            </a:lvl3pPr>
            <a:lvl4pPr>
              <a:defRPr>
                <a:solidFill>
                  <a:srgbClr val="003365"/>
                </a:solidFill>
                <a:latin typeface="Roboto" panose="02000000000000000000" pitchFamily="2" charset="0"/>
                <a:ea typeface="Roboto" panose="02000000000000000000" pitchFamily="2" charset="0"/>
                <a:cs typeface="Roboto" panose="02000000000000000000" pitchFamily="2" charset="0"/>
              </a:defRPr>
            </a:lvl4pPr>
            <a:lvl5pPr>
              <a:defRPr>
                <a:solidFill>
                  <a:srgbClr val="00336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268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D3D4-FEC6-A3E7-94A0-9F2FC22EEC5C}"/>
              </a:ext>
            </a:extLst>
          </p:cNvPr>
          <p:cNvSpPr>
            <a:spLocks noGrp="1"/>
          </p:cNvSpPr>
          <p:nvPr>
            <p:ph type="title"/>
          </p:nvPr>
        </p:nvSpPr>
        <p:spPr/>
        <p:txBody>
          <a:bodyPr/>
          <a:lstStyle>
            <a:lvl1pPr algn="ctr">
              <a:defRPr>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63CAE0-A22A-8181-47AD-BE13FFAC837F}"/>
              </a:ext>
            </a:extLst>
          </p:cNvPr>
          <p:cNvSpPr>
            <a:spLocks noGrp="1"/>
          </p:cNvSpPr>
          <p:nvPr>
            <p:ph idx="1"/>
          </p:nvPr>
        </p:nvSpPr>
        <p:spPr/>
        <p:txBody>
          <a:bodyPr/>
          <a:lstStyle>
            <a:lvl1pPr>
              <a:defRPr>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079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D3D4-FEC6-A3E7-94A0-9F2FC22EEC5C}"/>
              </a:ext>
            </a:extLst>
          </p:cNvPr>
          <p:cNvSpPr>
            <a:spLocks noGrp="1"/>
          </p:cNvSpPr>
          <p:nvPr>
            <p:ph type="title"/>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63CAE0-A22A-8181-47AD-BE13FFAC837F}"/>
              </a:ext>
            </a:extLst>
          </p:cNvPr>
          <p:cNvSpPr>
            <a:spLocks noGrp="1"/>
          </p:cNvSpPr>
          <p:nvPr>
            <p:ph idx="1"/>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vl2pPr>
              <a:defRPr>
                <a:solidFill>
                  <a:srgbClr val="003365"/>
                </a:solidFill>
                <a:latin typeface="Roboto" panose="02000000000000000000" pitchFamily="2" charset="0"/>
                <a:ea typeface="Roboto" panose="02000000000000000000" pitchFamily="2" charset="0"/>
                <a:cs typeface="Roboto" panose="02000000000000000000" pitchFamily="2" charset="0"/>
              </a:defRPr>
            </a:lvl2pPr>
            <a:lvl3pPr>
              <a:defRPr>
                <a:solidFill>
                  <a:srgbClr val="003365"/>
                </a:solidFill>
                <a:latin typeface="Roboto" panose="02000000000000000000" pitchFamily="2" charset="0"/>
                <a:ea typeface="Roboto" panose="02000000000000000000" pitchFamily="2" charset="0"/>
                <a:cs typeface="Roboto" panose="02000000000000000000" pitchFamily="2" charset="0"/>
              </a:defRPr>
            </a:lvl3pPr>
            <a:lvl4pPr>
              <a:defRPr>
                <a:solidFill>
                  <a:srgbClr val="003365"/>
                </a:solidFill>
                <a:latin typeface="Roboto" panose="02000000000000000000" pitchFamily="2" charset="0"/>
                <a:ea typeface="Roboto" panose="02000000000000000000" pitchFamily="2" charset="0"/>
                <a:cs typeface="Roboto" panose="02000000000000000000" pitchFamily="2" charset="0"/>
              </a:defRPr>
            </a:lvl4pPr>
            <a:lvl5pPr>
              <a:defRPr>
                <a:solidFill>
                  <a:srgbClr val="00336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453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57D3-7D17-FA6D-879B-BBAF7ABBE828}"/>
              </a:ext>
            </a:extLst>
          </p:cNvPr>
          <p:cNvSpPr>
            <a:spLocks noGrp="1"/>
          </p:cNvSpPr>
          <p:nvPr>
            <p:ph type="title"/>
          </p:nvPr>
        </p:nvSpPr>
        <p:spPr>
          <a:xfrm>
            <a:off x="831850" y="1709738"/>
            <a:ext cx="5958915" cy="2852737"/>
          </a:xfrm>
        </p:spPr>
        <p:txBody>
          <a:bodyPr anchor="b"/>
          <a:lstStyle>
            <a:lvl1pPr>
              <a:defRPr sz="6000">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F8121F7-4123-7FAF-8A10-5FADFCB8D638}"/>
              </a:ext>
            </a:extLst>
          </p:cNvPr>
          <p:cNvSpPr>
            <a:spLocks noGrp="1"/>
          </p:cNvSpPr>
          <p:nvPr>
            <p:ph type="body" idx="1"/>
          </p:nvPr>
        </p:nvSpPr>
        <p:spPr>
          <a:xfrm>
            <a:off x="831850" y="4589463"/>
            <a:ext cx="4493185" cy="1500187"/>
          </a:xfrm>
        </p:spPr>
        <p:txBody>
          <a:bodyPr/>
          <a:lstStyle>
            <a:lvl1pPr marL="0" indent="0">
              <a:buNone/>
              <a:defRPr sz="2400">
                <a:solidFill>
                  <a:srgbClr val="003365"/>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667497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65D4-3DDB-FEFF-B4FE-3A36EEE7512F}"/>
              </a:ext>
            </a:extLst>
          </p:cNvPr>
          <p:cNvSpPr>
            <a:spLocks noGrp="1"/>
          </p:cNvSpPr>
          <p:nvPr>
            <p:ph type="title"/>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46754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1549-B122-807B-0B3A-F3A4E7F94563}"/>
              </a:ext>
            </a:extLst>
          </p:cNvPr>
          <p:cNvSpPr>
            <a:spLocks noGrp="1"/>
          </p:cNvSpPr>
          <p:nvPr>
            <p:ph type="title"/>
          </p:nvPr>
        </p:nvSpPr>
        <p:spPr>
          <a:xfrm>
            <a:off x="839788" y="457200"/>
            <a:ext cx="3932237" cy="1600200"/>
          </a:xfrm>
        </p:spPr>
        <p:txBody>
          <a:bodyPr anchor="b"/>
          <a:lstStyle>
            <a:lvl1pPr>
              <a:defRPr sz="3200">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7E061C8-F2DA-32D1-BF57-59603F7CB6B9}"/>
              </a:ext>
            </a:extLst>
          </p:cNvPr>
          <p:cNvSpPr>
            <a:spLocks noGrp="1"/>
          </p:cNvSpPr>
          <p:nvPr>
            <p:ph type="pic" idx="1"/>
          </p:nvPr>
        </p:nvSpPr>
        <p:spPr>
          <a:xfrm>
            <a:off x="5183188" y="987425"/>
            <a:ext cx="6172200" cy="4873625"/>
          </a:xfrm>
        </p:spPr>
        <p:txBody>
          <a:bodyPr/>
          <a:lstStyle>
            <a:lvl1pPr marL="0" indent="0">
              <a:buNone/>
              <a:defRPr sz="3200">
                <a:solidFill>
                  <a:srgbClr val="003365"/>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DA12838-FDAB-987B-C5F7-1FA0F95165E8}"/>
              </a:ext>
            </a:extLst>
          </p:cNvPr>
          <p:cNvSpPr>
            <a:spLocks noGrp="1"/>
          </p:cNvSpPr>
          <p:nvPr>
            <p:ph type="body" sz="half" idx="2"/>
          </p:nvPr>
        </p:nvSpPr>
        <p:spPr>
          <a:xfrm>
            <a:off x="839788" y="2057400"/>
            <a:ext cx="3932237" cy="3811588"/>
          </a:xfrm>
        </p:spPr>
        <p:txBody>
          <a:bodyPr/>
          <a:lstStyle>
            <a:lvl1pPr marL="0" indent="0">
              <a:buNone/>
              <a:defRPr sz="1600">
                <a:solidFill>
                  <a:srgbClr val="003365"/>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7501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D3D4-FEC6-A3E7-94A0-9F2FC22EEC5C}"/>
              </a:ext>
            </a:extLst>
          </p:cNvPr>
          <p:cNvSpPr>
            <a:spLocks noGrp="1"/>
          </p:cNvSpPr>
          <p:nvPr>
            <p:ph type="title"/>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63CAE0-A22A-8181-47AD-BE13FFAC837F}"/>
              </a:ext>
            </a:extLst>
          </p:cNvPr>
          <p:cNvSpPr>
            <a:spLocks noGrp="1"/>
          </p:cNvSpPr>
          <p:nvPr>
            <p:ph idx="1"/>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vl2pPr>
              <a:defRPr>
                <a:solidFill>
                  <a:srgbClr val="003365"/>
                </a:solidFill>
                <a:latin typeface="Roboto" panose="02000000000000000000" pitchFamily="2" charset="0"/>
                <a:ea typeface="Roboto" panose="02000000000000000000" pitchFamily="2" charset="0"/>
                <a:cs typeface="Roboto" panose="02000000000000000000" pitchFamily="2" charset="0"/>
              </a:defRPr>
            </a:lvl2pPr>
            <a:lvl3pPr>
              <a:defRPr>
                <a:solidFill>
                  <a:srgbClr val="003365"/>
                </a:solidFill>
                <a:latin typeface="Roboto" panose="02000000000000000000" pitchFamily="2" charset="0"/>
                <a:ea typeface="Roboto" panose="02000000000000000000" pitchFamily="2" charset="0"/>
                <a:cs typeface="Roboto" panose="02000000000000000000" pitchFamily="2" charset="0"/>
              </a:defRPr>
            </a:lvl3pPr>
            <a:lvl4pPr>
              <a:defRPr>
                <a:solidFill>
                  <a:srgbClr val="003365"/>
                </a:solidFill>
                <a:latin typeface="Roboto" panose="02000000000000000000" pitchFamily="2" charset="0"/>
                <a:ea typeface="Roboto" panose="02000000000000000000" pitchFamily="2" charset="0"/>
                <a:cs typeface="Roboto" panose="02000000000000000000" pitchFamily="2" charset="0"/>
              </a:defRPr>
            </a:lvl4pPr>
            <a:lvl5pPr>
              <a:defRPr>
                <a:solidFill>
                  <a:srgbClr val="00336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573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D3D4-FEC6-A3E7-94A0-9F2FC22EEC5C}"/>
              </a:ext>
            </a:extLst>
          </p:cNvPr>
          <p:cNvSpPr>
            <a:spLocks noGrp="1"/>
          </p:cNvSpPr>
          <p:nvPr>
            <p:ph type="title"/>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63CAE0-A22A-8181-47AD-BE13FFAC837F}"/>
              </a:ext>
            </a:extLst>
          </p:cNvPr>
          <p:cNvSpPr>
            <a:spLocks noGrp="1"/>
          </p:cNvSpPr>
          <p:nvPr>
            <p:ph idx="1"/>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vl2pPr>
              <a:defRPr>
                <a:solidFill>
                  <a:srgbClr val="003365"/>
                </a:solidFill>
                <a:latin typeface="Roboto" panose="02000000000000000000" pitchFamily="2" charset="0"/>
                <a:ea typeface="Roboto" panose="02000000000000000000" pitchFamily="2" charset="0"/>
                <a:cs typeface="Roboto" panose="02000000000000000000" pitchFamily="2" charset="0"/>
              </a:defRPr>
            </a:lvl2pPr>
            <a:lvl3pPr>
              <a:defRPr>
                <a:solidFill>
                  <a:srgbClr val="003365"/>
                </a:solidFill>
                <a:latin typeface="Roboto" panose="02000000000000000000" pitchFamily="2" charset="0"/>
                <a:ea typeface="Roboto" panose="02000000000000000000" pitchFamily="2" charset="0"/>
                <a:cs typeface="Roboto" panose="02000000000000000000" pitchFamily="2" charset="0"/>
              </a:defRPr>
            </a:lvl3pPr>
            <a:lvl4pPr>
              <a:defRPr>
                <a:solidFill>
                  <a:srgbClr val="003365"/>
                </a:solidFill>
                <a:latin typeface="Roboto" panose="02000000000000000000" pitchFamily="2" charset="0"/>
                <a:ea typeface="Roboto" panose="02000000000000000000" pitchFamily="2" charset="0"/>
                <a:cs typeface="Roboto" panose="02000000000000000000" pitchFamily="2" charset="0"/>
              </a:defRPr>
            </a:lvl4pPr>
            <a:lvl5pPr>
              <a:defRPr>
                <a:solidFill>
                  <a:srgbClr val="00336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585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D3D4-FEC6-A3E7-94A0-9F2FC22EEC5C}"/>
              </a:ext>
            </a:extLst>
          </p:cNvPr>
          <p:cNvSpPr>
            <a:spLocks noGrp="1"/>
          </p:cNvSpPr>
          <p:nvPr>
            <p:ph type="title"/>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63CAE0-A22A-8181-47AD-BE13FFAC837F}"/>
              </a:ext>
            </a:extLst>
          </p:cNvPr>
          <p:cNvSpPr>
            <a:spLocks noGrp="1"/>
          </p:cNvSpPr>
          <p:nvPr>
            <p:ph idx="1"/>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vl2pPr>
              <a:defRPr>
                <a:solidFill>
                  <a:srgbClr val="003365"/>
                </a:solidFill>
                <a:latin typeface="Roboto" panose="02000000000000000000" pitchFamily="2" charset="0"/>
                <a:ea typeface="Roboto" panose="02000000000000000000" pitchFamily="2" charset="0"/>
                <a:cs typeface="Roboto" panose="02000000000000000000" pitchFamily="2" charset="0"/>
              </a:defRPr>
            </a:lvl2pPr>
            <a:lvl3pPr>
              <a:defRPr>
                <a:solidFill>
                  <a:srgbClr val="003365"/>
                </a:solidFill>
                <a:latin typeface="Roboto" panose="02000000000000000000" pitchFamily="2" charset="0"/>
                <a:ea typeface="Roboto" panose="02000000000000000000" pitchFamily="2" charset="0"/>
                <a:cs typeface="Roboto" panose="02000000000000000000" pitchFamily="2" charset="0"/>
              </a:defRPr>
            </a:lvl3pPr>
            <a:lvl4pPr>
              <a:defRPr>
                <a:solidFill>
                  <a:srgbClr val="003365"/>
                </a:solidFill>
                <a:latin typeface="Roboto" panose="02000000000000000000" pitchFamily="2" charset="0"/>
                <a:ea typeface="Roboto" panose="02000000000000000000" pitchFamily="2" charset="0"/>
                <a:cs typeface="Roboto" panose="02000000000000000000" pitchFamily="2" charset="0"/>
              </a:defRPr>
            </a:lvl4pPr>
            <a:lvl5pPr>
              <a:defRPr>
                <a:solidFill>
                  <a:srgbClr val="00336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180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D3D4-FEC6-A3E7-94A0-9F2FC22EEC5C}"/>
              </a:ext>
            </a:extLst>
          </p:cNvPr>
          <p:cNvSpPr>
            <a:spLocks noGrp="1"/>
          </p:cNvSpPr>
          <p:nvPr>
            <p:ph type="title"/>
          </p:nvPr>
        </p:nvSpPr>
        <p:spPr>
          <a:xfrm>
            <a:off x="3065928" y="365125"/>
            <a:ext cx="8287871" cy="1325563"/>
          </a:xfrm>
        </p:spPr>
        <p:txBody>
          <a:bodyPr/>
          <a:lstStyle>
            <a:lvl1pPr>
              <a:defRPr>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63CAE0-A22A-8181-47AD-BE13FFAC837F}"/>
              </a:ext>
            </a:extLst>
          </p:cNvPr>
          <p:cNvSpPr>
            <a:spLocks noGrp="1"/>
          </p:cNvSpPr>
          <p:nvPr>
            <p:ph idx="1"/>
          </p:nvPr>
        </p:nvSpPr>
        <p:spPr>
          <a:xfrm>
            <a:off x="3065928" y="1825625"/>
            <a:ext cx="8287872" cy="4351338"/>
          </a:xfrm>
        </p:spPr>
        <p:txBody>
          <a:bodyPr/>
          <a:lstStyle>
            <a:lvl1pPr>
              <a:defRPr>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0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D3D4-FEC6-A3E7-94A0-9F2FC22EEC5C}"/>
              </a:ext>
            </a:extLst>
          </p:cNvPr>
          <p:cNvSpPr>
            <a:spLocks noGrp="1"/>
          </p:cNvSpPr>
          <p:nvPr>
            <p:ph type="title"/>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63CAE0-A22A-8181-47AD-BE13FFAC837F}"/>
              </a:ext>
            </a:extLst>
          </p:cNvPr>
          <p:cNvSpPr>
            <a:spLocks noGrp="1"/>
          </p:cNvSpPr>
          <p:nvPr>
            <p:ph idx="1"/>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vl2pPr>
              <a:defRPr>
                <a:solidFill>
                  <a:srgbClr val="003365"/>
                </a:solidFill>
                <a:latin typeface="Roboto" panose="02000000000000000000" pitchFamily="2" charset="0"/>
                <a:ea typeface="Roboto" panose="02000000000000000000" pitchFamily="2" charset="0"/>
                <a:cs typeface="Roboto" panose="02000000000000000000" pitchFamily="2" charset="0"/>
              </a:defRPr>
            </a:lvl2pPr>
            <a:lvl3pPr>
              <a:defRPr>
                <a:solidFill>
                  <a:srgbClr val="003365"/>
                </a:solidFill>
                <a:latin typeface="Roboto" panose="02000000000000000000" pitchFamily="2" charset="0"/>
                <a:ea typeface="Roboto" panose="02000000000000000000" pitchFamily="2" charset="0"/>
                <a:cs typeface="Roboto" panose="02000000000000000000" pitchFamily="2" charset="0"/>
              </a:defRPr>
            </a:lvl3pPr>
            <a:lvl4pPr>
              <a:defRPr>
                <a:solidFill>
                  <a:srgbClr val="003365"/>
                </a:solidFill>
                <a:latin typeface="Roboto" panose="02000000000000000000" pitchFamily="2" charset="0"/>
                <a:ea typeface="Roboto" panose="02000000000000000000" pitchFamily="2" charset="0"/>
                <a:cs typeface="Roboto" panose="02000000000000000000" pitchFamily="2" charset="0"/>
              </a:defRPr>
            </a:lvl4pPr>
            <a:lvl5pPr>
              <a:defRPr>
                <a:solidFill>
                  <a:srgbClr val="00336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138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D3D4-FEC6-A3E7-94A0-9F2FC22EEC5C}"/>
              </a:ext>
            </a:extLst>
          </p:cNvPr>
          <p:cNvSpPr>
            <a:spLocks noGrp="1"/>
          </p:cNvSpPr>
          <p:nvPr>
            <p:ph type="title"/>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63CAE0-A22A-8181-47AD-BE13FFAC837F}"/>
              </a:ext>
            </a:extLst>
          </p:cNvPr>
          <p:cNvSpPr>
            <a:spLocks noGrp="1"/>
          </p:cNvSpPr>
          <p:nvPr>
            <p:ph idx="1"/>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vl2pPr>
              <a:defRPr>
                <a:solidFill>
                  <a:srgbClr val="003365"/>
                </a:solidFill>
                <a:latin typeface="Roboto" panose="02000000000000000000" pitchFamily="2" charset="0"/>
                <a:ea typeface="Roboto" panose="02000000000000000000" pitchFamily="2" charset="0"/>
                <a:cs typeface="Roboto" panose="02000000000000000000" pitchFamily="2" charset="0"/>
              </a:defRPr>
            </a:lvl2pPr>
            <a:lvl3pPr>
              <a:defRPr>
                <a:solidFill>
                  <a:srgbClr val="003365"/>
                </a:solidFill>
                <a:latin typeface="Roboto" panose="02000000000000000000" pitchFamily="2" charset="0"/>
                <a:ea typeface="Roboto" panose="02000000000000000000" pitchFamily="2" charset="0"/>
                <a:cs typeface="Roboto" panose="02000000000000000000" pitchFamily="2" charset="0"/>
              </a:defRPr>
            </a:lvl3pPr>
            <a:lvl4pPr>
              <a:defRPr>
                <a:solidFill>
                  <a:srgbClr val="003365"/>
                </a:solidFill>
                <a:latin typeface="Roboto" panose="02000000000000000000" pitchFamily="2" charset="0"/>
                <a:ea typeface="Roboto" panose="02000000000000000000" pitchFamily="2" charset="0"/>
                <a:cs typeface="Roboto" panose="02000000000000000000" pitchFamily="2" charset="0"/>
              </a:defRPr>
            </a:lvl4pPr>
            <a:lvl5pPr>
              <a:defRPr>
                <a:solidFill>
                  <a:srgbClr val="00336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475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D3D4-FEC6-A3E7-94A0-9F2FC22EEC5C}"/>
              </a:ext>
            </a:extLst>
          </p:cNvPr>
          <p:cNvSpPr>
            <a:spLocks noGrp="1"/>
          </p:cNvSpPr>
          <p:nvPr>
            <p:ph type="title"/>
          </p:nvPr>
        </p:nvSpPr>
        <p:spPr>
          <a:xfrm>
            <a:off x="2057400" y="365125"/>
            <a:ext cx="9296400" cy="1325563"/>
          </a:xfrm>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63CAE0-A22A-8181-47AD-BE13FFAC837F}"/>
              </a:ext>
            </a:extLst>
          </p:cNvPr>
          <p:cNvSpPr>
            <a:spLocks noGrp="1"/>
          </p:cNvSpPr>
          <p:nvPr>
            <p:ph idx="1"/>
          </p:nvPr>
        </p:nvSpPr>
        <p:spPr>
          <a:xfrm>
            <a:off x="2057398" y="1825625"/>
            <a:ext cx="9296401" cy="4351338"/>
          </a:xfrm>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vl2pPr>
              <a:defRPr>
                <a:solidFill>
                  <a:srgbClr val="003365"/>
                </a:solidFill>
                <a:latin typeface="Roboto" panose="02000000000000000000" pitchFamily="2" charset="0"/>
                <a:ea typeface="Roboto" panose="02000000000000000000" pitchFamily="2" charset="0"/>
                <a:cs typeface="Roboto" panose="02000000000000000000" pitchFamily="2" charset="0"/>
              </a:defRPr>
            </a:lvl2pPr>
            <a:lvl3pPr>
              <a:defRPr>
                <a:solidFill>
                  <a:srgbClr val="003365"/>
                </a:solidFill>
                <a:latin typeface="Roboto" panose="02000000000000000000" pitchFamily="2" charset="0"/>
                <a:ea typeface="Roboto" panose="02000000000000000000" pitchFamily="2" charset="0"/>
                <a:cs typeface="Roboto" panose="02000000000000000000" pitchFamily="2" charset="0"/>
              </a:defRPr>
            </a:lvl3pPr>
            <a:lvl4pPr>
              <a:defRPr>
                <a:solidFill>
                  <a:srgbClr val="003365"/>
                </a:solidFill>
                <a:latin typeface="Roboto" panose="02000000000000000000" pitchFamily="2" charset="0"/>
                <a:ea typeface="Roboto" panose="02000000000000000000" pitchFamily="2" charset="0"/>
                <a:cs typeface="Roboto" panose="02000000000000000000" pitchFamily="2" charset="0"/>
              </a:defRPr>
            </a:lvl4pPr>
            <a:lvl5pPr>
              <a:defRPr>
                <a:solidFill>
                  <a:srgbClr val="00336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319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380FD-1660-EE7B-1175-B58FA80C8E97}"/>
              </a:ext>
            </a:extLst>
          </p:cNvPr>
          <p:cNvSpPr>
            <a:spLocks noGrp="1"/>
          </p:cNvSpPr>
          <p:nvPr>
            <p:ph type="title"/>
          </p:nvPr>
        </p:nvSpPr>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C93AFC8-9D84-3F49-DFD1-2EAF9B3011FD}"/>
              </a:ext>
            </a:extLst>
          </p:cNvPr>
          <p:cNvSpPr>
            <a:spLocks noGrp="1"/>
          </p:cNvSpPr>
          <p:nvPr>
            <p:ph sz="half" idx="1"/>
          </p:nvPr>
        </p:nvSpPr>
        <p:spPr>
          <a:xfrm>
            <a:off x="838200" y="1825625"/>
            <a:ext cx="5181600" cy="4351338"/>
          </a:xfrm>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vl2pPr>
              <a:defRPr>
                <a:solidFill>
                  <a:srgbClr val="003365"/>
                </a:solidFill>
                <a:latin typeface="Roboto" panose="02000000000000000000" pitchFamily="2" charset="0"/>
                <a:ea typeface="Roboto" panose="02000000000000000000" pitchFamily="2" charset="0"/>
                <a:cs typeface="Roboto" panose="02000000000000000000" pitchFamily="2" charset="0"/>
              </a:defRPr>
            </a:lvl2pPr>
            <a:lvl3pPr>
              <a:defRPr>
                <a:solidFill>
                  <a:srgbClr val="003365"/>
                </a:solidFill>
                <a:latin typeface="Roboto" panose="02000000000000000000" pitchFamily="2" charset="0"/>
                <a:ea typeface="Roboto" panose="02000000000000000000" pitchFamily="2" charset="0"/>
                <a:cs typeface="Roboto" panose="02000000000000000000" pitchFamily="2" charset="0"/>
              </a:defRPr>
            </a:lvl3pPr>
            <a:lvl4pPr>
              <a:defRPr>
                <a:solidFill>
                  <a:srgbClr val="003365"/>
                </a:solidFill>
                <a:latin typeface="Roboto" panose="02000000000000000000" pitchFamily="2" charset="0"/>
                <a:ea typeface="Roboto" panose="02000000000000000000" pitchFamily="2" charset="0"/>
                <a:cs typeface="Roboto" panose="02000000000000000000" pitchFamily="2" charset="0"/>
              </a:defRPr>
            </a:lvl4pPr>
            <a:lvl5pPr>
              <a:defRPr>
                <a:solidFill>
                  <a:srgbClr val="00336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E96B0D-7EBF-128D-A97E-42547DC4339A}"/>
              </a:ext>
            </a:extLst>
          </p:cNvPr>
          <p:cNvSpPr>
            <a:spLocks noGrp="1"/>
          </p:cNvSpPr>
          <p:nvPr>
            <p:ph sz="half" idx="2"/>
          </p:nvPr>
        </p:nvSpPr>
        <p:spPr>
          <a:xfrm>
            <a:off x="6172200" y="1825625"/>
            <a:ext cx="5181600" cy="4351338"/>
          </a:xfrm>
        </p:spPr>
        <p:txBody>
          <a:bodyPr/>
          <a:lstStyle>
            <a:lvl1pPr>
              <a:defRPr>
                <a:solidFill>
                  <a:srgbClr val="003365"/>
                </a:solidFill>
                <a:latin typeface="Roboto" panose="02000000000000000000" pitchFamily="2" charset="0"/>
                <a:ea typeface="Roboto" panose="02000000000000000000" pitchFamily="2" charset="0"/>
                <a:cs typeface="Roboto" panose="02000000000000000000" pitchFamily="2" charset="0"/>
              </a:defRPr>
            </a:lvl1pPr>
            <a:lvl2pPr>
              <a:defRPr>
                <a:solidFill>
                  <a:srgbClr val="003365"/>
                </a:solidFill>
                <a:latin typeface="Roboto" panose="02000000000000000000" pitchFamily="2" charset="0"/>
                <a:ea typeface="Roboto" panose="02000000000000000000" pitchFamily="2" charset="0"/>
                <a:cs typeface="Roboto" panose="02000000000000000000" pitchFamily="2" charset="0"/>
              </a:defRPr>
            </a:lvl2pPr>
            <a:lvl3pPr>
              <a:defRPr>
                <a:solidFill>
                  <a:srgbClr val="003365"/>
                </a:solidFill>
                <a:latin typeface="Roboto" panose="02000000000000000000" pitchFamily="2" charset="0"/>
                <a:ea typeface="Roboto" panose="02000000000000000000" pitchFamily="2" charset="0"/>
                <a:cs typeface="Roboto" panose="02000000000000000000" pitchFamily="2" charset="0"/>
              </a:defRPr>
            </a:lvl3pPr>
            <a:lvl4pPr>
              <a:defRPr>
                <a:solidFill>
                  <a:srgbClr val="003365"/>
                </a:solidFill>
                <a:latin typeface="Roboto" panose="02000000000000000000" pitchFamily="2" charset="0"/>
                <a:ea typeface="Roboto" panose="02000000000000000000" pitchFamily="2" charset="0"/>
                <a:cs typeface="Roboto" panose="02000000000000000000" pitchFamily="2" charset="0"/>
              </a:defRPr>
            </a:lvl4pPr>
            <a:lvl5pPr>
              <a:defRPr>
                <a:solidFill>
                  <a:srgbClr val="00336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554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E8F441-D7A3-4C89-9B9D-F7A6AFC0C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C70679-80FB-E0BD-5590-42512C96E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230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5" r:id="rId7"/>
    <p:sldLayoutId id="2147483664" r:id="rId8"/>
    <p:sldLayoutId id="2147483652" r:id="rId9"/>
    <p:sldLayoutId id="2147483666" r:id="rId10"/>
    <p:sldLayoutId id="2147483667" r:id="rId11"/>
    <p:sldLayoutId id="2147483668" r:id="rId12"/>
    <p:sldLayoutId id="2147483651" r:id="rId13"/>
    <p:sldLayoutId id="2147483654" r:id="rId14"/>
    <p:sldLayoutId id="2147483657" r:id="rId15"/>
  </p:sldLayoutIdLst>
  <p:txStyles>
    <p:titleStyle>
      <a:lvl1pPr algn="l" defTabSz="914400" rtl="0" eaLnBrk="1" latinLnBrk="0" hangingPunct="1">
        <a:lnSpc>
          <a:spcPct val="90000"/>
        </a:lnSpc>
        <a:spcBef>
          <a:spcPct val="0"/>
        </a:spcBef>
        <a:buNone/>
        <a:defRPr sz="4400" kern="1200">
          <a:solidFill>
            <a:srgbClr val="003365"/>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5"/>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5"/>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5"/>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5"/>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5"/>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6593-EB6B-D138-F849-6375B3BB7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2051E-5743-7222-CBB7-94E3B87F0700}"/>
              </a:ext>
            </a:extLst>
          </p:cNvPr>
          <p:cNvSpPr>
            <a:spLocks noGrp="1"/>
          </p:cNvSpPr>
          <p:nvPr>
            <p:ph type="title"/>
          </p:nvPr>
        </p:nvSpPr>
        <p:spPr>
          <a:xfrm>
            <a:off x="1354394" y="792829"/>
            <a:ext cx="10515600" cy="1325563"/>
          </a:xfrm>
        </p:spPr>
        <p:txBody>
          <a:bodyPr>
            <a:normAutofit fontScale="90000"/>
          </a:bodyPr>
          <a:lstStyle/>
          <a:p>
            <a:pPr lvl="0" algn="ctr"/>
            <a:br>
              <a:rPr lang="en-US" b="1" dirty="0"/>
            </a:br>
            <a:br>
              <a:rPr lang="en-US" b="1" dirty="0"/>
            </a:br>
            <a:endParaRPr lang="en-US" dirty="0"/>
          </a:p>
        </p:txBody>
      </p:sp>
      <p:pic>
        <p:nvPicPr>
          <p:cNvPr id="6" name="Content Placeholder 5" descr="A picture containing sky, outdoor, watercraft, day&#10;&#10;AI-generated content may be incorrect.">
            <a:extLst>
              <a:ext uri="{FF2B5EF4-FFF2-40B4-BE49-F238E27FC236}">
                <a16:creationId xmlns:a16="http://schemas.microsoft.com/office/drawing/2014/main" id="{BD1436B8-9B10-8882-D9CE-83B95BE36913}"/>
              </a:ext>
            </a:extLst>
          </p:cNvPr>
          <p:cNvPicPr>
            <a:picLocks noGrp="1" noChangeAspect="1"/>
          </p:cNvPicPr>
          <p:nvPr>
            <p:ph idx="1"/>
          </p:nvPr>
        </p:nvPicPr>
        <p:blipFill>
          <a:blip r:embed="rId3"/>
          <a:stretch>
            <a:fillRect/>
          </a:stretch>
        </p:blipFill>
        <p:spPr>
          <a:xfrm>
            <a:off x="0" y="-62126"/>
            <a:ext cx="12192000" cy="8126839"/>
          </a:xfrm>
          <a:prstGeom prst="rect">
            <a:avLst/>
          </a:prstGeom>
        </p:spPr>
      </p:pic>
    </p:spTree>
    <p:extLst>
      <p:ext uri="{BB962C8B-B14F-4D97-AF65-F5344CB8AC3E}">
        <p14:creationId xmlns:p14="http://schemas.microsoft.com/office/powerpoint/2010/main" val="156091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6A4C7-2E1D-49D5-A9A7-F2783E6C6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A2971-B6FF-B074-25D1-BB5294546CF6}"/>
              </a:ext>
            </a:extLst>
          </p:cNvPr>
          <p:cNvSpPr>
            <a:spLocks noGrp="1"/>
          </p:cNvSpPr>
          <p:nvPr>
            <p:ph type="title"/>
          </p:nvPr>
        </p:nvSpPr>
        <p:spPr>
          <a:xfrm>
            <a:off x="2475271" y="1058300"/>
            <a:ext cx="6226278" cy="1325563"/>
          </a:xfrm>
        </p:spPr>
        <p:txBody>
          <a:bodyPr>
            <a:noAutofit/>
          </a:bodyPr>
          <a:lstStyle/>
          <a:p>
            <a:r>
              <a:rPr lang="en-US" sz="5400" b="1" dirty="0"/>
              <a:t>Mission Statement</a:t>
            </a:r>
            <a:br>
              <a:rPr lang="en-US" sz="5400" dirty="0"/>
            </a:br>
            <a:endParaRPr lang="en-US" sz="5400" dirty="0"/>
          </a:p>
        </p:txBody>
      </p:sp>
      <p:sp>
        <p:nvSpPr>
          <p:cNvPr id="3" name="Subtitle 2">
            <a:extLst>
              <a:ext uri="{FF2B5EF4-FFF2-40B4-BE49-F238E27FC236}">
                <a16:creationId xmlns:a16="http://schemas.microsoft.com/office/drawing/2014/main" id="{D1385FCB-80A3-AA62-8C08-B23E8F718894}"/>
              </a:ext>
            </a:extLst>
          </p:cNvPr>
          <p:cNvSpPr>
            <a:spLocks noGrp="1"/>
          </p:cNvSpPr>
          <p:nvPr>
            <p:ph idx="1"/>
          </p:nvPr>
        </p:nvSpPr>
        <p:spPr>
          <a:xfrm>
            <a:off x="1952932" y="2383863"/>
            <a:ext cx="7005484" cy="2202886"/>
          </a:xfrm>
        </p:spPr>
        <p:txBody>
          <a:bodyPr>
            <a:noAutofit/>
          </a:bodyPr>
          <a:lstStyle/>
          <a:p>
            <a:pPr marL="0" indent="0" algn="ctr">
              <a:buNone/>
            </a:pPr>
            <a:r>
              <a:rPr lang="en-US" sz="3200" dirty="0"/>
              <a:t>NASBLA advocates for its members and leads the professional boating safety community by providing policy development, standards, training, data and best practices</a:t>
            </a:r>
          </a:p>
        </p:txBody>
      </p:sp>
    </p:spTree>
    <p:extLst>
      <p:ext uri="{BB962C8B-B14F-4D97-AF65-F5344CB8AC3E}">
        <p14:creationId xmlns:p14="http://schemas.microsoft.com/office/powerpoint/2010/main" val="638787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1F73E-2B03-EBAA-8937-47C63D558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05379-FB0B-F65D-690F-C1D446E14E9E}"/>
              </a:ext>
            </a:extLst>
          </p:cNvPr>
          <p:cNvSpPr>
            <a:spLocks noGrp="1"/>
          </p:cNvSpPr>
          <p:nvPr>
            <p:ph type="title"/>
          </p:nvPr>
        </p:nvSpPr>
        <p:spPr>
          <a:xfrm>
            <a:off x="2549013" y="1028803"/>
            <a:ext cx="5503606" cy="1325563"/>
          </a:xfrm>
        </p:spPr>
        <p:txBody>
          <a:bodyPr>
            <a:noAutofit/>
          </a:bodyPr>
          <a:lstStyle/>
          <a:p>
            <a:r>
              <a:rPr lang="en-US" sz="5400" b="1" dirty="0"/>
              <a:t>Vision Statement</a:t>
            </a:r>
            <a:br>
              <a:rPr lang="en-US" sz="5400" dirty="0"/>
            </a:br>
            <a:endParaRPr lang="en-US" sz="5400" dirty="0"/>
          </a:p>
        </p:txBody>
      </p:sp>
      <p:sp>
        <p:nvSpPr>
          <p:cNvPr id="3" name="Subtitle 2">
            <a:extLst>
              <a:ext uri="{FF2B5EF4-FFF2-40B4-BE49-F238E27FC236}">
                <a16:creationId xmlns:a16="http://schemas.microsoft.com/office/drawing/2014/main" id="{A52C8F74-DBA8-FF4E-65F1-9BD065776E7F}"/>
              </a:ext>
            </a:extLst>
          </p:cNvPr>
          <p:cNvSpPr>
            <a:spLocks noGrp="1"/>
          </p:cNvSpPr>
          <p:nvPr>
            <p:ph idx="1"/>
          </p:nvPr>
        </p:nvSpPr>
        <p:spPr>
          <a:xfrm>
            <a:off x="1487129" y="2354366"/>
            <a:ext cx="8155858" cy="1199995"/>
          </a:xfrm>
        </p:spPr>
        <p:txBody>
          <a:bodyPr>
            <a:normAutofit/>
          </a:bodyPr>
          <a:lstStyle/>
          <a:p>
            <a:pPr marL="0" indent="0" algn="ctr">
              <a:buNone/>
            </a:pPr>
            <a:r>
              <a:rPr lang="en-US" sz="3200" dirty="0"/>
              <a:t>A flourishing culture of safe, enjoyable boating for everyone </a:t>
            </a:r>
          </a:p>
        </p:txBody>
      </p:sp>
    </p:spTree>
    <p:extLst>
      <p:ext uri="{BB962C8B-B14F-4D97-AF65-F5344CB8AC3E}">
        <p14:creationId xmlns:p14="http://schemas.microsoft.com/office/powerpoint/2010/main" val="365231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5CA51-168C-C498-0689-CF2CECE50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F8773-DE44-5EE8-1FEE-FF5F3B0A95FA}"/>
              </a:ext>
            </a:extLst>
          </p:cNvPr>
          <p:cNvSpPr>
            <a:spLocks noGrp="1"/>
          </p:cNvSpPr>
          <p:nvPr>
            <p:ph type="ctrTitle"/>
          </p:nvPr>
        </p:nvSpPr>
        <p:spPr>
          <a:xfrm>
            <a:off x="1524000" y="313154"/>
            <a:ext cx="6192034" cy="1202498"/>
          </a:xfrm>
        </p:spPr>
        <p:txBody>
          <a:bodyPr>
            <a:normAutofit/>
          </a:bodyPr>
          <a:lstStyle/>
          <a:p>
            <a:r>
              <a:rPr lang="en-US" sz="5400" b="1" dirty="0"/>
              <a:t>Core Values</a:t>
            </a:r>
            <a:endParaRPr lang="en-US" sz="5400" dirty="0"/>
          </a:p>
        </p:txBody>
      </p:sp>
      <p:sp>
        <p:nvSpPr>
          <p:cNvPr id="3" name="Subtitle 2">
            <a:extLst>
              <a:ext uri="{FF2B5EF4-FFF2-40B4-BE49-F238E27FC236}">
                <a16:creationId xmlns:a16="http://schemas.microsoft.com/office/drawing/2014/main" id="{3AA846EE-CFE1-3D64-5384-C2B996FEF568}"/>
              </a:ext>
            </a:extLst>
          </p:cNvPr>
          <p:cNvSpPr>
            <a:spLocks noGrp="1"/>
          </p:cNvSpPr>
          <p:nvPr>
            <p:ph type="subTitle" idx="1"/>
          </p:nvPr>
        </p:nvSpPr>
        <p:spPr>
          <a:xfrm>
            <a:off x="695739" y="1032233"/>
            <a:ext cx="7682948" cy="3827339"/>
          </a:xfrm>
        </p:spPr>
        <p:txBody>
          <a:bodyPr>
            <a:normAutofit/>
          </a:bodyPr>
          <a:lstStyle/>
          <a:p>
            <a:endParaRPr lang="en-US" dirty="0"/>
          </a:p>
          <a:p>
            <a:endParaRPr lang="en-US" dirty="0"/>
          </a:p>
          <a:p>
            <a:pPr marL="457200" indent="-457200">
              <a:buFont typeface="Wingdings" panose="05000000000000000000" pitchFamily="2" charset="2"/>
              <a:buChar char="Ø"/>
            </a:pPr>
            <a:r>
              <a:rPr lang="en-US" sz="2800" b="1" dirty="0"/>
              <a:t>Collaboration</a:t>
            </a:r>
            <a:r>
              <a:rPr lang="en-US" sz="2800" dirty="0"/>
              <a:t> </a:t>
            </a:r>
          </a:p>
          <a:p>
            <a:pPr marL="457200" indent="-457200">
              <a:buFont typeface="Wingdings" panose="05000000000000000000" pitchFamily="2" charset="2"/>
              <a:buChar char="Ø"/>
            </a:pPr>
            <a:r>
              <a:rPr lang="en-US" sz="2800" b="1" dirty="0"/>
              <a:t>Collegiality</a:t>
            </a:r>
            <a:r>
              <a:rPr lang="en-US" sz="2800" dirty="0"/>
              <a:t> </a:t>
            </a:r>
          </a:p>
          <a:p>
            <a:pPr marL="457200" indent="-457200">
              <a:buFont typeface="Wingdings" panose="05000000000000000000" pitchFamily="2" charset="2"/>
              <a:buChar char="Ø"/>
            </a:pPr>
            <a:r>
              <a:rPr lang="en-US" sz="2800" b="1" dirty="0"/>
              <a:t>Continuous Improvement</a:t>
            </a:r>
          </a:p>
          <a:p>
            <a:pPr marL="457200" indent="-457200">
              <a:buFont typeface="Wingdings" panose="05000000000000000000" pitchFamily="2" charset="2"/>
              <a:buChar char="Ø"/>
            </a:pPr>
            <a:r>
              <a:rPr lang="en-US" sz="2800" b="1" dirty="0"/>
              <a:t>Equality</a:t>
            </a:r>
          </a:p>
          <a:p>
            <a:pPr marL="457200" indent="-457200">
              <a:buFont typeface="Wingdings" panose="05000000000000000000" pitchFamily="2" charset="2"/>
              <a:buChar char="Ø"/>
            </a:pPr>
            <a:r>
              <a:rPr lang="en-US" sz="2800" b="1" dirty="0"/>
              <a:t>Stewardship</a:t>
            </a:r>
            <a:endParaRPr lang="en-US" sz="2800" dirty="0"/>
          </a:p>
        </p:txBody>
      </p:sp>
    </p:spTree>
    <p:extLst>
      <p:ext uri="{BB962C8B-B14F-4D97-AF65-F5344CB8AC3E}">
        <p14:creationId xmlns:p14="http://schemas.microsoft.com/office/powerpoint/2010/main" val="198638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F6313-1A16-0C6F-AAC2-FBDB972789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8FF7A-96F4-199C-5B07-C8185FE34211}"/>
              </a:ext>
            </a:extLst>
          </p:cNvPr>
          <p:cNvSpPr>
            <a:spLocks noGrp="1"/>
          </p:cNvSpPr>
          <p:nvPr>
            <p:ph type="title"/>
          </p:nvPr>
        </p:nvSpPr>
        <p:spPr>
          <a:xfrm>
            <a:off x="3286432" y="362154"/>
            <a:ext cx="4191001" cy="1257197"/>
          </a:xfrm>
        </p:spPr>
        <p:txBody>
          <a:bodyPr>
            <a:noAutofit/>
          </a:bodyPr>
          <a:lstStyle/>
          <a:p>
            <a:r>
              <a:rPr lang="en-US" sz="5400" b="1" dirty="0"/>
              <a:t>Core Values</a:t>
            </a:r>
            <a:endParaRPr lang="en-US" sz="5400" dirty="0"/>
          </a:p>
        </p:txBody>
      </p:sp>
      <p:sp>
        <p:nvSpPr>
          <p:cNvPr id="3" name="Subtitle 2">
            <a:extLst>
              <a:ext uri="{FF2B5EF4-FFF2-40B4-BE49-F238E27FC236}">
                <a16:creationId xmlns:a16="http://schemas.microsoft.com/office/drawing/2014/main" id="{9C114B21-D985-EAB4-9834-F649F9CF19F3}"/>
              </a:ext>
            </a:extLst>
          </p:cNvPr>
          <p:cNvSpPr>
            <a:spLocks noGrp="1"/>
          </p:cNvSpPr>
          <p:nvPr>
            <p:ph idx="1"/>
          </p:nvPr>
        </p:nvSpPr>
        <p:spPr>
          <a:xfrm>
            <a:off x="1310147" y="1091019"/>
            <a:ext cx="7907594" cy="4351338"/>
          </a:xfrm>
        </p:spPr>
        <p:txBody>
          <a:bodyPr>
            <a:noAutofit/>
          </a:bodyPr>
          <a:lstStyle/>
          <a:p>
            <a:pPr algn="ctr"/>
            <a:endParaRPr lang="en-US" dirty="0"/>
          </a:p>
          <a:p>
            <a:pPr algn="ctr">
              <a:buFont typeface="Wingdings" panose="05000000000000000000" pitchFamily="2" charset="2"/>
              <a:buChar char="Ø"/>
            </a:pPr>
            <a:r>
              <a:rPr lang="en-US" b="1" u="sng" dirty="0"/>
              <a:t> Collaboration</a:t>
            </a:r>
            <a:r>
              <a:rPr lang="en-US" dirty="0"/>
              <a:t> - NASBLA commits to building and maintaining active relationships with all of our stakeholders </a:t>
            </a:r>
          </a:p>
          <a:p>
            <a:pPr algn="ctr"/>
            <a:endParaRPr lang="en-US" sz="600" dirty="0"/>
          </a:p>
          <a:p>
            <a:pPr algn="ctr">
              <a:buFont typeface="Wingdings" panose="05000000000000000000" pitchFamily="2" charset="2"/>
              <a:buChar char="Ø"/>
            </a:pPr>
            <a:r>
              <a:rPr lang="en-US" b="1" u="sng" dirty="0"/>
              <a:t> Collegiality</a:t>
            </a:r>
            <a:r>
              <a:rPr lang="en-US" dirty="0"/>
              <a:t> - NASBLA strives for cooperative and respectful interactions fostering shared decision making and an environment where all members contribute constructively and feel valued </a:t>
            </a:r>
          </a:p>
          <a:p>
            <a:pPr algn="ctr"/>
            <a:endParaRPr lang="en-US" sz="600" b="1" u="sng" dirty="0"/>
          </a:p>
          <a:p>
            <a:pPr algn="ctr">
              <a:buFont typeface="Wingdings" panose="05000000000000000000" pitchFamily="2" charset="2"/>
              <a:buChar char="Ø"/>
            </a:pPr>
            <a:r>
              <a:rPr lang="en-US" b="1" dirty="0"/>
              <a:t> </a:t>
            </a:r>
            <a:r>
              <a:rPr lang="en-US" b="1" u="sng" dirty="0"/>
              <a:t>Incorporated Core Values</a:t>
            </a:r>
          </a:p>
          <a:p>
            <a:pPr algn="ctr">
              <a:buFont typeface="Wingdings" panose="05000000000000000000" pitchFamily="2" charset="2"/>
              <a:buChar char="Ø"/>
            </a:pPr>
            <a:r>
              <a:rPr lang="en-US" dirty="0"/>
              <a:t> Consensus Building </a:t>
            </a:r>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945798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3AF1E-F30C-7BA3-D15D-3A94A7415A4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06FC6AA-7A84-AA79-17C1-C973C98386C5}"/>
              </a:ext>
            </a:extLst>
          </p:cNvPr>
          <p:cNvSpPr>
            <a:spLocks noGrp="1"/>
          </p:cNvSpPr>
          <p:nvPr>
            <p:ph idx="1"/>
          </p:nvPr>
        </p:nvSpPr>
        <p:spPr>
          <a:xfrm>
            <a:off x="1179872" y="1825625"/>
            <a:ext cx="7757652" cy="4351338"/>
          </a:xfrm>
        </p:spPr>
        <p:txBody>
          <a:bodyPr>
            <a:noAutofit/>
          </a:bodyPr>
          <a:lstStyle/>
          <a:p>
            <a:pPr algn="ctr">
              <a:buFont typeface="Wingdings" panose="05000000000000000000" pitchFamily="2" charset="2"/>
              <a:buChar char="Ø"/>
            </a:pPr>
            <a:r>
              <a:rPr lang="en-US" b="1" u="sng" dirty="0"/>
              <a:t> Continuous Improvement</a:t>
            </a:r>
            <a:r>
              <a:rPr lang="en-US" dirty="0"/>
              <a:t> - As a data-driven organization, NASBLA commits to making positive changes on an ongoing basis to enhance productivity and outcomes </a:t>
            </a:r>
          </a:p>
          <a:p>
            <a:pPr algn="ctr"/>
            <a:endParaRPr lang="en-US" sz="600" dirty="0"/>
          </a:p>
          <a:p>
            <a:pPr algn="ctr">
              <a:buFont typeface="Wingdings" panose="05000000000000000000" pitchFamily="2" charset="2"/>
              <a:buChar char="Ø"/>
            </a:pPr>
            <a:r>
              <a:rPr lang="en-US" b="1" u="sng" dirty="0"/>
              <a:t> Equality</a:t>
            </a:r>
            <a:r>
              <a:rPr lang="en-US" dirty="0"/>
              <a:t> - NASBLA ensures that all members of the association have equal standing to voice concerns, provide contributions, and express objections regarding all aspects                                                      of the association </a:t>
            </a:r>
          </a:p>
          <a:p>
            <a:pPr algn="ctr"/>
            <a:endParaRPr lang="en-US" dirty="0"/>
          </a:p>
          <a:p>
            <a:pPr algn="ctr"/>
            <a:endParaRPr lang="en-US" dirty="0"/>
          </a:p>
          <a:p>
            <a:pPr algn="ctr"/>
            <a:endParaRPr lang="en-US" dirty="0"/>
          </a:p>
        </p:txBody>
      </p:sp>
      <p:sp>
        <p:nvSpPr>
          <p:cNvPr id="6" name="Title 1">
            <a:extLst>
              <a:ext uri="{FF2B5EF4-FFF2-40B4-BE49-F238E27FC236}">
                <a16:creationId xmlns:a16="http://schemas.microsoft.com/office/drawing/2014/main" id="{74240BCC-0A2B-9F28-456A-EC35EB527D00}"/>
              </a:ext>
            </a:extLst>
          </p:cNvPr>
          <p:cNvSpPr>
            <a:spLocks noGrp="1"/>
          </p:cNvSpPr>
          <p:nvPr>
            <p:ph type="title"/>
          </p:nvPr>
        </p:nvSpPr>
        <p:spPr>
          <a:xfrm>
            <a:off x="3286432" y="362154"/>
            <a:ext cx="4191001" cy="1257197"/>
          </a:xfrm>
        </p:spPr>
        <p:txBody>
          <a:bodyPr>
            <a:noAutofit/>
          </a:bodyPr>
          <a:lstStyle/>
          <a:p>
            <a:r>
              <a:rPr lang="en-US" sz="5400" b="1" dirty="0"/>
              <a:t>Core Values</a:t>
            </a:r>
            <a:endParaRPr lang="en-US" sz="5400" dirty="0"/>
          </a:p>
        </p:txBody>
      </p:sp>
    </p:spTree>
    <p:extLst>
      <p:ext uri="{BB962C8B-B14F-4D97-AF65-F5344CB8AC3E}">
        <p14:creationId xmlns:p14="http://schemas.microsoft.com/office/powerpoint/2010/main" val="343392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708D4-9341-F012-296E-15049D09769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BDE007-02F1-FE1B-0DCB-3CD737DFC999}"/>
              </a:ext>
            </a:extLst>
          </p:cNvPr>
          <p:cNvSpPr>
            <a:spLocks noGrp="1"/>
          </p:cNvSpPr>
          <p:nvPr>
            <p:ph idx="1"/>
          </p:nvPr>
        </p:nvSpPr>
        <p:spPr>
          <a:xfrm>
            <a:off x="1224116" y="1825625"/>
            <a:ext cx="7551175" cy="4351338"/>
          </a:xfrm>
        </p:spPr>
        <p:txBody>
          <a:bodyPr>
            <a:normAutofit/>
          </a:bodyPr>
          <a:lstStyle/>
          <a:p>
            <a:pPr algn="ctr">
              <a:buFont typeface="Wingdings" panose="05000000000000000000" pitchFamily="2" charset="2"/>
              <a:buChar char="Ø"/>
            </a:pPr>
            <a:r>
              <a:rPr lang="en-US" b="1" u="sng" dirty="0"/>
              <a:t> Stewardship</a:t>
            </a:r>
            <a:r>
              <a:rPr lang="en-US" dirty="0"/>
              <a:t> - NASBLA is committed to principled governance and collective responsibility ensuring our membership is equipped to advance the nation in safe boating </a:t>
            </a:r>
          </a:p>
          <a:p>
            <a:pPr algn="ctr"/>
            <a:endParaRPr lang="en-US" sz="600" dirty="0"/>
          </a:p>
          <a:p>
            <a:pPr algn="ctr">
              <a:buFont typeface="Wingdings" panose="05000000000000000000" pitchFamily="2" charset="2"/>
              <a:buChar char="Ø"/>
            </a:pPr>
            <a:r>
              <a:rPr lang="en-US" b="1" u="sng" dirty="0"/>
              <a:t> Incorporated Core Values</a:t>
            </a:r>
          </a:p>
          <a:p>
            <a:pPr algn="ctr">
              <a:buFont typeface="Wingdings" panose="05000000000000000000" pitchFamily="2" charset="2"/>
              <a:buChar char="Ø"/>
            </a:pPr>
            <a:r>
              <a:rPr lang="en-US" dirty="0"/>
              <a:t> Transparency </a:t>
            </a:r>
          </a:p>
        </p:txBody>
      </p:sp>
      <p:sp>
        <p:nvSpPr>
          <p:cNvPr id="8" name="Title 1">
            <a:extLst>
              <a:ext uri="{FF2B5EF4-FFF2-40B4-BE49-F238E27FC236}">
                <a16:creationId xmlns:a16="http://schemas.microsoft.com/office/drawing/2014/main" id="{7C26E946-216F-CD93-E290-A8E4374F66EE}"/>
              </a:ext>
            </a:extLst>
          </p:cNvPr>
          <p:cNvSpPr>
            <a:spLocks noGrp="1"/>
          </p:cNvSpPr>
          <p:nvPr>
            <p:ph type="title"/>
          </p:nvPr>
        </p:nvSpPr>
        <p:spPr>
          <a:xfrm>
            <a:off x="3286432" y="362154"/>
            <a:ext cx="4191001" cy="1257197"/>
          </a:xfrm>
        </p:spPr>
        <p:txBody>
          <a:bodyPr>
            <a:noAutofit/>
          </a:bodyPr>
          <a:lstStyle/>
          <a:p>
            <a:r>
              <a:rPr lang="en-US" sz="5400" b="1" dirty="0"/>
              <a:t>Core Values</a:t>
            </a:r>
            <a:endParaRPr lang="en-US" sz="5400" dirty="0"/>
          </a:p>
        </p:txBody>
      </p:sp>
    </p:spTree>
    <p:extLst>
      <p:ext uri="{BB962C8B-B14F-4D97-AF65-F5344CB8AC3E}">
        <p14:creationId xmlns:p14="http://schemas.microsoft.com/office/powerpoint/2010/main" val="40783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C789C-7CF6-07C5-6E08-D376874B1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321C5-6180-D4F1-B388-59F0D39A4031}"/>
              </a:ext>
            </a:extLst>
          </p:cNvPr>
          <p:cNvSpPr>
            <a:spLocks noGrp="1"/>
          </p:cNvSpPr>
          <p:nvPr>
            <p:ph type="ctrTitle"/>
          </p:nvPr>
        </p:nvSpPr>
        <p:spPr>
          <a:xfrm>
            <a:off x="1700341" y="538619"/>
            <a:ext cx="6288741" cy="977030"/>
          </a:xfrm>
        </p:spPr>
        <p:txBody>
          <a:bodyPr>
            <a:normAutofit/>
          </a:bodyPr>
          <a:lstStyle/>
          <a:p>
            <a:r>
              <a:rPr lang="en-US" sz="5400" b="1" dirty="0"/>
              <a:t>Goal Statements</a:t>
            </a:r>
            <a:endParaRPr lang="en-US" sz="5400" dirty="0"/>
          </a:p>
        </p:txBody>
      </p:sp>
      <p:sp>
        <p:nvSpPr>
          <p:cNvPr id="3" name="Subtitle 2">
            <a:extLst>
              <a:ext uri="{FF2B5EF4-FFF2-40B4-BE49-F238E27FC236}">
                <a16:creationId xmlns:a16="http://schemas.microsoft.com/office/drawing/2014/main" id="{B3F2715E-4EAF-D9AD-B979-3743DBEF2C5F}"/>
              </a:ext>
            </a:extLst>
          </p:cNvPr>
          <p:cNvSpPr>
            <a:spLocks noGrp="1"/>
          </p:cNvSpPr>
          <p:nvPr>
            <p:ph type="subTitle" idx="1"/>
          </p:nvPr>
        </p:nvSpPr>
        <p:spPr>
          <a:xfrm>
            <a:off x="695738" y="1420540"/>
            <a:ext cx="8477759" cy="3336763"/>
          </a:xfrm>
        </p:spPr>
        <p:txBody>
          <a:bodyPr>
            <a:normAutofit/>
          </a:bodyPr>
          <a:lstStyle/>
          <a:p>
            <a:endParaRPr lang="en-US" dirty="0"/>
          </a:p>
          <a:p>
            <a:pPr marL="457200" indent="-457200">
              <a:buFont typeface="Wingdings" panose="05000000000000000000" pitchFamily="2" charset="2"/>
              <a:buChar char="Ø"/>
            </a:pPr>
            <a:r>
              <a:rPr lang="en-US" sz="2800" b="1" dirty="0"/>
              <a:t>Education and Training</a:t>
            </a:r>
          </a:p>
          <a:p>
            <a:pPr marL="457200" indent="-457200">
              <a:buFont typeface="Wingdings" panose="05000000000000000000" pitchFamily="2" charset="2"/>
              <a:buChar char="Ø"/>
            </a:pPr>
            <a:r>
              <a:rPr lang="en-US" sz="2800" b="1" dirty="0"/>
              <a:t>Funding and Grants</a:t>
            </a:r>
          </a:p>
          <a:p>
            <a:pPr marL="457200" indent="-457200">
              <a:buFont typeface="Wingdings" panose="05000000000000000000" pitchFamily="2" charset="2"/>
              <a:buChar char="Ø"/>
            </a:pPr>
            <a:r>
              <a:rPr lang="en-US" sz="2800" b="1" dirty="0"/>
              <a:t>Membership Engagement/Value of Membership</a:t>
            </a:r>
          </a:p>
          <a:p>
            <a:pPr marL="457200" indent="-457200">
              <a:buFont typeface="Wingdings" panose="05000000000000000000" pitchFamily="2" charset="2"/>
              <a:buChar char="Ø"/>
            </a:pPr>
            <a:r>
              <a:rPr lang="en-US" sz="2800" b="1" dirty="0"/>
              <a:t>Organizational Scalability/Sustainability</a:t>
            </a:r>
          </a:p>
          <a:p>
            <a:pPr marL="457200" indent="-457200">
              <a:buFont typeface="Wingdings" panose="05000000000000000000" pitchFamily="2" charset="2"/>
              <a:buChar char="Ø"/>
            </a:pPr>
            <a:r>
              <a:rPr lang="en-US" sz="2800" b="1" dirty="0">
                <a:solidFill>
                  <a:schemeClr val="tx2">
                    <a:lumMod val="90000"/>
                    <a:lumOff val="10000"/>
                  </a:schemeClr>
                </a:solidFill>
              </a:rPr>
              <a:t>Relevant Data</a:t>
            </a:r>
          </a:p>
          <a:p>
            <a:endParaRPr lang="en-US" dirty="0"/>
          </a:p>
        </p:txBody>
      </p:sp>
    </p:spTree>
    <p:extLst>
      <p:ext uri="{BB962C8B-B14F-4D97-AF65-F5344CB8AC3E}">
        <p14:creationId xmlns:p14="http://schemas.microsoft.com/office/powerpoint/2010/main" val="2471077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AC2B0-C15F-D254-7984-0E9A108DDFD7}"/>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D23690F7-C54A-0E8E-4812-DA1B8063A2F6}"/>
              </a:ext>
            </a:extLst>
          </p:cNvPr>
          <p:cNvSpPr>
            <a:spLocks noGrp="1"/>
          </p:cNvSpPr>
          <p:nvPr>
            <p:ph type="title"/>
          </p:nvPr>
        </p:nvSpPr>
        <p:spPr>
          <a:xfrm>
            <a:off x="3344195" y="416462"/>
            <a:ext cx="5651090" cy="1325563"/>
          </a:xfrm>
        </p:spPr>
        <p:txBody>
          <a:bodyPr>
            <a:normAutofit/>
          </a:bodyPr>
          <a:lstStyle/>
          <a:p>
            <a:r>
              <a:rPr lang="en-US" sz="5400" b="1" dirty="0"/>
              <a:t>Goal Statements</a:t>
            </a:r>
            <a:endParaRPr lang="en-US" sz="5400" dirty="0"/>
          </a:p>
        </p:txBody>
      </p:sp>
      <p:sp>
        <p:nvSpPr>
          <p:cNvPr id="3" name="Subtitle 2">
            <a:extLst>
              <a:ext uri="{FF2B5EF4-FFF2-40B4-BE49-F238E27FC236}">
                <a16:creationId xmlns:a16="http://schemas.microsoft.com/office/drawing/2014/main" id="{5FBE0E8A-1579-9FF2-0A12-DD9B42D49A39}"/>
              </a:ext>
            </a:extLst>
          </p:cNvPr>
          <p:cNvSpPr>
            <a:spLocks noGrp="1"/>
          </p:cNvSpPr>
          <p:nvPr>
            <p:ph idx="1"/>
          </p:nvPr>
        </p:nvSpPr>
        <p:spPr>
          <a:xfrm>
            <a:off x="1356852" y="1427418"/>
            <a:ext cx="9483213" cy="4351338"/>
          </a:xfrm>
        </p:spPr>
        <p:txBody>
          <a:bodyPr>
            <a:normAutofit/>
          </a:bodyPr>
          <a:lstStyle/>
          <a:p>
            <a:endParaRPr lang="en-US" dirty="0"/>
          </a:p>
          <a:p>
            <a:pPr marL="0" indent="0" algn="ctr">
              <a:buNone/>
            </a:pPr>
            <a:r>
              <a:rPr lang="en-US" sz="3600" b="1" dirty="0"/>
              <a:t>Education and Training</a:t>
            </a:r>
          </a:p>
          <a:p>
            <a:pPr marL="0" indent="0" algn="ctr">
              <a:buNone/>
            </a:pPr>
            <a:r>
              <a:rPr lang="en-US" sz="3000" dirty="0"/>
              <a:t>Provide high quality, consistent, and standardized training and education for RBS professionals and the boating public with both knowledge and skills that results in safer waterways nationwide </a:t>
            </a:r>
          </a:p>
          <a:p>
            <a:pPr algn="ctr"/>
            <a:endParaRPr lang="en-US" dirty="0"/>
          </a:p>
          <a:p>
            <a:endParaRPr lang="en-US" dirty="0"/>
          </a:p>
          <a:p>
            <a:endParaRPr lang="en-US" dirty="0"/>
          </a:p>
        </p:txBody>
      </p:sp>
    </p:spTree>
    <p:extLst>
      <p:ext uri="{BB962C8B-B14F-4D97-AF65-F5344CB8AC3E}">
        <p14:creationId xmlns:p14="http://schemas.microsoft.com/office/powerpoint/2010/main" val="2906862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99C54-9484-A49B-552C-CC45D0A3BF1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BFB2DBA-15D8-2433-0C31-64C9D2241986}"/>
              </a:ext>
            </a:extLst>
          </p:cNvPr>
          <p:cNvSpPr>
            <a:spLocks noGrp="1"/>
          </p:cNvSpPr>
          <p:nvPr>
            <p:ph idx="1"/>
          </p:nvPr>
        </p:nvSpPr>
        <p:spPr>
          <a:xfrm>
            <a:off x="1356852" y="1427418"/>
            <a:ext cx="9483213" cy="4351338"/>
          </a:xfrm>
        </p:spPr>
        <p:txBody>
          <a:bodyPr>
            <a:normAutofit/>
          </a:bodyPr>
          <a:lstStyle/>
          <a:p>
            <a:endParaRPr lang="en-US" dirty="0"/>
          </a:p>
          <a:p>
            <a:pPr marL="0" indent="0" algn="ctr">
              <a:buNone/>
            </a:pPr>
            <a:r>
              <a:rPr lang="en-US" sz="3600" b="1" dirty="0"/>
              <a:t>Funding and Grants</a:t>
            </a:r>
          </a:p>
          <a:p>
            <a:pPr marL="0" indent="0" algn="ctr">
              <a:buNone/>
            </a:pPr>
            <a:r>
              <a:rPr lang="en-US" sz="3000" dirty="0"/>
              <a:t>Create a diversified funding portfolio to ensure the association’s sustainability and broaden revenue streams for future initiatives, while streamlining operational expenditures</a:t>
            </a:r>
          </a:p>
          <a:p>
            <a:pPr algn="ctr"/>
            <a:endParaRPr lang="en-US" dirty="0"/>
          </a:p>
          <a:p>
            <a:endParaRPr lang="en-US" dirty="0"/>
          </a:p>
          <a:p>
            <a:endParaRPr lang="en-US" dirty="0"/>
          </a:p>
        </p:txBody>
      </p:sp>
      <p:sp>
        <p:nvSpPr>
          <p:cNvPr id="5" name="Title 1">
            <a:extLst>
              <a:ext uri="{FF2B5EF4-FFF2-40B4-BE49-F238E27FC236}">
                <a16:creationId xmlns:a16="http://schemas.microsoft.com/office/drawing/2014/main" id="{EE0F3470-6E01-F41B-9013-E23C46E4CC6C}"/>
              </a:ext>
            </a:extLst>
          </p:cNvPr>
          <p:cNvSpPr>
            <a:spLocks noGrp="1"/>
          </p:cNvSpPr>
          <p:nvPr>
            <p:ph type="title"/>
          </p:nvPr>
        </p:nvSpPr>
        <p:spPr>
          <a:xfrm>
            <a:off x="3344195" y="416462"/>
            <a:ext cx="5651090" cy="1325563"/>
          </a:xfrm>
        </p:spPr>
        <p:txBody>
          <a:bodyPr>
            <a:normAutofit/>
          </a:bodyPr>
          <a:lstStyle/>
          <a:p>
            <a:r>
              <a:rPr lang="en-US" sz="5400" b="1" dirty="0"/>
              <a:t>Goal Statements</a:t>
            </a:r>
            <a:endParaRPr lang="en-US" sz="5400" dirty="0"/>
          </a:p>
        </p:txBody>
      </p:sp>
    </p:spTree>
    <p:extLst>
      <p:ext uri="{BB962C8B-B14F-4D97-AF65-F5344CB8AC3E}">
        <p14:creationId xmlns:p14="http://schemas.microsoft.com/office/powerpoint/2010/main" val="376339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9DFB9-F51E-C10C-7AD9-911185F24F5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46D0271-93DC-C60A-D2F3-7F4A815D5E97}"/>
              </a:ext>
            </a:extLst>
          </p:cNvPr>
          <p:cNvSpPr>
            <a:spLocks noGrp="1"/>
          </p:cNvSpPr>
          <p:nvPr>
            <p:ph idx="1"/>
          </p:nvPr>
        </p:nvSpPr>
        <p:spPr>
          <a:xfrm>
            <a:off x="1356852" y="1427418"/>
            <a:ext cx="9483213" cy="4351338"/>
          </a:xfrm>
        </p:spPr>
        <p:txBody>
          <a:bodyPr>
            <a:normAutofit/>
          </a:bodyPr>
          <a:lstStyle/>
          <a:p>
            <a:endParaRPr lang="en-US" dirty="0"/>
          </a:p>
          <a:p>
            <a:pPr marL="0" indent="0" algn="ctr">
              <a:buNone/>
            </a:pPr>
            <a:r>
              <a:rPr lang="en-US" sz="3600" b="1" dirty="0"/>
              <a:t>Membership Engagement/                            Value of Membership</a:t>
            </a:r>
          </a:p>
          <a:p>
            <a:pPr marL="0" indent="0" algn="ctr">
              <a:buNone/>
            </a:pPr>
            <a:r>
              <a:rPr lang="en-US" sz="3000" dirty="0"/>
              <a:t>Drive meaningful participation by members to develop new and strengthen existing programs through shared expertise and practical solutions</a:t>
            </a:r>
          </a:p>
          <a:p>
            <a:pPr algn="ctr"/>
            <a:endParaRPr lang="en-US" dirty="0"/>
          </a:p>
          <a:p>
            <a:endParaRPr lang="en-US" dirty="0"/>
          </a:p>
          <a:p>
            <a:endParaRPr lang="en-US" dirty="0"/>
          </a:p>
        </p:txBody>
      </p:sp>
      <p:sp>
        <p:nvSpPr>
          <p:cNvPr id="5" name="Title 1">
            <a:extLst>
              <a:ext uri="{FF2B5EF4-FFF2-40B4-BE49-F238E27FC236}">
                <a16:creationId xmlns:a16="http://schemas.microsoft.com/office/drawing/2014/main" id="{E438207B-92B8-8988-8172-5A5663AE6E7F}"/>
              </a:ext>
            </a:extLst>
          </p:cNvPr>
          <p:cNvSpPr>
            <a:spLocks noGrp="1"/>
          </p:cNvSpPr>
          <p:nvPr>
            <p:ph type="title"/>
          </p:nvPr>
        </p:nvSpPr>
        <p:spPr>
          <a:xfrm>
            <a:off x="3344195" y="416462"/>
            <a:ext cx="5651090" cy="1325563"/>
          </a:xfrm>
        </p:spPr>
        <p:txBody>
          <a:bodyPr>
            <a:normAutofit/>
          </a:bodyPr>
          <a:lstStyle/>
          <a:p>
            <a:r>
              <a:rPr lang="en-US" sz="5400" b="1" dirty="0"/>
              <a:t>Goal Statements</a:t>
            </a:r>
            <a:endParaRPr lang="en-US" sz="5400" dirty="0"/>
          </a:p>
        </p:txBody>
      </p:sp>
    </p:spTree>
    <p:extLst>
      <p:ext uri="{BB962C8B-B14F-4D97-AF65-F5344CB8AC3E}">
        <p14:creationId xmlns:p14="http://schemas.microsoft.com/office/powerpoint/2010/main" val="221388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3217-C6E6-9081-B370-23A066EB085F}"/>
              </a:ext>
            </a:extLst>
          </p:cNvPr>
          <p:cNvSpPr>
            <a:spLocks noGrp="1"/>
          </p:cNvSpPr>
          <p:nvPr>
            <p:ph type="ctrTitle"/>
          </p:nvPr>
        </p:nvSpPr>
        <p:spPr>
          <a:xfrm>
            <a:off x="1524000" y="1244605"/>
            <a:ext cx="6288741" cy="1655762"/>
          </a:xfrm>
        </p:spPr>
        <p:txBody>
          <a:bodyPr>
            <a:normAutofit fontScale="90000"/>
          </a:bodyPr>
          <a:lstStyle/>
          <a:p>
            <a:br>
              <a:rPr lang="en-US" dirty="0"/>
            </a:br>
            <a:r>
              <a:rPr lang="en-US" dirty="0"/>
              <a:t> </a:t>
            </a:r>
            <a:r>
              <a:rPr lang="en-US" b="1" dirty="0"/>
              <a:t>Strategic Planning Committee</a:t>
            </a:r>
          </a:p>
        </p:txBody>
      </p:sp>
      <p:sp>
        <p:nvSpPr>
          <p:cNvPr id="3" name="Subtitle 2">
            <a:extLst>
              <a:ext uri="{FF2B5EF4-FFF2-40B4-BE49-F238E27FC236}">
                <a16:creationId xmlns:a16="http://schemas.microsoft.com/office/drawing/2014/main" id="{5702B35E-BF4F-FCEB-2999-09378E80D904}"/>
              </a:ext>
            </a:extLst>
          </p:cNvPr>
          <p:cNvSpPr>
            <a:spLocks noGrp="1"/>
          </p:cNvSpPr>
          <p:nvPr>
            <p:ph type="subTitle" idx="1"/>
          </p:nvPr>
        </p:nvSpPr>
        <p:spPr/>
        <p:txBody>
          <a:bodyPr/>
          <a:lstStyle/>
          <a:p>
            <a:r>
              <a:rPr lang="en-US" sz="3200" dirty="0"/>
              <a:t>Strategic Plan Development</a:t>
            </a:r>
          </a:p>
          <a:p>
            <a:endParaRPr lang="en-US" dirty="0"/>
          </a:p>
        </p:txBody>
      </p:sp>
    </p:spTree>
    <p:extLst>
      <p:ext uri="{BB962C8B-B14F-4D97-AF65-F5344CB8AC3E}">
        <p14:creationId xmlns:p14="http://schemas.microsoft.com/office/powerpoint/2010/main" val="4053150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8B50-03BD-B68E-7C96-33C524B9FDF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F48ABEC-5F8D-FD09-1C76-0DCB9E902B50}"/>
              </a:ext>
            </a:extLst>
          </p:cNvPr>
          <p:cNvSpPr>
            <a:spLocks noGrp="1"/>
          </p:cNvSpPr>
          <p:nvPr>
            <p:ph idx="1"/>
          </p:nvPr>
        </p:nvSpPr>
        <p:spPr>
          <a:xfrm>
            <a:off x="1356852" y="1427418"/>
            <a:ext cx="9483213" cy="4351338"/>
          </a:xfrm>
        </p:spPr>
        <p:txBody>
          <a:bodyPr>
            <a:normAutofit/>
          </a:bodyPr>
          <a:lstStyle/>
          <a:p>
            <a:endParaRPr lang="en-US" dirty="0"/>
          </a:p>
          <a:p>
            <a:pPr marL="0" indent="0" algn="ctr">
              <a:buNone/>
            </a:pPr>
            <a:r>
              <a:rPr lang="en-US" sz="3600" b="1" dirty="0"/>
              <a:t>Organizational Scalability/Sustainability</a:t>
            </a:r>
          </a:p>
          <a:p>
            <a:pPr marL="0" indent="0" algn="ctr">
              <a:buNone/>
            </a:pPr>
            <a:r>
              <a:rPr lang="en-US" sz="3000" dirty="0"/>
              <a:t>Align NASBLA’s structure, resources, and priorities to efficiently deliver high-value work and exceptional member service, while remaining flexible and accountable</a:t>
            </a:r>
          </a:p>
          <a:p>
            <a:pPr algn="ctr"/>
            <a:endParaRPr lang="en-US" dirty="0"/>
          </a:p>
          <a:p>
            <a:endParaRPr lang="en-US" dirty="0"/>
          </a:p>
          <a:p>
            <a:endParaRPr lang="en-US" dirty="0"/>
          </a:p>
        </p:txBody>
      </p:sp>
      <p:sp>
        <p:nvSpPr>
          <p:cNvPr id="5" name="Title 1">
            <a:extLst>
              <a:ext uri="{FF2B5EF4-FFF2-40B4-BE49-F238E27FC236}">
                <a16:creationId xmlns:a16="http://schemas.microsoft.com/office/drawing/2014/main" id="{CDE1D19F-97A8-7B95-7168-CD5E0EAEB31A}"/>
              </a:ext>
            </a:extLst>
          </p:cNvPr>
          <p:cNvSpPr>
            <a:spLocks noGrp="1"/>
          </p:cNvSpPr>
          <p:nvPr>
            <p:ph type="title"/>
          </p:nvPr>
        </p:nvSpPr>
        <p:spPr>
          <a:xfrm>
            <a:off x="3344195" y="416462"/>
            <a:ext cx="5651090" cy="1325563"/>
          </a:xfrm>
        </p:spPr>
        <p:txBody>
          <a:bodyPr>
            <a:normAutofit/>
          </a:bodyPr>
          <a:lstStyle/>
          <a:p>
            <a:r>
              <a:rPr lang="en-US" sz="5400" b="1" dirty="0"/>
              <a:t>Goal Statements</a:t>
            </a:r>
            <a:endParaRPr lang="en-US" sz="5400" dirty="0"/>
          </a:p>
        </p:txBody>
      </p:sp>
    </p:spTree>
    <p:extLst>
      <p:ext uri="{BB962C8B-B14F-4D97-AF65-F5344CB8AC3E}">
        <p14:creationId xmlns:p14="http://schemas.microsoft.com/office/powerpoint/2010/main" val="677101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63CDB-9A43-E7C3-ADD6-93EA227E124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4A7C5C4-0862-6957-8983-881AD8CB6909}"/>
              </a:ext>
            </a:extLst>
          </p:cNvPr>
          <p:cNvSpPr>
            <a:spLocks noGrp="1"/>
          </p:cNvSpPr>
          <p:nvPr>
            <p:ph idx="1"/>
          </p:nvPr>
        </p:nvSpPr>
        <p:spPr>
          <a:xfrm>
            <a:off x="1356852" y="1427418"/>
            <a:ext cx="9483213" cy="4351338"/>
          </a:xfrm>
        </p:spPr>
        <p:txBody>
          <a:bodyPr>
            <a:normAutofit/>
          </a:bodyPr>
          <a:lstStyle/>
          <a:p>
            <a:endParaRPr lang="en-US" dirty="0"/>
          </a:p>
          <a:p>
            <a:pPr marL="0" indent="0" algn="ctr">
              <a:buNone/>
            </a:pPr>
            <a:r>
              <a:rPr lang="en-US" sz="3600" b="1" dirty="0"/>
              <a:t>Relevant Data</a:t>
            </a:r>
          </a:p>
          <a:p>
            <a:pPr marL="0" indent="0" algn="ctr">
              <a:buNone/>
            </a:pPr>
            <a:r>
              <a:rPr lang="en-US" sz="3000" dirty="0"/>
              <a:t>Consistently identify, collect, and provide access to timely, reliable data to inform decision making and support measurable outcomes </a:t>
            </a:r>
            <a:endParaRPr lang="en-US" sz="3000" b="1" dirty="0"/>
          </a:p>
          <a:p>
            <a:pPr algn="ctr"/>
            <a:endParaRPr lang="en-US" dirty="0"/>
          </a:p>
          <a:p>
            <a:endParaRPr lang="en-US" dirty="0"/>
          </a:p>
          <a:p>
            <a:endParaRPr lang="en-US" dirty="0"/>
          </a:p>
        </p:txBody>
      </p:sp>
      <p:sp>
        <p:nvSpPr>
          <p:cNvPr id="5" name="Title 1">
            <a:extLst>
              <a:ext uri="{FF2B5EF4-FFF2-40B4-BE49-F238E27FC236}">
                <a16:creationId xmlns:a16="http://schemas.microsoft.com/office/drawing/2014/main" id="{1F5F9DD0-F811-F9B7-5064-4747144964A7}"/>
              </a:ext>
            </a:extLst>
          </p:cNvPr>
          <p:cNvSpPr>
            <a:spLocks noGrp="1"/>
          </p:cNvSpPr>
          <p:nvPr>
            <p:ph type="title"/>
          </p:nvPr>
        </p:nvSpPr>
        <p:spPr>
          <a:xfrm>
            <a:off x="3344195" y="416462"/>
            <a:ext cx="5651090" cy="1325563"/>
          </a:xfrm>
        </p:spPr>
        <p:txBody>
          <a:bodyPr>
            <a:normAutofit/>
          </a:bodyPr>
          <a:lstStyle/>
          <a:p>
            <a:r>
              <a:rPr lang="en-US" sz="5400" b="1" dirty="0"/>
              <a:t>Goal Statements</a:t>
            </a:r>
            <a:endParaRPr lang="en-US" sz="5400" dirty="0"/>
          </a:p>
        </p:txBody>
      </p:sp>
    </p:spTree>
    <p:extLst>
      <p:ext uri="{BB962C8B-B14F-4D97-AF65-F5344CB8AC3E}">
        <p14:creationId xmlns:p14="http://schemas.microsoft.com/office/powerpoint/2010/main" val="259832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47CEF-FAE9-7A9F-C693-0E9817D86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BD385-7B01-8DC8-288C-0E2FD439BAFD}"/>
              </a:ext>
            </a:extLst>
          </p:cNvPr>
          <p:cNvSpPr>
            <a:spLocks noGrp="1"/>
          </p:cNvSpPr>
          <p:nvPr>
            <p:ph type="ctrTitle"/>
          </p:nvPr>
        </p:nvSpPr>
        <p:spPr>
          <a:xfrm>
            <a:off x="1160744" y="907162"/>
            <a:ext cx="6288741" cy="2387600"/>
          </a:xfrm>
        </p:spPr>
        <p:txBody>
          <a:bodyPr>
            <a:normAutofit/>
          </a:bodyPr>
          <a:lstStyle/>
          <a:p>
            <a:r>
              <a:rPr lang="en-US" sz="7200" b="1" dirty="0"/>
              <a:t>Intermission</a:t>
            </a:r>
          </a:p>
        </p:txBody>
      </p:sp>
    </p:spTree>
    <p:extLst>
      <p:ext uri="{BB962C8B-B14F-4D97-AF65-F5344CB8AC3E}">
        <p14:creationId xmlns:p14="http://schemas.microsoft.com/office/powerpoint/2010/main" val="1629544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3217-C6E6-9081-B370-23A066EB085F}"/>
              </a:ext>
            </a:extLst>
          </p:cNvPr>
          <p:cNvSpPr>
            <a:spLocks noGrp="1"/>
          </p:cNvSpPr>
          <p:nvPr>
            <p:ph type="ctrTitle"/>
          </p:nvPr>
        </p:nvSpPr>
        <p:spPr>
          <a:xfrm>
            <a:off x="1359411" y="406400"/>
            <a:ext cx="6617918" cy="2387600"/>
          </a:xfrm>
        </p:spPr>
        <p:txBody>
          <a:bodyPr>
            <a:normAutofit fontScale="90000"/>
          </a:bodyPr>
          <a:lstStyle/>
          <a:p>
            <a:r>
              <a:rPr lang="en-US" b="1" dirty="0"/>
              <a:t>Member Discussion &amp; Feedback</a:t>
            </a:r>
          </a:p>
        </p:txBody>
      </p:sp>
      <p:sp>
        <p:nvSpPr>
          <p:cNvPr id="3" name="Subtitle 2">
            <a:extLst>
              <a:ext uri="{FF2B5EF4-FFF2-40B4-BE49-F238E27FC236}">
                <a16:creationId xmlns:a16="http://schemas.microsoft.com/office/drawing/2014/main" id="{5702B35E-BF4F-FCEB-2999-09378E80D904}"/>
              </a:ext>
            </a:extLst>
          </p:cNvPr>
          <p:cNvSpPr>
            <a:spLocks noGrp="1"/>
          </p:cNvSpPr>
          <p:nvPr>
            <p:ph type="subTitle" idx="1"/>
          </p:nvPr>
        </p:nvSpPr>
        <p:spPr>
          <a:xfrm>
            <a:off x="1359411" y="3429000"/>
            <a:ext cx="6288741" cy="1655762"/>
          </a:xfrm>
        </p:spPr>
        <p:txBody>
          <a:bodyPr>
            <a:normAutofit/>
          </a:bodyPr>
          <a:lstStyle/>
          <a:p>
            <a:r>
              <a:rPr lang="en-US" sz="2800" dirty="0"/>
              <a:t>Now is the </a:t>
            </a:r>
            <a:r>
              <a:rPr lang="en-US" sz="2800" b="1" i="1" u="sng" dirty="0"/>
              <a:t>last opportunity</a:t>
            </a:r>
            <a:r>
              <a:rPr lang="en-US" sz="2800" dirty="0"/>
              <a:t>                   to provide us with feedback!</a:t>
            </a:r>
          </a:p>
        </p:txBody>
      </p:sp>
    </p:spTree>
    <p:extLst>
      <p:ext uri="{BB962C8B-B14F-4D97-AF65-F5344CB8AC3E}">
        <p14:creationId xmlns:p14="http://schemas.microsoft.com/office/powerpoint/2010/main" val="1639453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0929-A0F5-53DA-9668-2363ACDB465A}"/>
              </a:ext>
            </a:extLst>
          </p:cNvPr>
          <p:cNvSpPr>
            <a:spLocks noGrp="1"/>
          </p:cNvSpPr>
          <p:nvPr>
            <p:ph type="title"/>
          </p:nvPr>
        </p:nvSpPr>
        <p:spPr>
          <a:xfrm>
            <a:off x="1898855" y="276635"/>
            <a:ext cx="8394290" cy="1325563"/>
          </a:xfrm>
        </p:spPr>
        <p:txBody>
          <a:bodyPr>
            <a:normAutofit/>
          </a:bodyPr>
          <a:lstStyle/>
          <a:p>
            <a:r>
              <a:rPr lang="en-US" b="1" dirty="0"/>
              <a:t>Member Discussion &amp; Feedback</a:t>
            </a:r>
          </a:p>
        </p:txBody>
      </p:sp>
      <p:sp>
        <p:nvSpPr>
          <p:cNvPr id="3" name="Subtitle 2">
            <a:extLst>
              <a:ext uri="{FF2B5EF4-FFF2-40B4-BE49-F238E27FC236}">
                <a16:creationId xmlns:a16="http://schemas.microsoft.com/office/drawing/2014/main" id="{78D6D37C-9A01-29FB-E300-EC7515E84263}"/>
              </a:ext>
            </a:extLst>
          </p:cNvPr>
          <p:cNvSpPr>
            <a:spLocks noGrp="1"/>
          </p:cNvSpPr>
          <p:nvPr>
            <p:ph idx="1"/>
          </p:nvPr>
        </p:nvSpPr>
        <p:spPr/>
        <p:txBody>
          <a:bodyPr>
            <a:noAutofit/>
          </a:bodyPr>
          <a:lstStyle/>
          <a:p>
            <a:pPr marL="0" indent="0" algn="ctr">
              <a:buNone/>
            </a:pPr>
            <a:r>
              <a:rPr lang="en-US" sz="3600" dirty="0"/>
              <a:t>Does the proposed </a:t>
            </a:r>
            <a:r>
              <a:rPr lang="en-US" sz="3600" b="1" u="sng" dirty="0"/>
              <a:t>Mission </a:t>
            </a:r>
            <a:r>
              <a:rPr lang="en-US" sz="3600" dirty="0"/>
              <a:t>accurately reflect NASBLA’s core purpose(s) today?</a:t>
            </a:r>
          </a:p>
          <a:p>
            <a:pPr marL="0" indent="0" algn="ctr">
              <a:buNone/>
            </a:pPr>
            <a:endParaRPr lang="en-US" sz="2000" b="1" i="1" dirty="0"/>
          </a:p>
          <a:p>
            <a:pPr marL="0" indent="0" algn="ctr">
              <a:buNone/>
            </a:pPr>
            <a:r>
              <a:rPr lang="en-US" sz="3200" b="1" i="1" dirty="0"/>
              <a:t>NASBLA advocates for its members and leads the professional boating safety community by providing policy development, standards, training, data and best practices</a:t>
            </a:r>
          </a:p>
          <a:p>
            <a:endParaRPr lang="en-US" sz="2800" dirty="0"/>
          </a:p>
        </p:txBody>
      </p:sp>
    </p:spTree>
    <p:extLst>
      <p:ext uri="{BB962C8B-B14F-4D97-AF65-F5344CB8AC3E}">
        <p14:creationId xmlns:p14="http://schemas.microsoft.com/office/powerpoint/2010/main" val="805243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1DAFF-636A-41E3-FDBF-C7F2DCADE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41E35-0F94-4E96-C49D-66D6FFB6856C}"/>
              </a:ext>
            </a:extLst>
          </p:cNvPr>
          <p:cNvSpPr>
            <a:spLocks noGrp="1"/>
          </p:cNvSpPr>
          <p:nvPr>
            <p:ph type="title"/>
          </p:nvPr>
        </p:nvSpPr>
        <p:spPr>
          <a:xfrm>
            <a:off x="1898855" y="276635"/>
            <a:ext cx="8394290" cy="1325563"/>
          </a:xfrm>
        </p:spPr>
        <p:txBody>
          <a:bodyPr>
            <a:normAutofit/>
          </a:bodyPr>
          <a:lstStyle/>
          <a:p>
            <a:r>
              <a:rPr lang="en-US" b="1" dirty="0"/>
              <a:t>Member Discussion &amp; Feedback</a:t>
            </a:r>
          </a:p>
        </p:txBody>
      </p:sp>
      <p:sp>
        <p:nvSpPr>
          <p:cNvPr id="3" name="Subtitle 2">
            <a:extLst>
              <a:ext uri="{FF2B5EF4-FFF2-40B4-BE49-F238E27FC236}">
                <a16:creationId xmlns:a16="http://schemas.microsoft.com/office/drawing/2014/main" id="{E8593597-0F5E-372B-E166-B9D81FFE51DB}"/>
              </a:ext>
            </a:extLst>
          </p:cNvPr>
          <p:cNvSpPr>
            <a:spLocks noGrp="1"/>
          </p:cNvSpPr>
          <p:nvPr>
            <p:ph idx="1"/>
          </p:nvPr>
        </p:nvSpPr>
        <p:spPr/>
        <p:txBody>
          <a:bodyPr>
            <a:noAutofit/>
          </a:bodyPr>
          <a:lstStyle/>
          <a:p>
            <a:pPr marL="0" indent="0" algn="ctr">
              <a:buNone/>
            </a:pPr>
            <a:r>
              <a:rPr lang="en-US" sz="3600" dirty="0"/>
              <a:t>Does the proposed </a:t>
            </a:r>
            <a:r>
              <a:rPr lang="en-US" sz="3600" b="1" u="sng" dirty="0"/>
              <a:t>Vision </a:t>
            </a:r>
            <a:r>
              <a:rPr lang="en-US" sz="3600" dirty="0"/>
              <a:t>reflect where NASBLA should be in 5 years?</a:t>
            </a:r>
          </a:p>
          <a:p>
            <a:pPr algn="ctr"/>
            <a:endParaRPr lang="en-US" sz="2000" b="1" i="1" dirty="0"/>
          </a:p>
          <a:p>
            <a:pPr marL="0" indent="0" algn="ctr">
              <a:buNone/>
            </a:pPr>
            <a:r>
              <a:rPr lang="en-US" sz="3200" b="1" i="1" dirty="0"/>
              <a:t>A flourishing culture of                                                                   safe, enjoyable boating for everyone</a:t>
            </a:r>
          </a:p>
          <a:p>
            <a:endParaRPr lang="en-US" sz="2800" dirty="0"/>
          </a:p>
        </p:txBody>
      </p:sp>
    </p:spTree>
    <p:extLst>
      <p:ext uri="{BB962C8B-B14F-4D97-AF65-F5344CB8AC3E}">
        <p14:creationId xmlns:p14="http://schemas.microsoft.com/office/powerpoint/2010/main" val="1585473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1D0CD-9E61-71CE-014F-57EB3302C1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704FA4-46CF-AD42-9C76-F44BDD8ECDEC}"/>
              </a:ext>
            </a:extLst>
          </p:cNvPr>
          <p:cNvSpPr>
            <a:spLocks noGrp="1"/>
          </p:cNvSpPr>
          <p:nvPr>
            <p:ph type="title"/>
          </p:nvPr>
        </p:nvSpPr>
        <p:spPr>
          <a:xfrm>
            <a:off x="1898855" y="276635"/>
            <a:ext cx="8394290" cy="1325563"/>
          </a:xfrm>
        </p:spPr>
        <p:txBody>
          <a:bodyPr>
            <a:normAutofit/>
          </a:bodyPr>
          <a:lstStyle/>
          <a:p>
            <a:r>
              <a:rPr lang="en-US" b="1" dirty="0"/>
              <a:t>Member Discussion &amp; Feedback</a:t>
            </a:r>
          </a:p>
        </p:txBody>
      </p:sp>
      <p:sp>
        <p:nvSpPr>
          <p:cNvPr id="3" name="Subtitle 2">
            <a:extLst>
              <a:ext uri="{FF2B5EF4-FFF2-40B4-BE49-F238E27FC236}">
                <a16:creationId xmlns:a16="http://schemas.microsoft.com/office/drawing/2014/main" id="{132C90B2-7D23-8CB9-09FD-E106F37F17D0}"/>
              </a:ext>
            </a:extLst>
          </p:cNvPr>
          <p:cNvSpPr>
            <a:spLocks noGrp="1"/>
          </p:cNvSpPr>
          <p:nvPr>
            <p:ph idx="1"/>
          </p:nvPr>
        </p:nvSpPr>
        <p:spPr/>
        <p:txBody>
          <a:bodyPr>
            <a:noAutofit/>
          </a:bodyPr>
          <a:lstStyle/>
          <a:p>
            <a:pPr marL="0" indent="0" algn="ctr">
              <a:buNone/>
            </a:pPr>
            <a:r>
              <a:rPr lang="en-US" sz="3600" dirty="0"/>
              <a:t>Are the proposed </a:t>
            </a:r>
            <a:r>
              <a:rPr lang="en-US" sz="3600" b="1" u="sng" dirty="0"/>
              <a:t>Goals</a:t>
            </a:r>
            <a:r>
              <a:rPr lang="en-US" sz="3600" dirty="0"/>
              <a:t> clear and achievable?</a:t>
            </a:r>
          </a:p>
          <a:p>
            <a:pPr algn="ctr"/>
            <a:endParaRPr lang="en-US" sz="800" dirty="0"/>
          </a:p>
          <a:p>
            <a:pPr marL="0" indent="0" algn="ctr">
              <a:buNone/>
            </a:pPr>
            <a:r>
              <a:rPr lang="en-US" sz="3600" dirty="0"/>
              <a:t>Goals have been provided on each table</a:t>
            </a:r>
          </a:p>
          <a:p>
            <a:endParaRPr lang="en-US" sz="2800" dirty="0"/>
          </a:p>
        </p:txBody>
      </p:sp>
    </p:spTree>
    <p:extLst>
      <p:ext uri="{BB962C8B-B14F-4D97-AF65-F5344CB8AC3E}">
        <p14:creationId xmlns:p14="http://schemas.microsoft.com/office/powerpoint/2010/main" val="3158534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93F560B-42C8-4CD8-1917-D6AE4A5AA40C}"/>
              </a:ext>
            </a:extLst>
          </p:cNvPr>
          <p:cNvSpPr>
            <a:spLocks noGrp="1"/>
          </p:cNvSpPr>
          <p:nvPr>
            <p:ph type="subTitle" idx="1"/>
          </p:nvPr>
        </p:nvSpPr>
        <p:spPr>
          <a:xfrm>
            <a:off x="999140" y="2601119"/>
            <a:ext cx="6288741" cy="1655762"/>
          </a:xfrm>
        </p:spPr>
        <p:txBody>
          <a:bodyPr>
            <a:noAutofit/>
          </a:bodyPr>
          <a:lstStyle/>
          <a:p>
            <a:r>
              <a:rPr lang="en-US" sz="3200" b="1" i="1" u="sng" dirty="0"/>
              <a:t>Small group breakout</a:t>
            </a:r>
          </a:p>
          <a:p>
            <a:r>
              <a:rPr lang="en-US" sz="2800" dirty="0"/>
              <a:t>Group 1 – Mission/Vision</a:t>
            </a:r>
          </a:p>
          <a:p>
            <a:r>
              <a:rPr lang="en-US" sz="2800" dirty="0"/>
              <a:t>Group 2 - Core Values</a:t>
            </a:r>
          </a:p>
          <a:p>
            <a:r>
              <a:rPr lang="en-US" sz="2800" dirty="0"/>
              <a:t>Group 3 - Goals</a:t>
            </a:r>
          </a:p>
        </p:txBody>
      </p:sp>
      <p:sp>
        <p:nvSpPr>
          <p:cNvPr id="6" name="Title 1">
            <a:extLst>
              <a:ext uri="{FF2B5EF4-FFF2-40B4-BE49-F238E27FC236}">
                <a16:creationId xmlns:a16="http://schemas.microsoft.com/office/drawing/2014/main" id="{65E21DD0-1C56-6871-663C-E924781EF6C4}"/>
              </a:ext>
            </a:extLst>
          </p:cNvPr>
          <p:cNvSpPr>
            <a:spLocks noGrp="1"/>
          </p:cNvSpPr>
          <p:nvPr>
            <p:ph type="ctrTitle"/>
          </p:nvPr>
        </p:nvSpPr>
        <p:spPr>
          <a:xfrm>
            <a:off x="999140" y="193290"/>
            <a:ext cx="6349443" cy="2041092"/>
          </a:xfrm>
        </p:spPr>
        <p:txBody>
          <a:bodyPr>
            <a:normAutofit fontScale="90000"/>
          </a:bodyPr>
          <a:lstStyle/>
          <a:p>
            <a:r>
              <a:rPr lang="en-US" b="1" dirty="0"/>
              <a:t>Member Discussion &amp; Feedback</a:t>
            </a:r>
          </a:p>
        </p:txBody>
      </p:sp>
    </p:spTree>
    <p:extLst>
      <p:ext uri="{BB962C8B-B14F-4D97-AF65-F5344CB8AC3E}">
        <p14:creationId xmlns:p14="http://schemas.microsoft.com/office/powerpoint/2010/main" val="1989413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8ABD78-CC6A-A106-2987-E96AD353491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E02E9C7-F863-1298-8D2A-C51FCC5BFB20}"/>
              </a:ext>
            </a:extLst>
          </p:cNvPr>
          <p:cNvSpPr>
            <a:spLocks noGrp="1"/>
          </p:cNvSpPr>
          <p:nvPr>
            <p:ph type="subTitle" idx="1"/>
          </p:nvPr>
        </p:nvSpPr>
        <p:spPr>
          <a:xfrm>
            <a:off x="405008" y="5112939"/>
            <a:ext cx="11381984" cy="1324051"/>
          </a:xfrm>
          <a:solidFill>
            <a:srgbClr val="003365"/>
          </a:solidFill>
        </p:spPr>
        <p:txBody>
          <a:bodyPr>
            <a:noAutofit/>
          </a:bodyPr>
          <a:lstStyle/>
          <a:p>
            <a:endParaRPr lang="en-US" sz="600" b="1" dirty="0">
              <a:solidFill>
                <a:schemeClr val="bg1"/>
              </a:solidFill>
              <a:latin typeface="+mn-lt"/>
            </a:endParaRPr>
          </a:p>
          <a:p>
            <a:pPr>
              <a:spcBef>
                <a:spcPts val="600"/>
              </a:spcBef>
            </a:pPr>
            <a:r>
              <a:rPr lang="en-US" sz="2200" b="1" dirty="0">
                <a:solidFill>
                  <a:schemeClr val="bg1"/>
                </a:solidFill>
                <a:latin typeface="+mn-lt"/>
              </a:rPr>
              <a:t>QUESTIONS FOR ALL GROUPS TO CONSIDER:</a:t>
            </a:r>
          </a:p>
          <a:p>
            <a:pPr>
              <a:spcBef>
                <a:spcPts val="600"/>
              </a:spcBef>
            </a:pPr>
            <a:r>
              <a:rPr lang="en-US" sz="2200" b="1" dirty="0">
                <a:solidFill>
                  <a:schemeClr val="bg1"/>
                </a:solidFill>
                <a:latin typeface="+mn-lt"/>
              </a:rPr>
              <a:t>Are there Goals that may be difficult to implement given resources or structure?</a:t>
            </a:r>
          </a:p>
          <a:p>
            <a:pPr>
              <a:spcBef>
                <a:spcPts val="600"/>
              </a:spcBef>
            </a:pPr>
            <a:r>
              <a:rPr lang="en-US" sz="2100" b="1" dirty="0">
                <a:solidFill>
                  <a:schemeClr val="bg1"/>
                </a:solidFill>
                <a:latin typeface="+mn-lt"/>
              </a:rPr>
              <a:t>What risks or barriers should the Executive Board consider as this plan moves forward?</a:t>
            </a:r>
          </a:p>
        </p:txBody>
      </p:sp>
      <p:graphicFrame>
        <p:nvGraphicFramePr>
          <p:cNvPr id="4" name="Table 3">
            <a:extLst>
              <a:ext uri="{FF2B5EF4-FFF2-40B4-BE49-F238E27FC236}">
                <a16:creationId xmlns:a16="http://schemas.microsoft.com/office/drawing/2014/main" id="{F0A23527-0F44-35C2-BE66-DBDE3A9919BA}"/>
              </a:ext>
            </a:extLst>
          </p:cNvPr>
          <p:cNvGraphicFramePr>
            <a:graphicFrameLocks noGrp="1"/>
          </p:cNvGraphicFramePr>
          <p:nvPr>
            <p:extLst>
              <p:ext uri="{D42A27DB-BD31-4B8C-83A1-F6EECF244321}">
                <p14:modId xmlns:p14="http://schemas.microsoft.com/office/powerpoint/2010/main" val="2987160605"/>
              </p:ext>
            </p:extLst>
          </p:nvPr>
        </p:nvGraphicFramePr>
        <p:xfrm>
          <a:off x="405008" y="1083035"/>
          <a:ext cx="11381984" cy="4029904"/>
        </p:xfrm>
        <a:graphic>
          <a:graphicData uri="http://schemas.openxmlformats.org/drawingml/2006/table">
            <a:tbl>
              <a:tblPr firstRow="1" bandRow="1">
                <a:tableStyleId>{5C22544A-7EE6-4342-B048-85BDC9FD1C3A}</a:tableStyleId>
              </a:tblPr>
              <a:tblGrid>
                <a:gridCol w="4050621">
                  <a:extLst>
                    <a:ext uri="{9D8B030D-6E8A-4147-A177-3AD203B41FA5}">
                      <a16:colId xmlns:a16="http://schemas.microsoft.com/office/drawing/2014/main" val="3325113095"/>
                    </a:ext>
                  </a:extLst>
                </a:gridCol>
                <a:gridCol w="3782258">
                  <a:extLst>
                    <a:ext uri="{9D8B030D-6E8A-4147-A177-3AD203B41FA5}">
                      <a16:colId xmlns:a16="http://schemas.microsoft.com/office/drawing/2014/main" val="3156972205"/>
                    </a:ext>
                  </a:extLst>
                </a:gridCol>
                <a:gridCol w="3549105">
                  <a:extLst>
                    <a:ext uri="{9D8B030D-6E8A-4147-A177-3AD203B41FA5}">
                      <a16:colId xmlns:a16="http://schemas.microsoft.com/office/drawing/2014/main" val="1808732726"/>
                    </a:ext>
                  </a:extLst>
                </a:gridCol>
              </a:tblGrid>
              <a:tr h="498940">
                <a:tc>
                  <a:txBody>
                    <a:bodyPr/>
                    <a:lstStyle/>
                    <a:p>
                      <a:pPr algn="ctr"/>
                      <a:r>
                        <a:rPr lang="en-US" sz="2000" dirty="0"/>
                        <a:t>Group 1 – Mission/Vision</a:t>
                      </a:r>
                    </a:p>
                  </a:txBody>
                  <a:tcPr anchor="ctr"/>
                </a:tc>
                <a:tc>
                  <a:txBody>
                    <a:bodyPr/>
                    <a:lstStyle/>
                    <a:p>
                      <a:pPr algn="ctr"/>
                      <a:r>
                        <a:rPr lang="en-US" sz="2000" dirty="0"/>
                        <a:t>Group 2 – Core Values</a:t>
                      </a:r>
                    </a:p>
                  </a:txBody>
                  <a:tcPr anchor="ctr"/>
                </a:tc>
                <a:tc>
                  <a:txBody>
                    <a:bodyPr/>
                    <a:lstStyle/>
                    <a:p>
                      <a:pPr algn="ctr"/>
                      <a:r>
                        <a:rPr lang="en-US" sz="2000" dirty="0"/>
                        <a:t>Group 3 – Goals</a:t>
                      </a:r>
                    </a:p>
                  </a:txBody>
                  <a:tcPr anchor="ctr"/>
                </a:tc>
                <a:extLst>
                  <a:ext uri="{0D108BD9-81ED-4DB2-BD59-A6C34878D82A}">
                    <a16:rowId xmlns:a16="http://schemas.microsoft.com/office/drawing/2014/main" val="1031279212"/>
                  </a:ext>
                </a:extLst>
              </a:tr>
              <a:tr h="3530964">
                <a:tc>
                  <a:txBody>
                    <a:bodyPr/>
                    <a:lstStyle/>
                    <a:p>
                      <a:pPr algn="ctr"/>
                      <a:r>
                        <a:rPr lang="en-US" sz="2000" b="1" dirty="0"/>
                        <a:t>Does the Mission accurately reflect NASBLA’s core purpose(s)?</a:t>
                      </a:r>
                    </a:p>
                    <a:p>
                      <a:pPr algn="ctr"/>
                      <a:r>
                        <a:rPr lang="en-US" sz="1800" b="0" dirty="0"/>
                        <a:t>- Is it clear who we serve and how?</a:t>
                      </a:r>
                    </a:p>
                    <a:p>
                      <a:pPr algn="ctr"/>
                      <a:r>
                        <a:rPr lang="en-US" sz="1800" b="0" dirty="0"/>
                        <a:t>- Is anything over- or under-stated?</a:t>
                      </a:r>
                    </a:p>
                    <a:p>
                      <a:pPr algn="ctr"/>
                      <a:endParaRPr lang="en-US" sz="600" b="0" dirty="0"/>
                    </a:p>
                    <a:p>
                      <a:pPr algn="ctr"/>
                      <a:r>
                        <a:rPr lang="en-US" sz="2000" b="1" dirty="0"/>
                        <a:t>Does the Vision clearly describe the future NASBLA is seeking?</a:t>
                      </a:r>
                    </a:p>
                    <a:p>
                      <a:pPr algn="ctr"/>
                      <a:r>
                        <a:rPr lang="en-US" sz="1800" dirty="0"/>
                        <a:t>- What resonates?</a:t>
                      </a:r>
                    </a:p>
                    <a:p>
                      <a:pPr algn="ctr"/>
                      <a:r>
                        <a:rPr lang="en-US" sz="1800" dirty="0"/>
                        <a:t>- What is unclear or missing?</a:t>
                      </a:r>
                    </a:p>
                  </a:txBody>
                  <a:tcPr anchor="ctr"/>
                </a:tc>
                <a:tc>
                  <a:txBody>
                    <a:bodyPr/>
                    <a:lstStyle/>
                    <a:p>
                      <a:pPr algn="ctr"/>
                      <a:r>
                        <a:rPr lang="en-US" sz="2000" b="1" dirty="0"/>
                        <a:t>Are there missing values that are essential to NASBLA’s culture/credibility?</a:t>
                      </a:r>
                    </a:p>
                    <a:p>
                      <a:pPr algn="ctr"/>
                      <a:endParaRPr lang="en-US" sz="2000" dirty="0"/>
                    </a:p>
                    <a:p>
                      <a:pPr algn="ctr"/>
                      <a:r>
                        <a:rPr lang="en-US" sz="2000" dirty="0"/>
                        <a:t>Are any values unclear, duplicative, or difficult to execute?</a:t>
                      </a:r>
                    </a:p>
                  </a:txBody>
                  <a:tcPr anchor="ctr"/>
                </a:tc>
                <a:tc>
                  <a:txBody>
                    <a:bodyPr/>
                    <a:lstStyle/>
                    <a:p>
                      <a:pPr algn="ctr"/>
                      <a:endParaRPr lang="en-US" sz="2000" b="1" dirty="0"/>
                    </a:p>
                    <a:p>
                      <a:pPr algn="ctr"/>
                      <a:r>
                        <a:rPr lang="en-US" sz="2000" b="1" dirty="0"/>
                        <a:t>Which Goals are most crucial to members?</a:t>
                      </a:r>
                    </a:p>
                    <a:p>
                      <a:pPr algn="ctr"/>
                      <a:endParaRPr lang="en-US" sz="2000" dirty="0"/>
                    </a:p>
                    <a:p>
                      <a:pPr algn="ctr"/>
                      <a:r>
                        <a:rPr lang="en-US" sz="2000" dirty="0"/>
                        <a:t>If NASBLA accomplishes only three of these Goals, </a:t>
                      </a:r>
                    </a:p>
                    <a:p>
                      <a:pPr algn="ctr"/>
                      <a:r>
                        <a:rPr lang="en-US" sz="2000" dirty="0"/>
                        <a:t>which should they be?</a:t>
                      </a:r>
                    </a:p>
                    <a:p>
                      <a:pPr algn="ctr"/>
                      <a:endParaRPr lang="en-US" sz="2000" dirty="0"/>
                    </a:p>
                  </a:txBody>
                  <a:tcPr anchor="ctr"/>
                </a:tc>
                <a:extLst>
                  <a:ext uri="{0D108BD9-81ED-4DB2-BD59-A6C34878D82A}">
                    <a16:rowId xmlns:a16="http://schemas.microsoft.com/office/drawing/2014/main" val="787458102"/>
                  </a:ext>
                </a:extLst>
              </a:tr>
            </a:tbl>
          </a:graphicData>
        </a:graphic>
      </p:graphicFrame>
      <p:sp>
        <p:nvSpPr>
          <p:cNvPr id="7" name="Title 1">
            <a:extLst>
              <a:ext uri="{FF2B5EF4-FFF2-40B4-BE49-F238E27FC236}">
                <a16:creationId xmlns:a16="http://schemas.microsoft.com/office/drawing/2014/main" id="{8F22F1D5-4438-318A-7C63-46B61C2135A4}"/>
              </a:ext>
            </a:extLst>
          </p:cNvPr>
          <p:cNvSpPr>
            <a:spLocks noGrp="1"/>
          </p:cNvSpPr>
          <p:nvPr>
            <p:ph type="ctrTitle"/>
          </p:nvPr>
        </p:nvSpPr>
        <p:spPr>
          <a:xfrm>
            <a:off x="1450608" y="221226"/>
            <a:ext cx="9290784" cy="861809"/>
          </a:xfrm>
        </p:spPr>
        <p:txBody>
          <a:bodyPr>
            <a:normAutofit/>
          </a:bodyPr>
          <a:lstStyle/>
          <a:p>
            <a:r>
              <a:rPr lang="en-US" sz="4800" b="1" dirty="0"/>
              <a:t>Member Discussion &amp; Feedback</a:t>
            </a:r>
          </a:p>
        </p:txBody>
      </p:sp>
    </p:spTree>
    <p:extLst>
      <p:ext uri="{BB962C8B-B14F-4D97-AF65-F5344CB8AC3E}">
        <p14:creationId xmlns:p14="http://schemas.microsoft.com/office/powerpoint/2010/main" val="1036660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5CD5C1-7918-5263-FD34-CB7D99E3DB5C}"/>
              </a:ext>
            </a:extLst>
          </p:cNvPr>
          <p:cNvSpPr>
            <a:spLocks noGrp="1"/>
          </p:cNvSpPr>
          <p:nvPr>
            <p:ph idx="1"/>
          </p:nvPr>
        </p:nvSpPr>
        <p:spPr>
          <a:xfrm>
            <a:off x="587477" y="1560154"/>
            <a:ext cx="10515600" cy="4351338"/>
          </a:xfrm>
        </p:spPr>
        <p:txBody>
          <a:bodyPr>
            <a:noAutofit/>
          </a:bodyPr>
          <a:lstStyle/>
          <a:p>
            <a:pPr marL="0" indent="0" algn="ctr">
              <a:buNone/>
            </a:pPr>
            <a:r>
              <a:rPr lang="en-US" sz="3200" b="1" dirty="0"/>
              <a:t>Group 1: Mission</a:t>
            </a:r>
          </a:p>
          <a:p>
            <a:pPr algn="ctr"/>
            <a:endParaRPr lang="en-US" sz="1000" b="1" dirty="0"/>
          </a:p>
          <a:p>
            <a:pPr marL="0" indent="0" algn="ctr">
              <a:buNone/>
            </a:pPr>
            <a:r>
              <a:rPr lang="en-US" sz="2800" b="1" u="sng" dirty="0"/>
              <a:t>Report Out</a:t>
            </a:r>
          </a:p>
          <a:p>
            <a:pPr marL="0" indent="0" algn="ctr">
              <a:buNone/>
            </a:pPr>
            <a:endParaRPr lang="en-US" sz="1000" b="1" u="sng" dirty="0"/>
          </a:p>
          <a:p>
            <a:pPr marL="0" indent="0" algn="ctr">
              <a:buNone/>
            </a:pPr>
            <a:r>
              <a:rPr lang="en-US" sz="2800" i="1" dirty="0"/>
              <a:t>Does the Mission accurately reflect NASBLA’s core purpose(s)?</a:t>
            </a:r>
          </a:p>
          <a:p>
            <a:pPr marL="457200" indent="-457200" algn="ctr">
              <a:buFont typeface="Wingdings" panose="05000000000000000000" pitchFamily="2" charset="2"/>
              <a:buChar char="§"/>
            </a:pPr>
            <a:endParaRPr lang="en-US" sz="1000" dirty="0"/>
          </a:p>
          <a:p>
            <a:pPr marL="2286000" lvl="4" indent="-457200">
              <a:buFont typeface="Wingdings" panose="05000000000000000000" pitchFamily="2" charset="2"/>
              <a:buChar char="§"/>
            </a:pPr>
            <a:r>
              <a:rPr lang="en-US" sz="2600" dirty="0"/>
              <a:t>Is it clear who we serve and how?</a:t>
            </a:r>
          </a:p>
          <a:p>
            <a:pPr marL="2286000" lvl="4" indent="-457200">
              <a:buFont typeface="Wingdings" panose="05000000000000000000" pitchFamily="2" charset="2"/>
              <a:buChar char="§"/>
            </a:pPr>
            <a:r>
              <a:rPr lang="en-US" sz="2600" dirty="0"/>
              <a:t>Is anything overstated or understated?</a:t>
            </a:r>
          </a:p>
        </p:txBody>
      </p:sp>
      <p:sp>
        <p:nvSpPr>
          <p:cNvPr id="6" name="Title 1">
            <a:extLst>
              <a:ext uri="{FF2B5EF4-FFF2-40B4-BE49-F238E27FC236}">
                <a16:creationId xmlns:a16="http://schemas.microsoft.com/office/drawing/2014/main" id="{105F4ABA-40DE-8597-93FC-AB898DDC51B5}"/>
              </a:ext>
            </a:extLst>
          </p:cNvPr>
          <p:cNvSpPr txBox="1">
            <a:spLocks/>
          </p:cNvSpPr>
          <p:nvPr/>
        </p:nvSpPr>
        <p:spPr>
          <a:xfrm>
            <a:off x="999140" y="324464"/>
            <a:ext cx="10354660" cy="93652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sz="5400" b="1" dirty="0"/>
              <a:t>Member Discussion &amp; Feedback</a:t>
            </a:r>
          </a:p>
        </p:txBody>
      </p:sp>
    </p:spTree>
    <p:extLst>
      <p:ext uri="{BB962C8B-B14F-4D97-AF65-F5344CB8AC3E}">
        <p14:creationId xmlns:p14="http://schemas.microsoft.com/office/powerpoint/2010/main" val="353175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60EE9-787A-7830-0156-6DC3593858B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9961DFF-71F0-E063-D34F-D576628491A7}"/>
              </a:ext>
            </a:extLst>
          </p:cNvPr>
          <p:cNvSpPr>
            <a:spLocks noGrp="1"/>
          </p:cNvSpPr>
          <p:nvPr>
            <p:ph type="subTitle" idx="1"/>
          </p:nvPr>
        </p:nvSpPr>
        <p:spPr>
          <a:xfrm>
            <a:off x="1524000" y="649224"/>
            <a:ext cx="6028943" cy="4608576"/>
          </a:xfrm>
        </p:spPr>
        <p:txBody>
          <a:bodyPr>
            <a:normAutofit fontScale="92500"/>
          </a:bodyPr>
          <a:lstStyle/>
          <a:p>
            <a:r>
              <a:rPr lang="en-US" b="1" u="sng" dirty="0"/>
              <a:t>NASBLA Staff</a:t>
            </a:r>
            <a:r>
              <a:rPr lang="en-US" dirty="0"/>
              <a:t>: Tom Guess, John Fetterman, Taylor Kirshe, Courtney Livingston</a:t>
            </a:r>
          </a:p>
          <a:p>
            <a:endParaRPr lang="en-US" dirty="0"/>
          </a:p>
          <a:p>
            <a:r>
              <a:rPr lang="en-US" b="1" u="sng" dirty="0"/>
              <a:t>Executive Board</a:t>
            </a:r>
            <a:r>
              <a:rPr lang="en-US" dirty="0"/>
              <a:t>: Stacey Brown, Joe McCullough, Danny Rodriguez</a:t>
            </a:r>
          </a:p>
          <a:p>
            <a:endParaRPr lang="en-US" dirty="0"/>
          </a:p>
          <a:p>
            <a:r>
              <a:rPr lang="en-US" b="1" u="sng" dirty="0"/>
              <a:t>Strategic Planning Committee</a:t>
            </a:r>
            <a:r>
              <a:rPr lang="en-US" dirty="0"/>
              <a:t>: Cindy Bellar, Tim Dunleavy, Alexi Howland, Al Johnson, Cody Jones, Josh Landrum, Seth Snow, Mark Sweppenhiser, Tammy Terry</a:t>
            </a:r>
          </a:p>
          <a:p>
            <a:endParaRPr lang="en-US" u="sng" dirty="0"/>
          </a:p>
          <a:p>
            <a:r>
              <a:rPr lang="en-US" b="1" u="sng" dirty="0"/>
              <a:t>Facilitator</a:t>
            </a:r>
            <a:r>
              <a:rPr lang="en-US" dirty="0"/>
              <a:t>: Adrienne Bauer </a:t>
            </a:r>
          </a:p>
        </p:txBody>
      </p:sp>
    </p:spTree>
    <p:extLst>
      <p:ext uri="{BB962C8B-B14F-4D97-AF65-F5344CB8AC3E}">
        <p14:creationId xmlns:p14="http://schemas.microsoft.com/office/powerpoint/2010/main" val="3607211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6C302-5810-8450-C895-3FF7B2CC756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AB60789-4330-6D5B-C251-1E5F3F5CA5D8}"/>
              </a:ext>
            </a:extLst>
          </p:cNvPr>
          <p:cNvSpPr>
            <a:spLocks noGrp="1"/>
          </p:cNvSpPr>
          <p:nvPr>
            <p:ph idx="1"/>
          </p:nvPr>
        </p:nvSpPr>
        <p:spPr>
          <a:xfrm>
            <a:off x="587477" y="1560154"/>
            <a:ext cx="10515600" cy="4351338"/>
          </a:xfrm>
        </p:spPr>
        <p:txBody>
          <a:bodyPr>
            <a:noAutofit/>
          </a:bodyPr>
          <a:lstStyle/>
          <a:p>
            <a:pPr marL="0" indent="0" algn="ctr">
              <a:buNone/>
            </a:pPr>
            <a:r>
              <a:rPr lang="en-US" sz="3200" b="1" dirty="0"/>
              <a:t>Group 1: Vision</a:t>
            </a:r>
          </a:p>
          <a:p>
            <a:pPr algn="ctr"/>
            <a:endParaRPr lang="en-US" sz="1000" b="1" dirty="0"/>
          </a:p>
          <a:p>
            <a:pPr marL="0" indent="0" algn="ctr">
              <a:buNone/>
            </a:pPr>
            <a:r>
              <a:rPr lang="en-US" sz="2800" b="1" u="sng" dirty="0"/>
              <a:t>Report Out</a:t>
            </a:r>
          </a:p>
          <a:p>
            <a:pPr marL="0" indent="0" algn="ctr">
              <a:buNone/>
            </a:pPr>
            <a:endParaRPr lang="en-US" sz="1000" b="1" u="sng" dirty="0"/>
          </a:p>
          <a:p>
            <a:pPr marL="0" indent="0" algn="ctr">
              <a:buNone/>
            </a:pPr>
            <a:r>
              <a:rPr lang="en-US" i="1" dirty="0"/>
              <a:t>Does the Vision clearly describe the future NASBLA is seeking?</a:t>
            </a:r>
          </a:p>
          <a:p>
            <a:pPr marL="457200" indent="-457200" algn="ctr">
              <a:buFont typeface="Wingdings" panose="05000000000000000000" pitchFamily="2" charset="2"/>
              <a:buChar char="§"/>
            </a:pPr>
            <a:endParaRPr lang="en-US" sz="1000" dirty="0"/>
          </a:p>
          <a:p>
            <a:pPr marL="2286000" lvl="4" indent="-457200">
              <a:buFont typeface="Wingdings" panose="05000000000000000000" pitchFamily="2" charset="2"/>
              <a:buChar char="§"/>
            </a:pPr>
            <a:r>
              <a:rPr lang="en-US" sz="2600" dirty="0"/>
              <a:t>What resonates?</a:t>
            </a:r>
          </a:p>
          <a:p>
            <a:pPr marL="2286000" lvl="4" indent="-457200">
              <a:buFont typeface="Wingdings" panose="05000000000000000000" pitchFamily="2" charset="2"/>
              <a:buChar char="§"/>
            </a:pPr>
            <a:r>
              <a:rPr lang="en-US" sz="2600" dirty="0"/>
              <a:t>What is unclear or missing?</a:t>
            </a:r>
          </a:p>
        </p:txBody>
      </p:sp>
      <p:sp>
        <p:nvSpPr>
          <p:cNvPr id="6" name="Title 1">
            <a:extLst>
              <a:ext uri="{FF2B5EF4-FFF2-40B4-BE49-F238E27FC236}">
                <a16:creationId xmlns:a16="http://schemas.microsoft.com/office/drawing/2014/main" id="{56FD52E2-1F92-4D98-1395-23153F19BA86}"/>
              </a:ext>
            </a:extLst>
          </p:cNvPr>
          <p:cNvSpPr txBox="1">
            <a:spLocks/>
          </p:cNvSpPr>
          <p:nvPr/>
        </p:nvSpPr>
        <p:spPr>
          <a:xfrm>
            <a:off x="999140" y="324464"/>
            <a:ext cx="10354660" cy="93652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sz="5400" b="1" dirty="0"/>
              <a:t>Member Discussion &amp; Feedback</a:t>
            </a:r>
          </a:p>
        </p:txBody>
      </p:sp>
    </p:spTree>
    <p:extLst>
      <p:ext uri="{BB962C8B-B14F-4D97-AF65-F5344CB8AC3E}">
        <p14:creationId xmlns:p14="http://schemas.microsoft.com/office/powerpoint/2010/main" val="4138629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C7B1F-6143-EE80-8351-E09D04E0B0E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B06C016-9352-A1DD-A0B0-5E1FACA3D145}"/>
              </a:ext>
            </a:extLst>
          </p:cNvPr>
          <p:cNvSpPr>
            <a:spLocks noGrp="1"/>
          </p:cNvSpPr>
          <p:nvPr>
            <p:ph idx="1"/>
          </p:nvPr>
        </p:nvSpPr>
        <p:spPr>
          <a:xfrm>
            <a:off x="587477" y="1560154"/>
            <a:ext cx="10515600" cy="4351338"/>
          </a:xfrm>
        </p:spPr>
        <p:txBody>
          <a:bodyPr>
            <a:noAutofit/>
          </a:bodyPr>
          <a:lstStyle/>
          <a:p>
            <a:pPr marL="0" indent="0" algn="ctr">
              <a:buNone/>
            </a:pPr>
            <a:r>
              <a:rPr lang="en-US" sz="3200" b="1" dirty="0"/>
              <a:t>Group 2: Core Values</a:t>
            </a:r>
          </a:p>
          <a:p>
            <a:pPr algn="ctr"/>
            <a:endParaRPr lang="en-US" sz="1000" b="1" dirty="0"/>
          </a:p>
          <a:p>
            <a:pPr marL="0" indent="0" algn="ctr">
              <a:buNone/>
            </a:pPr>
            <a:r>
              <a:rPr lang="en-US" sz="2800" b="1" u="sng" dirty="0"/>
              <a:t>Report Out</a:t>
            </a:r>
          </a:p>
          <a:p>
            <a:pPr marL="0" indent="0">
              <a:buNone/>
            </a:pPr>
            <a:endParaRPr lang="en-US" sz="1000" b="1" u="sng" dirty="0"/>
          </a:p>
          <a:p>
            <a:pPr marL="0" indent="0" algn="ctr">
              <a:buNone/>
            </a:pPr>
            <a:r>
              <a:rPr lang="en-US" i="1" dirty="0"/>
              <a:t>Are there missing Values that are essential to NASBLA’s culture/credibility?</a:t>
            </a:r>
          </a:p>
          <a:p>
            <a:pPr marL="457200" indent="-457200" algn="ctr">
              <a:buFont typeface="Wingdings" panose="05000000000000000000" pitchFamily="2" charset="2"/>
              <a:buChar char="§"/>
            </a:pPr>
            <a:endParaRPr lang="en-US" sz="1000" dirty="0"/>
          </a:p>
          <a:p>
            <a:pPr marL="2286000" lvl="4" indent="-457200">
              <a:buFont typeface="Wingdings" panose="05000000000000000000" pitchFamily="2" charset="2"/>
              <a:buChar char="§"/>
            </a:pPr>
            <a:r>
              <a:rPr lang="en-US" sz="2600" dirty="0"/>
              <a:t>Are any Values unclear, duplicative,                                                or difficult to execute</a:t>
            </a:r>
          </a:p>
        </p:txBody>
      </p:sp>
      <p:sp>
        <p:nvSpPr>
          <p:cNvPr id="6" name="Title 1">
            <a:extLst>
              <a:ext uri="{FF2B5EF4-FFF2-40B4-BE49-F238E27FC236}">
                <a16:creationId xmlns:a16="http://schemas.microsoft.com/office/drawing/2014/main" id="{E315E971-1D34-A7A2-84BD-5AFCF1BE963B}"/>
              </a:ext>
            </a:extLst>
          </p:cNvPr>
          <p:cNvSpPr txBox="1">
            <a:spLocks/>
          </p:cNvSpPr>
          <p:nvPr/>
        </p:nvSpPr>
        <p:spPr>
          <a:xfrm>
            <a:off x="999140" y="324464"/>
            <a:ext cx="10354660" cy="93652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sz="5400" b="1" dirty="0"/>
              <a:t>Member Discussion &amp; Feedback</a:t>
            </a:r>
          </a:p>
        </p:txBody>
      </p:sp>
    </p:spTree>
    <p:extLst>
      <p:ext uri="{BB962C8B-B14F-4D97-AF65-F5344CB8AC3E}">
        <p14:creationId xmlns:p14="http://schemas.microsoft.com/office/powerpoint/2010/main" val="3561016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2444E-FC00-CDE6-C1C2-05ABFE7955A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2C27A0-C916-0B25-D088-B682B7E43C33}"/>
              </a:ext>
            </a:extLst>
          </p:cNvPr>
          <p:cNvSpPr>
            <a:spLocks noGrp="1"/>
          </p:cNvSpPr>
          <p:nvPr>
            <p:ph idx="1"/>
          </p:nvPr>
        </p:nvSpPr>
        <p:spPr>
          <a:xfrm>
            <a:off x="587477" y="1560154"/>
            <a:ext cx="10515600" cy="4351338"/>
          </a:xfrm>
        </p:spPr>
        <p:txBody>
          <a:bodyPr>
            <a:noAutofit/>
          </a:bodyPr>
          <a:lstStyle/>
          <a:p>
            <a:pPr marL="0" indent="0" algn="ctr">
              <a:buNone/>
            </a:pPr>
            <a:r>
              <a:rPr lang="en-US" sz="3200" b="1" dirty="0"/>
              <a:t>Group 3: Goals</a:t>
            </a:r>
          </a:p>
          <a:p>
            <a:pPr algn="ctr"/>
            <a:endParaRPr lang="en-US" sz="1000" b="1" dirty="0"/>
          </a:p>
          <a:p>
            <a:pPr marL="0" indent="0" algn="ctr">
              <a:buNone/>
            </a:pPr>
            <a:r>
              <a:rPr lang="en-US" sz="2800" b="1" u="sng" dirty="0"/>
              <a:t>Report Out</a:t>
            </a:r>
          </a:p>
          <a:p>
            <a:pPr marL="0" indent="0">
              <a:buNone/>
            </a:pPr>
            <a:endParaRPr lang="en-US" sz="1000" b="1" u="sng" dirty="0"/>
          </a:p>
          <a:p>
            <a:pPr marL="0" indent="0" algn="ctr">
              <a:buNone/>
            </a:pPr>
            <a:r>
              <a:rPr lang="en-US" i="1" dirty="0"/>
              <a:t>Which Goals are most crucial to members?</a:t>
            </a:r>
          </a:p>
          <a:p>
            <a:pPr marL="457200" indent="-457200" algn="ctr">
              <a:buFont typeface="Wingdings" panose="05000000000000000000" pitchFamily="2" charset="2"/>
              <a:buChar char="§"/>
            </a:pPr>
            <a:endParaRPr lang="en-US" sz="1000" dirty="0"/>
          </a:p>
          <a:p>
            <a:pPr marL="2286000" lvl="4" indent="-457200">
              <a:buFont typeface="Wingdings" panose="05000000000000000000" pitchFamily="2" charset="2"/>
              <a:buChar char="§"/>
            </a:pPr>
            <a:r>
              <a:rPr lang="en-US" sz="2600" dirty="0"/>
              <a:t>If NASBLA accomplishes only three                                of these Goals, which should they be?</a:t>
            </a:r>
          </a:p>
        </p:txBody>
      </p:sp>
      <p:sp>
        <p:nvSpPr>
          <p:cNvPr id="6" name="Title 1">
            <a:extLst>
              <a:ext uri="{FF2B5EF4-FFF2-40B4-BE49-F238E27FC236}">
                <a16:creationId xmlns:a16="http://schemas.microsoft.com/office/drawing/2014/main" id="{4C6FF59E-22BA-D31E-7928-E2A96D927D5B}"/>
              </a:ext>
            </a:extLst>
          </p:cNvPr>
          <p:cNvSpPr txBox="1">
            <a:spLocks/>
          </p:cNvSpPr>
          <p:nvPr/>
        </p:nvSpPr>
        <p:spPr>
          <a:xfrm>
            <a:off x="999140" y="324464"/>
            <a:ext cx="10354660" cy="93652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sz="5400" b="1" dirty="0"/>
              <a:t>Member Discussion &amp; Feedback</a:t>
            </a:r>
          </a:p>
        </p:txBody>
      </p:sp>
    </p:spTree>
    <p:extLst>
      <p:ext uri="{BB962C8B-B14F-4D97-AF65-F5344CB8AC3E}">
        <p14:creationId xmlns:p14="http://schemas.microsoft.com/office/powerpoint/2010/main" val="762093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D3C01E-9E57-0651-8361-0E30CC3D3377}"/>
              </a:ext>
            </a:extLst>
          </p:cNvPr>
          <p:cNvSpPr>
            <a:spLocks noGrp="1"/>
          </p:cNvSpPr>
          <p:nvPr>
            <p:ph type="subTitle" idx="1"/>
          </p:nvPr>
        </p:nvSpPr>
        <p:spPr>
          <a:xfrm>
            <a:off x="871951" y="2631587"/>
            <a:ext cx="6288741" cy="2387600"/>
          </a:xfrm>
        </p:spPr>
        <p:txBody>
          <a:bodyPr>
            <a:noAutofit/>
          </a:bodyPr>
          <a:lstStyle/>
          <a:p>
            <a:r>
              <a:rPr lang="en-US" sz="2800" dirty="0"/>
              <a:t>Are there Goals that may be difficult to implement given resources or structure?</a:t>
            </a:r>
          </a:p>
          <a:p>
            <a:endParaRPr lang="en-US" sz="600" dirty="0"/>
          </a:p>
          <a:p>
            <a:r>
              <a:rPr lang="en-US" sz="2800" dirty="0"/>
              <a:t>What risks or barriers should the     Executive Board consider as                         this plan moves forward?</a:t>
            </a:r>
          </a:p>
        </p:txBody>
      </p:sp>
      <p:sp>
        <p:nvSpPr>
          <p:cNvPr id="6" name="Title 1">
            <a:extLst>
              <a:ext uri="{FF2B5EF4-FFF2-40B4-BE49-F238E27FC236}">
                <a16:creationId xmlns:a16="http://schemas.microsoft.com/office/drawing/2014/main" id="{5A288D8E-69DD-C985-BDAF-AFC28373437A}"/>
              </a:ext>
            </a:extLst>
          </p:cNvPr>
          <p:cNvSpPr txBox="1">
            <a:spLocks/>
          </p:cNvSpPr>
          <p:nvPr/>
        </p:nvSpPr>
        <p:spPr>
          <a:xfrm>
            <a:off x="999140" y="193290"/>
            <a:ext cx="6349443" cy="204109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b="1" dirty="0"/>
              <a:t>Member Discussion &amp; Feedback</a:t>
            </a:r>
          </a:p>
        </p:txBody>
      </p:sp>
    </p:spTree>
    <p:extLst>
      <p:ext uri="{BB962C8B-B14F-4D97-AF65-F5344CB8AC3E}">
        <p14:creationId xmlns:p14="http://schemas.microsoft.com/office/powerpoint/2010/main" val="587862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A1618F-9C9F-5B4C-22DE-A099CF1C1FC4}"/>
              </a:ext>
            </a:extLst>
          </p:cNvPr>
          <p:cNvSpPr>
            <a:spLocks noGrp="1"/>
          </p:cNvSpPr>
          <p:nvPr>
            <p:ph type="subTitle" idx="1"/>
          </p:nvPr>
        </p:nvSpPr>
        <p:spPr>
          <a:xfrm>
            <a:off x="1148220" y="2763958"/>
            <a:ext cx="6288741" cy="1655762"/>
          </a:xfrm>
        </p:spPr>
        <p:txBody>
          <a:bodyPr>
            <a:normAutofit/>
          </a:bodyPr>
          <a:lstStyle/>
          <a:p>
            <a:r>
              <a:rPr lang="en-US" sz="3200" dirty="0"/>
              <a:t>Does the proposed plan </a:t>
            </a:r>
            <a:r>
              <a:rPr lang="en-US" sz="3200" b="1" u="sng" dirty="0"/>
              <a:t>align</a:t>
            </a:r>
            <a:r>
              <a:rPr lang="en-US" sz="3200" dirty="0"/>
              <a:t> with the needs of NASBLA’s members?</a:t>
            </a:r>
          </a:p>
        </p:txBody>
      </p:sp>
      <p:sp>
        <p:nvSpPr>
          <p:cNvPr id="6" name="Title 1">
            <a:extLst>
              <a:ext uri="{FF2B5EF4-FFF2-40B4-BE49-F238E27FC236}">
                <a16:creationId xmlns:a16="http://schemas.microsoft.com/office/drawing/2014/main" id="{4F5190B6-2AC6-C2C1-D319-BAD27C5FAAB0}"/>
              </a:ext>
            </a:extLst>
          </p:cNvPr>
          <p:cNvSpPr txBox="1">
            <a:spLocks/>
          </p:cNvSpPr>
          <p:nvPr/>
        </p:nvSpPr>
        <p:spPr>
          <a:xfrm>
            <a:off x="999140" y="193290"/>
            <a:ext cx="6349443" cy="204109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b="1" dirty="0"/>
              <a:t>Member Discussion &amp; Feedback</a:t>
            </a:r>
          </a:p>
        </p:txBody>
      </p:sp>
    </p:spTree>
    <p:extLst>
      <p:ext uri="{BB962C8B-B14F-4D97-AF65-F5344CB8AC3E}">
        <p14:creationId xmlns:p14="http://schemas.microsoft.com/office/powerpoint/2010/main" val="2032841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54B32E-D24A-CB2A-14D2-91A787DD0EEB}"/>
              </a:ext>
            </a:extLst>
          </p:cNvPr>
          <p:cNvSpPr>
            <a:spLocks noGrp="1"/>
          </p:cNvSpPr>
          <p:nvPr>
            <p:ph type="subTitle" idx="1"/>
          </p:nvPr>
        </p:nvSpPr>
        <p:spPr>
          <a:xfrm>
            <a:off x="1185798" y="2789009"/>
            <a:ext cx="6288741" cy="1655762"/>
          </a:xfrm>
        </p:spPr>
        <p:txBody>
          <a:bodyPr/>
          <a:lstStyle/>
          <a:p>
            <a:r>
              <a:rPr lang="en-US" sz="3200" dirty="0"/>
              <a:t>What’s </a:t>
            </a:r>
            <a:r>
              <a:rPr lang="en-US" sz="3200" b="1" u="sng" dirty="0"/>
              <a:t>missing</a:t>
            </a:r>
            <a:r>
              <a:rPr lang="en-US" sz="3200" dirty="0"/>
              <a:t> from the plan?</a:t>
            </a:r>
          </a:p>
          <a:p>
            <a:endParaRPr lang="en-US" dirty="0"/>
          </a:p>
        </p:txBody>
      </p:sp>
      <p:sp>
        <p:nvSpPr>
          <p:cNvPr id="9" name="Title 1">
            <a:extLst>
              <a:ext uri="{FF2B5EF4-FFF2-40B4-BE49-F238E27FC236}">
                <a16:creationId xmlns:a16="http://schemas.microsoft.com/office/drawing/2014/main" id="{71245CFA-1CCF-1AAD-7391-28AEEFF9EA5B}"/>
              </a:ext>
            </a:extLst>
          </p:cNvPr>
          <p:cNvSpPr txBox="1">
            <a:spLocks/>
          </p:cNvSpPr>
          <p:nvPr/>
        </p:nvSpPr>
        <p:spPr>
          <a:xfrm>
            <a:off x="999140" y="193290"/>
            <a:ext cx="6349443" cy="204109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b="1" dirty="0"/>
              <a:t>Member Discussion &amp; Feedback</a:t>
            </a:r>
          </a:p>
        </p:txBody>
      </p:sp>
    </p:spTree>
    <p:extLst>
      <p:ext uri="{BB962C8B-B14F-4D97-AF65-F5344CB8AC3E}">
        <p14:creationId xmlns:p14="http://schemas.microsoft.com/office/powerpoint/2010/main" val="1070999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541F659-BACD-7008-89BA-B01FAE115B7F}"/>
              </a:ext>
            </a:extLst>
          </p:cNvPr>
          <p:cNvSpPr>
            <a:spLocks noGrp="1"/>
          </p:cNvSpPr>
          <p:nvPr>
            <p:ph type="subTitle" idx="1"/>
          </p:nvPr>
        </p:nvSpPr>
        <p:spPr>
          <a:xfrm>
            <a:off x="1237134" y="2694130"/>
            <a:ext cx="6288741" cy="1655762"/>
          </a:xfrm>
        </p:spPr>
        <p:txBody>
          <a:bodyPr>
            <a:noAutofit/>
          </a:bodyPr>
          <a:lstStyle/>
          <a:p>
            <a:r>
              <a:rPr lang="en-US" sz="3200" dirty="0"/>
              <a:t>What is the </a:t>
            </a:r>
            <a:r>
              <a:rPr lang="en-US" sz="3200" b="1" u="sng" dirty="0"/>
              <a:t>single most important piece of advice</a:t>
            </a:r>
            <a:r>
              <a:rPr lang="en-US" sz="3200" dirty="0"/>
              <a:t> you would give the Strategic Planning Committee as they                          finalize the plan?</a:t>
            </a:r>
          </a:p>
        </p:txBody>
      </p:sp>
      <p:sp>
        <p:nvSpPr>
          <p:cNvPr id="6" name="Title 1">
            <a:extLst>
              <a:ext uri="{FF2B5EF4-FFF2-40B4-BE49-F238E27FC236}">
                <a16:creationId xmlns:a16="http://schemas.microsoft.com/office/drawing/2014/main" id="{D71B8844-200D-2CC7-1D22-823F92CFF745}"/>
              </a:ext>
            </a:extLst>
          </p:cNvPr>
          <p:cNvSpPr txBox="1">
            <a:spLocks/>
          </p:cNvSpPr>
          <p:nvPr/>
        </p:nvSpPr>
        <p:spPr>
          <a:xfrm>
            <a:off x="999140" y="193290"/>
            <a:ext cx="6349443" cy="204109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rgbClr val="003365"/>
                </a:solidFill>
                <a:latin typeface="Roboto" panose="02000000000000000000" pitchFamily="2" charset="0"/>
                <a:ea typeface="Roboto" panose="02000000000000000000" pitchFamily="2" charset="0"/>
                <a:cs typeface="Roboto" panose="02000000000000000000" pitchFamily="2" charset="0"/>
              </a:defRPr>
            </a:lvl1pPr>
          </a:lstStyle>
          <a:p>
            <a:r>
              <a:rPr lang="en-US" b="1" dirty="0"/>
              <a:t>Member Discussion &amp; Feedback</a:t>
            </a:r>
          </a:p>
        </p:txBody>
      </p:sp>
    </p:spTree>
    <p:extLst>
      <p:ext uri="{BB962C8B-B14F-4D97-AF65-F5344CB8AC3E}">
        <p14:creationId xmlns:p14="http://schemas.microsoft.com/office/powerpoint/2010/main" val="220211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CC87-2DCC-3A8B-DF3F-91C011BC03DF}"/>
              </a:ext>
            </a:extLst>
          </p:cNvPr>
          <p:cNvSpPr>
            <a:spLocks noGrp="1"/>
          </p:cNvSpPr>
          <p:nvPr>
            <p:ph type="ctrTitle"/>
          </p:nvPr>
        </p:nvSpPr>
        <p:spPr>
          <a:xfrm>
            <a:off x="1523999" y="530735"/>
            <a:ext cx="6288741" cy="965914"/>
          </a:xfrm>
        </p:spPr>
        <p:txBody>
          <a:bodyPr>
            <a:normAutofit/>
          </a:bodyPr>
          <a:lstStyle/>
          <a:p>
            <a:r>
              <a:rPr lang="en-US" sz="5400" b="1" dirty="0"/>
              <a:t>Takeaways</a:t>
            </a:r>
          </a:p>
        </p:txBody>
      </p:sp>
      <p:sp>
        <p:nvSpPr>
          <p:cNvPr id="3" name="Subtitle 2">
            <a:extLst>
              <a:ext uri="{FF2B5EF4-FFF2-40B4-BE49-F238E27FC236}">
                <a16:creationId xmlns:a16="http://schemas.microsoft.com/office/drawing/2014/main" id="{F0010C19-BD35-7915-0F86-52EAC4CE7604}"/>
              </a:ext>
            </a:extLst>
          </p:cNvPr>
          <p:cNvSpPr>
            <a:spLocks noGrp="1"/>
          </p:cNvSpPr>
          <p:nvPr>
            <p:ph type="subTitle" idx="1"/>
          </p:nvPr>
        </p:nvSpPr>
        <p:spPr>
          <a:xfrm>
            <a:off x="1665077" y="2122828"/>
            <a:ext cx="6288741" cy="1655762"/>
          </a:xfrm>
        </p:spPr>
        <p:txBody>
          <a:bodyPr>
            <a:normAutofit/>
          </a:bodyPr>
          <a:lstStyle/>
          <a:p>
            <a:r>
              <a:rPr lang="en-US" sz="4000" dirty="0"/>
              <a:t>Thank you for your input!</a:t>
            </a:r>
          </a:p>
        </p:txBody>
      </p:sp>
    </p:spTree>
    <p:extLst>
      <p:ext uri="{BB962C8B-B14F-4D97-AF65-F5344CB8AC3E}">
        <p14:creationId xmlns:p14="http://schemas.microsoft.com/office/powerpoint/2010/main" val="833095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F4775-4F33-BA3F-3388-0127640CA671}"/>
              </a:ext>
            </a:extLst>
          </p:cNvPr>
          <p:cNvSpPr>
            <a:spLocks noGrp="1"/>
          </p:cNvSpPr>
          <p:nvPr>
            <p:ph type="ctrTitle"/>
          </p:nvPr>
        </p:nvSpPr>
        <p:spPr>
          <a:xfrm>
            <a:off x="1273480" y="338551"/>
            <a:ext cx="7582421" cy="1042335"/>
          </a:xfrm>
        </p:spPr>
        <p:txBody>
          <a:bodyPr>
            <a:normAutofit/>
          </a:bodyPr>
          <a:lstStyle/>
          <a:p>
            <a:r>
              <a:rPr lang="en-US" sz="5400" b="1" dirty="0"/>
              <a:t>Next Steps</a:t>
            </a:r>
          </a:p>
        </p:txBody>
      </p:sp>
      <p:sp>
        <p:nvSpPr>
          <p:cNvPr id="3" name="Subtitle 2">
            <a:extLst>
              <a:ext uri="{FF2B5EF4-FFF2-40B4-BE49-F238E27FC236}">
                <a16:creationId xmlns:a16="http://schemas.microsoft.com/office/drawing/2014/main" id="{860A33B7-72E8-2381-D604-C3A3B6EC7C0A}"/>
              </a:ext>
            </a:extLst>
          </p:cNvPr>
          <p:cNvSpPr>
            <a:spLocks noGrp="1"/>
          </p:cNvSpPr>
          <p:nvPr>
            <p:ph type="subTitle" idx="1"/>
          </p:nvPr>
        </p:nvSpPr>
        <p:spPr>
          <a:xfrm>
            <a:off x="1920319" y="1923550"/>
            <a:ext cx="6288741" cy="1655762"/>
          </a:xfrm>
        </p:spPr>
        <p:txBody>
          <a:bodyPr>
            <a:noAutofit/>
          </a:bodyPr>
          <a:lstStyle/>
          <a:p>
            <a:r>
              <a:rPr lang="en-US" sz="4000" dirty="0"/>
              <a:t>How will your suggestions be considered and incorporated?</a:t>
            </a:r>
          </a:p>
        </p:txBody>
      </p:sp>
    </p:spTree>
    <p:extLst>
      <p:ext uri="{BB962C8B-B14F-4D97-AF65-F5344CB8AC3E}">
        <p14:creationId xmlns:p14="http://schemas.microsoft.com/office/powerpoint/2010/main" val="2007702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0A59-0E31-C0A4-45D2-7609794BA33A}"/>
              </a:ext>
            </a:extLst>
          </p:cNvPr>
          <p:cNvSpPr>
            <a:spLocks noGrp="1"/>
          </p:cNvSpPr>
          <p:nvPr>
            <p:ph type="ctrTitle"/>
          </p:nvPr>
        </p:nvSpPr>
        <p:spPr>
          <a:xfrm>
            <a:off x="1586631" y="370802"/>
            <a:ext cx="6288741" cy="2387600"/>
          </a:xfrm>
        </p:spPr>
        <p:txBody>
          <a:bodyPr>
            <a:normAutofit/>
          </a:bodyPr>
          <a:lstStyle/>
          <a:p>
            <a:r>
              <a:rPr lang="en-US" sz="5400" b="1" dirty="0"/>
              <a:t>Future Timeline?</a:t>
            </a:r>
          </a:p>
        </p:txBody>
      </p:sp>
    </p:spTree>
    <p:extLst>
      <p:ext uri="{BB962C8B-B14F-4D97-AF65-F5344CB8AC3E}">
        <p14:creationId xmlns:p14="http://schemas.microsoft.com/office/powerpoint/2010/main" val="126671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BF1E1-2E90-5B0D-49F9-D59DB3F90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ABF5F-E9CE-BF66-6F55-D3D597DFAF0A}"/>
              </a:ext>
            </a:extLst>
          </p:cNvPr>
          <p:cNvSpPr>
            <a:spLocks noGrp="1"/>
          </p:cNvSpPr>
          <p:nvPr>
            <p:ph type="title"/>
          </p:nvPr>
        </p:nvSpPr>
        <p:spPr>
          <a:xfrm>
            <a:off x="1354394" y="792829"/>
            <a:ext cx="10515600" cy="1325563"/>
          </a:xfrm>
        </p:spPr>
        <p:txBody>
          <a:bodyPr>
            <a:normAutofit fontScale="90000"/>
          </a:bodyPr>
          <a:lstStyle/>
          <a:p>
            <a:pPr lvl="0" algn="ctr"/>
            <a:r>
              <a:rPr lang="en-US" sz="6000" b="1" dirty="0"/>
              <a:t>Charting the Course </a:t>
            </a:r>
            <a:br>
              <a:rPr lang="en-US" b="1" dirty="0"/>
            </a:br>
            <a:br>
              <a:rPr lang="en-US" b="1" dirty="0"/>
            </a:br>
            <a:endParaRPr lang="en-US" dirty="0"/>
          </a:p>
        </p:txBody>
      </p:sp>
      <p:sp>
        <p:nvSpPr>
          <p:cNvPr id="3" name="Subtitle 2">
            <a:extLst>
              <a:ext uri="{FF2B5EF4-FFF2-40B4-BE49-F238E27FC236}">
                <a16:creationId xmlns:a16="http://schemas.microsoft.com/office/drawing/2014/main" id="{53A94FCB-7C77-19A6-6E4C-C3A0F1794AED}"/>
              </a:ext>
            </a:extLst>
          </p:cNvPr>
          <p:cNvSpPr>
            <a:spLocks noGrp="1"/>
          </p:cNvSpPr>
          <p:nvPr>
            <p:ph idx="1"/>
          </p:nvPr>
        </p:nvSpPr>
        <p:spPr>
          <a:xfrm>
            <a:off x="1516625" y="1935059"/>
            <a:ext cx="10515600" cy="4351338"/>
          </a:xfrm>
        </p:spPr>
        <p:txBody>
          <a:bodyPr>
            <a:normAutofit/>
          </a:bodyPr>
          <a:lstStyle/>
          <a:p>
            <a:pPr lvl="1">
              <a:buFont typeface="Wingdings" panose="05000000000000000000" pitchFamily="2" charset="2"/>
              <a:buChar char="Ø"/>
            </a:pPr>
            <a:r>
              <a:rPr lang="en-US" sz="2800" dirty="0"/>
              <a:t> Why the plan matters</a:t>
            </a:r>
          </a:p>
          <a:p>
            <a:pPr lvl="1"/>
            <a:endParaRPr lang="en-US" sz="2800" dirty="0"/>
          </a:p>
          <a:p>
            <a:pPr lvl="1">
              <a:buFont typeface="Wingdings" panose="05000000000000000000" pitchFamily="2" charset="2"/>
              <a:buChar char="Ø"/>
            </a:pPr>
            <a:r>
              <a:rPr lang="en-US" sz="2800" dirty="0"/>
              <a:t> What feedback is being sought</a:t>
            </a:r>
          </a:p>
          <a:p>
            <a:pPr lvl="1"/>
            <a:endParaRPr lang="en-US" sz="2800" dirty="0"/>
          </a:p>
          <a:p>
            <a:pPr lvl="1">
              <a:buFont typeface="Wingdings" panose="05000000000000000000" pitchFamily="2" charset="2"/>
              <a:buChar char="Ø"/>
            </a:pPr>
            <a:r>
              <a:rPr lang="en-US" sz="2800" dirty="0"/>
              <a:t> How member input will be used in refinement</a:t>
            </a:r>
          </a:p>
          <a:p>
            <a:endParaRPr lang="en-US" dirty="0"/>
          </a:p>
        </p:txBody>
      </p:sp>
    </p:spTree>
    <p:extLst>
      <p:ext uri="{BB962C8B-B14F-4D97-AF65-F5344CB8AC3E}">
        <p14:creationId xmlns:p14="http://schemas.microsoft.com/office/powerpoint/2010/main" val="318500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42AE6-C1BA-7AFD-5693-CA170EC38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C0280-7A3A-89B3-2C44-507D3AFF4C53}"/>
              </a:ext>
            </a:extLst>
          </p:cNvPr>
          <p:cNvSpPr>
            <a:spLocks noGrp="1"/>
          </p:cNvSpPr>
          <p:nvPr>
            <p:ph type="title"/>
          </p:nvPr>
        </p:nvSpPr>
        <p:spPr>
          <a:xfrm>
            <a:off x="2835377" y="807577"/>
            <a:ext cx="7111180" cy="1325563"/>
          </a:xfrm>
        </p:spPr>
        <p:txBody>
          <a:bodyPr>
            <a:normAutofit/>
          </a:bodyPr>
          <a:lstStyle/>
          <a:p>
            <a:r>
              <a:rPr lang="en-US" sz="5400" b="1" dirty="0"/>
              <a:t>Why the Plan Matters</a:t>
            </a:r>
          </a:p>
        </p:txBody>
      </p:sp>
      <p:sp>
        <p:nvSpPr>
          <p:cNvPr id="3" name="Subtitle 2">
            <a:extLst>
              <a:ext uri="{FF2B5EF4-FFF2-40B4-BE49-F238E27FC236}">
                <a16:creationId xmlns:a16="http://schemas.microsoft.com/office/drawing/2014/main" id="{0250BA37-D585-DF44-E83D-F1F4AC01F3EA}"/>
              </a:ext>
            </a:extLst>
          </p:cNvPr>
          <p:cNvSpPr>
            <a:spLocks noGrp="1"/>
          </p:cNvSpPr>
          <p:nvPr>
            <p:ph idx="1"/>
          </p:nvPr>
        </p:nvSpPr>
        <p:spPr>
          <a:xfrm>
            <a:off x="1870588" y="2491913"/>
            <a:ext cx="9249696" cy="2124332"/>
          </a:xfrm>
        </p:spPr>
        <p:txBody>
          <a:bodyPr>
            <a:normAutofit/>
          </a:bodyPr>
          <a:lstStyle/>
          <a:p>
            <a:pPr marL="0" indent="0">
              <a:buNone/>
            </a:pPr>
            <a:r>
              <a:rPr lang="en-US" sz="2800" dirty="0"/>
              <a:t>Thinking about where NASBLA needs to be by 2030, does this strategic plan </a:t>
            </a:r>
            <a:r>
              <a:rPr lang="en-US" sz="2800" b="1" i="1" u="sng" dirty="0"/>
              <a:t>position the organization for success</a:t>
            </a:r>
            <a:r>
              <a:rPr lang="en-US" sz="2800" dirty="0"/>
              <a:t>?</a:t>
            </a:r>
          </a:p>
        </p:txBody>
      </p:sp>
    </p:spTree>
    <p:extLst>
      <p:ext uri="{BB962C8B-B14F-4D97-AF65-F5344CB8AC3E}">
        <p14:creationId xmlns:p14="http://schemas.microsoft.com/office/powerpoint/2010/main" val="279777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E4E4C-3082-10D9-29DE-5FCA29508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5F202-1909-94BA-40E0-0836B3127D3F}"/>
              </a:ext>
            </a:extLst>
          </p:cNvPr>
          <p:cNvSpPr>
            <a:spLocks noGrp="1"/>
          </p:cNvSpPr>
          <p:nvPr>
            <p:ph type="title"/>
          </p:nvPr>
        </p:nvSpPr>
        <p:spPr>
          <a:xfrm>
            <a:off x="1460090" y="601099"/>
            <a:ext cx="10355827" cy="1050720"/>
          </a:xfrm>
        </p:spPr>
        <p:txBody>
          <a:bodyPr>
            <a:normAutofit fontScale="90000"/>
          </a:bodyPr>
          <a:lstStyle/>
          <a:p>
            <a:br>
              <a:rPr lang="en-US" sz="4800" b="1" dirty="0"/>
            </a:br>
            <a:r>
              <a:rPr lang="en-US" sz="6000" b="1" dirty="0"/>
              <a:t>What Feedback is Being Sought?</a:t>
            </a:r>
            <a:endParaRPr lang="en-US" sz="6000" dirty="0"/>
          </a:p>
        </p:txBody>
      </p:sp>
      <p:sp>
        <p:nvSpPr>
          <p:cNvPr id="3" name="Subtitle 2">
            <a:extLst>
              <a:ext uri="{FF2B5EF4-FFF2-40B4-BE49-F238E27FC236}">
                <a16:creationId xmlns:a16="http://schemas.microsoft.com/office/drawing/2014/main" id="{AC0950D9-8B02-863F-FAD7-22E4405940E6}"/>
              </a:ext>
            </a:extLst>
          </p:cNvPr>
          <p:cNvSpPr>
            <a:spLocks noGrp="1"/>
          </p:cNvSpPr>
          <p:nvPr>
            <p:ph idx="1"/>
          </p:nvPr>
        </p:nvSpPr>
        <p:spPr>
          <a:xfrm>
            <a:off x="2934927" y="2415560"/>
            <a:ext cx="7698659" cy="2834865"/>
          </a:xfrm>
        </p:spPr>
        <p:txBody>
          <a:bodyPr>
            <a:noAutofit/>
          </a:bodyPr>
          <a:lstStyle/>
          <a:p>
            <a:pPr marL="457200" indent="-457200">
              <a:buFont typeface="Wingdings" panose="05000000000000000000" pitchFamily="2" charset="2"/>
              <a:buChar char="Ø"/>
            </a:pPr>
            <a:r>
              <a:rPr lang="en-US" dirty="0"/>
              <a:t>Do you see clear </a:t>
            </a:r>
            <a:r>
              <a:rPr lang="en-US" b="1" i="1" u="sng" dirty="0"/>
              <a:t>alignment</a:t>
            </a:r>
            <a:r>
              <a:rPr lang="en-US" dirty="0"/>
              <a:t> between the mission, values and goals?</a:t>
            </a:r>
          </a:p>
          <a:p>
            <a:endParaRPr lang="en-US" dirty="0"/>
          </a:p>
          <a:p>
            <a:pPr marL="457200" indent="-457200">
              <a:buFont typeface="Wingdings" panose="05000000000000000000" pitchFamily="2" charset="2"/>
              <a:buChar char="Ø"/>
            </a:pPr>
            <a:r>
              <a:rPr lang="en-US" dirty="0"/>
              <a:t>Does the vision </a:t>
            </a:r>
            <a:r>
              <a:rPr lang="en-US" b="1" i="1" u="sng" dirty="0"/>
              <a:t>clearly describe </a:t>
            </a:r>
            <a:r>
              <a:rPr lang="en-US" dirty="0"/>
              <a:t>the future NASBLA is working toward?</a:t>
            </a:r>
          </a:p>
          <a:p>
            <a:endParaRPr lang="en-US" sz="2800" dirty="0"/>
          </a:p>
          <a:p>
            <a:endParaRPr lang="en-US" sz="2800" dirty="0"/>
          </a:p>
        </p:txBody>
      </p:sp>
    </p:spTree>
    <p:extLst>
      <p:ext uri="{BB962C8B-B14F-4D97-AF65-F5344CB8AC3E}">
        <p14:creationId xmlns:p14="http://schemas.microsoft.com/office/powerpoint/2010/main" val="155506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60BA-EFA7-FBDC-FB6A-8E15D0C9A99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D81C2A7-B9FE-01CA-6DF5-7DA6FEAABBB7}"/>
              </a:ext>
            </a:extLst>
          </p:cNvPr>
          <p:cNvSpPr>
            <a:spLocks noGrp="1"/>
          </p:cNvSpPr>
          <p:nvPr>
            <p:ph idx="1"/>
          </p:nvPr>
        </p:nvSpPr>
        <p:spPr>
          <a:xfrm>
            <a:off x="2964426" y="2356567"/>
            <a:ext cx="7728155" cy="3233072"/>
          </a:xfrm>
        </p:spPr>
        <p:txBody>
          <a:bodyPr>
            <a:noAutofit/>
          </a:bodyPr>
          <a:lstStyle/>
          <a:p>
            <a:pPr marL="457200" indent="-457200">
              <a:buFont typeface="Wingdings" panose="05000000000000000000" pitchFamily="2" charset="2"/>
              <a:buChar char="Ø"/>
            </a:pPr>
            <a:r>
              <a:rPr lang="en-US" sz="2800" dirty="0"/>
              <a:t>Do the core values </a:t>
            </a:r>
            <a:r>
              <a:rPr lang="en-US" sz="2800" b="1" i="1" u="sng" dirty="0"/>
              <a:t>reflect</a:t>
            </a:r>
            <a:r>
              <a:rPr lang="en-US" sz="2800" u="sng" dirty="0"/>
              <a:t> </a:t>
            </a:r>
            <a:r>
              <a:rPr lang="en-US" sz="2800" dirty="0"/>
              <a:t>how NASBLA operates or aspires to operate?</a:t>
            </a:r>
          </a:p>
          <a:p>
            <a:pPr marL="457200" indent="-457200">
              <a:buFont typeface="Wingdings" panose="05000000000000000000" pitchFamily="2" charset="2"/>
              <a:buChar char="Ø"/>
            </a:pPr>
            <a:endParaRPr lang="en-US" sz="600" dirty="0"/>
          </a:p>
          <a:p>
            <a:pPr marL="457200" indent="-457200">
              <a:buFont typeface="Wingdings" panose="05000000000000000000" pitchFamily="2" charset="2"/>
              <a:buChar char="Ø"/>
            </a:pPr>
            <a:r>
              <a:rPr lang="en-US" sz="2800" dirty="0"/>
              <a:t>Are the goals </a:t>
            </a:r>
            <a:r>
              <a:rPr lang="en-US" sz="2800" b="1" i="1" u="sng" dirty="0"/>
              <a:t>clear and distinct</a:t>
            </a:r>
            <a:r>
              <a:rPr lang="en-US" sz="2800" dirty="0"/>
              <a:t> from one another?</a:t>
            </a:r>
          </a:p>
          <a:p>
            <a:endParaRPr lang="en-US" sz="600" dirty="0"/>
          </a:p>
          <a:p>
            <a:pPr marL="457200" indent="-457200">
              <a:buFont typeface="Wingdings" panose="05000000000000000000" pitchFamily="2" charset="2"/>
              <a:buChar char="Ø"/>
            </a:pPr>
            <a:r>
              <a:rPr lang="en-US" sz="2800" b="1" i="1" u="sng" dirty="0"/>
              <a:t>Understandable to external audience?</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endParaRPr lang="en-US" sz="2800" dirty="0"/>
          </a:p>
          <a:p>
            <a:endParaRPr lang="en-US" sz="2800" dirty="0"/>
          </a:p>
        </p:txBody>
      </p:sp>
      <p:sp>
        <p:nvSpPr>
          <p:cNvPr id="8" name="Title 1">
            <a:extLst>
              <a:ext uri="{FF2B5EF4-FFF2-40B4-BE49-F238E27FC236}">
                <a16:creationId xmlns:a16="http://schemas.microsoft.com/office/drawing/2014/main" id="{DAD1066A-3F89-3CF8-A356-392AAA463509}"/>
              </a:ext>
            </a:extLst>
          </p:cNvPr>
          <p:cNvSpPr>
            <a:spLocks noGrp="1"/>
          </p:cNvSpPr>
          <p:nvPr>
            <p:ph type="title"/>
          </p:nvPr>
        </p:nvSpPr>
        <p:spPr>
          <a:xfrm>
            <a:off x="1460090" y="601099"/>
            <a:ext cx="10355827" cy="1050720"/>
          </a:xfrm>
        </p:spPr>
        <p:txBody>
          <a:bodyPr>
            <a:normAutofit fontScale="90000"/>
          </a:bodyPr>
          <a:lstStyle/>
          <a:p>
            <a:br>
              <a:rPr lang="en-US" sz="4800" b="1" dirty="0"/>
            </a:br>
            <a:r>
              <a:rPr lang="en-US" sz="6000" b="1" dirty="0"/>
              <a:t>What Feedback is Being Sought?</a:t>
            </a:r>
            <a:endParaRPr lang="en-US" sz="6000" dirty="0"/>
          </a:p>
        </p:txBody>
      </p:sp>
    </p:spTree>
    <p:extLst>
      <p:ext uri="{BB962C8B-B14F-4D97-AF65-F5344CB8AC3E}">
        <p14:creationId xmlns:p14="http://schemas.microsoft.com/office/powerpoint/2010/main" val="114299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AC2B1-C9DB-4D22-440F-BC8BC04060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1329D-F00F-B11F-FFF7-DE3F0A6F6191}"/>
              </a:ext>
            </a:extLst>
          </p:cNvPr>
          <p:cNvSpPr>
            <a:spLocks noGrp="1"/>
          </p:cNvSpPr>
          <p:nvPr>
            <p:ph type="title"/>
          </p:nvPr>
        </p:nvSpPr>
        <p:spPr>
          <a:xfrm>
            <a:off x="838200" y="1102544"/>
            <a:ext cx="10515600" cy="1325563"/>
          </a:xfrm>
        </p:spPr>
        <p:txBody>
          <a:bodyPr>
            <a:noAutofit/>
          </a:bodyPr>
          <a:lstStyle/>
          <a:p>
            <a:pPr algn="ctr"/>
            <a:r>
              <a:rPr lang="en-US" sz="5400" b="1" dirty="0"/>
              <a:t>How Member Input                     Will Be Used in Refinement</a:t>
            </a:r>
          </a:p>
        </p:txBody>
      </p:sp>
      <p:sp>
        <p:nvSpPr>
          <p:cNvPr id="3" name="Subtitle 2">
            <a:extLst>
              <a:ext uri="{FF2B5EF4-FFF2-40B4-BE49-F238E27FC236}">
                <a16:creationId xmlns:a16="http://schemas.microsoft.com/office/drawing/2014/main" id="{A7C2F6F9-B70C-5F29-4E1A-32453AF82FEA}"/>
              </a:ext>
            </a:extLst>
          </p:cNvPr>
          <p:cNvSpPr>
            <a:spLocks noGrp="1"/>
          </p:cNvSpPr>
          <p:nvPr>
            <p:ph idx="1"/>
          </p:nvPr>
        </p:nvSpPr>
        <p:spPr>
          <a:xfrm>
            <a:off x="2018071" y="3093987"/>
            <a:ext cx="8155858" cy="4351338"/>
          </a:xfrm>
        </p:spPr>
        <p:txBody>
          <a:bodyPr>
            <a:normAutofit/>
          </a:bodyPr>
          <a:lstStyle/>
          <a:p>
            <a:pPr marL="0" indent="0" algn="ctr">
              <a:buNone/>
            </a:pPr>
            <a:r>
              <a:rPr lang="en-US" sz="2800" dirty="0"/>
              <a:t>What is the </a:t>
            </a:r>
            <a:r>
              <a:rPr lang="en-US" sz="2800" b="1" i="1" u="sng" dirty="0"/>
              <a:t>single most important piece of advice</a:t>
            </a:r>
            <a:r>
              <a:rPr lang="en-US" sz="2800" i="1" dirty="0"/>
              <a:t> </a:t>
            </a:r>
            <a:r>
              <a:rPr lang="en-US" sz="2800" dirty="0"/>
              <a:t>you would give the Strategic Planning Committee as they finalize this plan?</a:t>
            </a:r>
          </a:p>
        </p:txBody>
      </p:sp>
    </p:spTree>
    <p:extLst>
      <p:ext uri="{BB962C8B-B14F-4D97-AF65-F5344CB8AC3E}">
        <p14:creationId xmlns:p14="http://schemas.microsoft.com/office/powerpoint/2010/main" val="21861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BC643-0378-30E3-6572-86BC69D15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AFA13-9B3C-9744-A85B-83CE6602444D}"/>
              </a:ext>
            </a:extLst>
          </p:cNvPr>
          <p:cNvSpPr>
            <a:spLocks noGrp="1"/>
          </p:cNvSpPr>
          <p:nvPr>
            <p:ph type="ctrTitle"/>
          </p:nvPr>
        </p:nvSpPr>
        <p:spPr>
          <a:xfrm>
            <a:off x="785191" y="611921"/>
            <a:ext cx="8328992" cy="1774296"/>
          </a:xfrm>
        </p:spPr>
        <p:txBody>
          <a:bodyPr>
            <a:normAutofit fontScale="90000"/>
          </a:bodyPr>
          <a:lstStyle/>
          <a:p>
            <a:r>
              <a:rPr lang="en-US" b="1" dirty="0"/>
              <a:t>Overview </a:t>
            </a:r>
            <a:br>
              <a:rPr lang="en-US" b="1" dirty="0"/>
            </a:br>
            <a:r>
              <a:rPr lang="en-US" b="1" dirty="0"/>
              <a:t>Strategic Plan 2026-2030</a:t>
            </a:r>
          </a:p>
        </p:txBody>
      </p:sp>
      <p:sp>
        <p:nvSpPr>
          <p:cNvPr id="3" name="Subtitle 2">
            <a:extLst>
              <a:ext uri="{FF2B5EF4-FFF2-40B4-BE49-F238E27FC236}">
                <a16:creationId xmlns:a16="http://schemas.microsoft.com/office/drawing/2014/main" id="{A37ADCEA-50E8-1DE7-C009-9D5291AC9DEB}"/>
              </a:ext>
            </a:extLst>
          </p:cNvPr>
          <p:cNvSpPr>
            <a:spLocks noGrp="1"/>
          </p:cNvSpPr>
          <p:nvPr>
            <p:ph type="subTitle" idx="1"/>
          </p:nvPr>
        </p:nvSpPr>
        <p:spPr>
          <a:xfrm>
            <a:off x="1524000" y="2677441"/>
            <a:ext cx="6288741" cy="2040466"/>
          </a:xfrm>
        </p:spPr>
        <p:txBody>
          <a:bodyPr>
            <a:normAutofit/>
          </a:bodyPr>
          <a:lstStyle/>
          <a:p>
            <a:pPr marL="342900" indent="-342900">
              <a:buFont typeface="Wingdings" panose="05000000000000000000" pitchFamily="2" charset="2"/>
              <a:buChar char="Ø"/>
            </a:pPr>
            <a:r>
              <a:rPr lang="en-US" dirty="0"/>
              <a:t>Mission Statement</a:t>
            </a:r>
          </a:p>
          <a:p>
            <a:pPr marL="342900" indent="-342900">
              <a:buFont typeface="Wingdings" panose="05000000000000000000" pitchFamily="2" charset="2"/>
              <a:buChar char="Ø"/>
            </a:pPr>
            <a:r>
              <a:rPr lang="en-US" dirty="0"/>
              <a:t>Vision Statement</a:t>
            </a:r>
          </a:p>
          <a:p>
            <a:pPr marL="342900" indent="-342900">
              <a:buFont typeface="Wingdings" panose="05000000000000000000" pitchFamily="2" charset="2"/>
              <a:buChar char="Ø"/>
            </a:pPr>
            <a:r>
              <a:rPr lang="en-US" dirty="0"/>
              <a:t>Core Values Statements</a:t>
            </a:r>
          </a:p>
          <a:p>
            <a:pPr marL="342900" indent="-342900">
              <a:buFont typeface="Wingdings" panose="05000000000000000000" pitchFamily="2" charset="2"/>
              <a:buChar char="Ø"/>
            </a:pPr>
            <a:r>
              <a:rPr lang="en-US" dirty="0"/>
              <a:t>Goal Statements</a:t>
            </a:r>
          </a:p>
        </p:txBody>
      </p:sp>
    </p:spTree>
    <p:extLst>
      <p:ext uri="{BB962C8B-B14F-4D97-AF65-F5344CB8AC3E}">
        <p14:creationId xmlns:p14="http://schemas.microsoft.com/office/powerpoint/2010/main" val="2111836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SBLA-PPT-Template-1" id="{E71B593A-88C5-594C-9F98-2695EE9B5EFD}" vid="{3FC021E9-6A6B-CA43-9CDF-234EE2A8B3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920f5b4-f35a-4bd1-ab57-79db69ad10fb}" enabled="1" method="Standard" siteId="{50f8fcc4-94d8-4f07-84eb-36ed57c7c8a2}" removed="0"/>
</clbl:labelList>
</file>

<file path=docProps/app.xml><?xml version="1.0" encoding="utf-8"?>
<Properties xmlns="http://schemas.openxmlformats.org/officeDocument/2006/extended-properties" xmlns:vt="http://schemas.openxmlformats.org/officeDocument/2006/docPropsVTypes">
  <Template>NASBLA-PPT-Template-1</Template>
  <TotalTime>568</TotalTime>
  <Words>3693</Words>
  <Application>Microsoft Office PowerPoint</Application>
  <PresentationFormat>Widescreen</PresentationFormat>
  <Paragraphs>571</Paragraphs>
  <Slides>39</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Aptos</vt:lpstr>
      <vt:lpstr>Arial</vt:lpstr>
      <vt:lpstr>Roboto</vt:lpstr>
      <vt:lpstr>Wingdings</vt:lpstr>
      <vt:lpstr>Office Theme</vt:lpstr>
      <vt:lpstr>  </vt:lpstr>
      <vt:lpstr>  Strategic Planning Committee</vt:lpstr>
      <vt:lpstr>PowerPoint Presentation</vt:lpstr>
      <vt:lpstr>Charting the Course   </vt:lpstr>
      <vt:lpstr>Why the Plan Matters</vt:lpstr>
      <vt:lpstr> What Feedback is Being Sought?</vt:lpstr>
      <vt:lpstr> What Feedback is Being Sought?</vt:lpstr>
      <vt:lpstr>How Member Input                     Will Be Used in Refinement</vt:lpstr>
      <vt:lpstr>Overview  Strategic Plan 2026-2030</vt:lpstr>
      <vt:lpstr>Mission Statement </vt:lpstr>
      <vt:lpstr>Vision Statement </vt:lpstr>
      <vt:lpstr>Core Values</vt:lpstr>
      <vt:lpstr>Core Values</vt:lpstr>
      <vt:lpstr>Core Values</vt:lpstr>
      <vt:lpstr>Core Values</vt:lpstr>
      <vt:lpstr>Goal Statements</vt:lpstr>
      <vt:lpstr>Goal Statements</vt:lpstr>
      <vt:lpstr>Goal Statements</vt:lpstr>
      <vt:lpstr>Goal Statements</vt:lpstr>
      <vt:lpstr>Goal Statements</vt:lpstr>
      <vt:lpstr>Goal Statements</vt:lpstr>
      <vt:lpstr>Intermission</vt:lpstr>
      <vt:lpstr>Member Discussion &amp; Feedback</vt:lpstr>
      <vt:lpstr>Member Discussion &amp; Feedback</vt:lpstr>
      <vt:lpstr>Member Discussion &amp; Feedback</vt:lpstr>
      <vt:lpstr>Member Discussion &amp; Feedback</vt:lpstr>
      <vt:lpstr>Member Discussion &amp; Feedback</vt:lpstr>
      <vt:lpstr>Member Discussion &amp;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Takeaways</vt:lpstr>
      <vt:lpstr>Next Steps</vt:lpstr>
      <vt:lpstr>Future 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Sweppenhiser, Mark</dc:creator>
  <cp:lastModifiedBy>Sweppenhiser, Mark</cp:lastModifiedBy>
  <cp:revision>1</cp:revision>
  <dcterms:created xsi:type="dcterms:W3CDTF">2026-02-18T15:19:48Z</dcterms:created>
  <dcterms:modified xsi:type="dcterms:W3CDTF">2026-03-11T00:29:51Z</dcterms:modified>
</cp:coreProperties>
</file>