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74" r:id="rId2"/>
  </p:sldMasterIdLst>
  <p:notesMasterIdLst>
    <p:notesMasterId r:id="rId56"/>
  </p:notesMasterIdLst>
  <p:sldIdLst>
    <p:sldId id="329" r:id="rId3"/>
    <p:sldId id="321" r:id="rId4"/>
    <p:sldId id="304" r:id="rId5"/>
    <p:sldId id="259" r:id="rId6"/>
    <p:sldId id="314" r:id="rId7"/>
    <p:sldId id="260" r:id="rId8"/>
    <p:sldId id="320" r:id="rId9"/>
    <p:sldId id="323" r:id="rId10"/>
    <p:sldId id="324" r:id="rId11"/>
    <p:sldId id="337" r:id="rId12"/>
    <p:sldId id="332" r:id="rId13"/>
    <p:sldId id="334" r:id="rId14"/>
    <p:sldId id="263" r:id="rId15"/>
    <p:sldId id="264" r:id="rId16"/>
    <p:sldId id="333" r:id="rId17"/>
    <p:sldId id="269" r:id="rId18"/>
    <p:sldId id="270" r:id="rId19"/>
    <p:sldId id="271" r:id="rId20"/>
    <p:sldId id="272" r:id="rId21"/>
    <p:sldId id="306" r:id="rId22"/>
    <p:sldId id="274" r:id="rId23"/>
    <p:sldId id="275" r:id="rId24"/>
    <p:sldId id="276" r:id="rId25"/>
    <p:sldId id="277" r:id="rId26"/>
    <p:sldId id="278" r:id="rId27"/>
    <p:sldId id="322" r:id="rId28"/>
    <p:sldId id="326" r:id="rId29"/>
    <p:sldId id="279" r:id="rId30"/>
    <p:sldId id="336"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35" r:id="rId55"/>
  </p:sldIdLst>
  <p:sldSz cx="9144000" cy="6858000" type="screen4x3"/>
  <p:notesSz cx="6858000" cy="9144000"/>
  <p:embeddedFontLst>
    <p:embeddedFont>
      <p:font typeface="Noto Sans Symbols" panose="020B0604020202020204" charset="0"/>
      <p:regular r:id="rId57"/>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guide id="3" orient="horz" pos="2880">
          <p15:clr>
            <a:srgbClr val="A4A3A4"/>
          </p15:clr>
        </p15:guide>
        <p15:guide id="4" pos="2160">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0" roundtripDataSignature="AMtx7mjdOPvb0nfncLqMd4SyjFJvyTtI4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4B4EB9-31DA-7538-6B43-3139F1D562BF}" name="Williams, Kristin K CIV" initials="KW" userId="S::Kristin.A.Williams@uscg.mil::ceeee6b9-9a68-46ec-b52a-7980831ae395" providerId="AD"/>
  <p188:author id="{DDB87CEF-4F10-FCB5-BF5B-4D768D99E6D8}" name="Caroline Mantel" initials="CAM" userId="Caroline Mantel"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972"/>
    <p:restoredTop sz="94658"/>
  </p:normalViewPr>
  <p:slideViewPr>
    <p:cSldViewPr snapToGrid="0">
      <p:cViewPr varScale="1">
        <p:scale>
          <a:sx n="90" d="100"/>
          <a:sy n="90" d="100"/>
        </p:scale>
        <p:origin x="758" y="67"/>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28"/>
        <p:guide pos="2208"/>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2.fntdata"/><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customschemas.google.com/relationships/presentationmetadata" Target="metadata"/><Relationship Id="rId65"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72421" cy="457513"/>
          </a:xfrm>
          <a:prstGeom prst="rect">
            <a:avLst/>
          </a:prstGeom>
          <a:noFill/>
          <a:ln>
            <a:noFill/>
          </a:ln>
        </p:spPr>
        <p:txBody>
          <a:bodyPr spcFirstLastPara="1" wrap="square" lIns="89725" tIns="44850" rIns="89725" bIns="4485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FF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FF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684926"/>
            <a:ext cx="2972421" cy="457513"/>
          </a:xfrm>
          <a:prstGeom prst="rect">
            <a:avLst/>
          </a:prstGeom>
          <a:noFill/>
          <a:ln>
            <a:noFill/>
          </a:ln>
        </p:spPr>
        <p:txBody>
          <a:bodyPr spcFirstLastPara="1" wrap="square" lIns="89725" tIns="44850" rIns="89725" bIns="4485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FF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FF0000"/>
                </a:solidFill>
                <a:latin typeface="Times New Roman"/>
                <a:ea typeface="Times New Roman"/>
                <a:cs typeface="Times New Roman"/>
                <a:sym typeface="Times New Roman"/>
              </a:rPr>
              <a:t>‹#›</a:t>
            </a:fld>
            <a:endParaRPr sz="1200" b="0" i="0" u="none" strike="noStrike" cap="none">
              <a:solidFill>
                <a:srgbClr val="FF0000"/>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dirty="0"/>
          </a:p>
        </p:txBody>
      </p:sp>
      <p:sp>
        <p:nvSpPr>
          <p:cNvPr id="176" name="Google Shape;176;p1: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
        <p:nvSpPr>
          <p:cNvPr id="177" name="Google Shape;177;p1: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a:extLst>
            <a:ext uri="{FF2B5EF4-FFF2-40B4-BE49-F238E27FC236}">
              <a16:creationId xmlns:a16="http://schemas.microsoft.com/office/drawing/2014/main" id="{9AA16339-C63D-1149-59B4-21C91A0CDBFB}"/>
            </a:ext>
          </a:extLst>
        </p:cNvPr>
        <p:cNvGrpSpPr/>
        <p:nvPr/>
      </p:nvGrpSpPr>
      <p:grpSpPr>
        <a:xfrm>
          <a:off x="0" y="0"/>
          <a:ext cx="0" cy="0"/>
          <a:chOff x="0" y="0"/>
          <a:chExt cx="0" cy="0"/>
        </a:xfrm>
      </p:grpSpPr>
      <p:sp>
        <p:nvSpPr>
          <p:cNvPr id="249" name="Google Shape;249;p11:notes">
            <a:extLst>
              <a:ext uri="{FF2B5EF4-FFF2-40B4-BE49-F238E27FC236}">
                <a16:creationId xmlns:a16="http://schemas.microsoft.com/office/drawing/2014/main" id="{96E558AC-5745-A823-09FB-360478D62F87}"/>
              </a:ext>
            </a:extLst>
          </p:cNvPr>
          <p:cNvSpPr txBox="1">
            <a:spLocks noGrp="1"/>
          </p:cNvSpPr>
          <p:nvPr>
            <p:ph type="body" idx="1"/>
          </p:nvPr>
        </p:nvSpPr>
        <p:spPr>
          <a:xfrm>
            <a:off x="686421" y="4344025"/>
            <a:ext cx="5485200" cy="4114500"/>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11:notes">
            <a:extLst>
              <a:ext uri="{FF2B5EF4-FFF2-40B4-BE49-F238E27FC236}">
                <a16:creationId xmlns:a16="http://schemas.microsoft.com/office/drawing/2014/main" id="{CEE038E7-889F-CA0C-B1E5-9A4E887425CF}"/>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0148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3: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EB5F1EF7-79E9-9FB1-C366-40CA7AE1D9DB}"/>
            </a:ext>
          </a:extLst>
        </p:cNvPr>
        <p:cNvGrpSpPr/>
        <p:nvPr/>
      </p:nvGrpSpPr>
      <p:grpSpPr>
        <a:xfrm>
          <a:off x="0" y="0"/>
          <a:ext cx="0" cy="0"/>
          <a:chOff x="0" y="0"/>
          <a:chExt cx="0" cy="0"/>
        </a:xfrm>
      </p:grpSpPr>
      <p:sp>
        <p:nvSpPr>
          <p:cNvPr id="259" name="Google Shape;259;p13:notes">
            <a:extLst>
              <a:ext uri="{FF2B5EF4-FFF2-40B4-BE49-F238E27FC236}">
                <a16:creationId xmlns:a16="http://schemas.microsoft.com/office/drawing/2014/main" id="{60183020-A70A-46B6-0E42-B0257EDB58BB}"/>
              </a:ext>
            </a:extLst>
          </p:cNvPr>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13:notes">
            <a:extLst>
              <a:ext uri="{FF2B5EF4-FFF2-40B4-BE49-F238E27FC236}">
                <a16:creationId xmlns:a16="http://schemas.microsoft.com/office/drawing/2014/main" id="{DA15BF3B-4B6B-42E8-F4F4-20C9C50A87A7}"/>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5381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9: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36" name="Google Shape;23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0: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B7127410-8B40-15D2-1ED8-885E6A2343EC}"/>
            </a:ext>
          </a:extLst>
        </p:cNvPr>
        <p:cNvGrpSpPr/>
        <p:nvPr/>
      </p:nvGrpSpPr>
      <p:grpSpPr>
        <a:xfrm>
          <a:off x="0" y="0"/>
          <a:ext cx="0" cy="0"/>
          <a:chOff x="0" y="0"/>
          <a:chExt cx="0" cy="0"/>
        </a:xfrm>
      </p:grpSpPr>
      <p:sp>
        <p:nvSpPr>
          <p:cNvPr id="272" name="Google Shape;272;p5:notes">
            <a:extLst>
              <a:ext uri="{FF2B5EF4-FFF2-40B4-BE49-F238E27FC236}">
                <a16:creationId xmlns:a16="http://schemas.microsoft.com/office/drawing/2014/main" id="{0CF41A84-670D-C5A1-ED3E-0AFAA30EB29C}"/>
              </a:ext>
            </a:extLst>
          </p:cNvPr>
          <p:cNvSpPr txBox="1">
            <a:spLocks noGrp="1"/>
          </p:cNvSpPr>
          <p:nvPr>
            <p:ph type="body" idx="1"/>
          </p:nvPr>
        </p:nvSpPr>
        <p:spPr>
          <a:xfrm>
            <a:off x="686421" y="4344025"/>
            <a:ext cx="5485158" cy="4114488"/>
          </a:xfrm>
          <a:prstGeom prst="rect">
            <a:avLst/>
          </a:prstGeom>
        </p:spPr>
        <p:txBody>
          <a:bodyPr spcFirstLastPara="1" wrap="square" lIns="89725" tIns="44850" rIns="89725" bIns="44850" anchor="t" anchorCtr="0">
            <a:noAutofit/>
          </a:bodyPr>
          <a:lstStyle/>
          <a:p>
            <a:pPr marL="0" lvl="0" indent="0" algn="l" rtl="0">
              <a:spcBef>
                <a:spcPts val="0"/>
              </a:spcBef>
              <a:spcAft>
                <a:spcPts val="0"/>
              </a:spcAft>
              <a:buNone/>
            </a:pPr>
            <a:endParaRPr dirty="0"/>
          </a:p>
        </p:txBody>
      </p:sp>
      <p:sp>
        <p:nvSpPr>
          <p:cNvPr id="273" name="Google Shape;273;p5:notes">
            <a:extLst>
              <a:ext uri="{FF2B5EF4-FFF2-40B4-BE49-F238E27FC236}">
                <a16:creationId xmlns:a16="http://schemas.microsoft.com/office/drawing/2014/main" id="{3C374ECA-B108-A0A3-BC57-764883A27B1A}"/>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4844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6: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8: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0: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1: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2: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183" name="Google Shape;183;p2: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marR="0" lvl="0" indent="0" algn="r" rtl="0">
              <a:lnSpc>
                <a:spcPct val="100000"/>
              </a:lnSpc>
              <a:spcBef>
                <a:spcPts val="0"/>
              </a:spcBef>
              <a:spcAft>
                <a:spcPts val="0"/>
              </a:spcAft>
              <a:buClr>
                <a:srgbClr val="FF0000"/>
              </a:buClr>
              <a:buSzPts val="1200"/>
              <a:buFont typeface="Times New Roman"/>
              <a:buNone/>
            </a:pPr>
            <a:fld id="{00000000-1234-1234-1234-123412341234}" type="slidenum">
              <a:rPr lang="en-US" sz="1200" b="0" i="0" u="none" strike="noStrike" cap="none">
                <a:solidFill>
                  <a:srgbClr val="FF0000"/>
                </a:solidFill>
                <a:latin typeface="Times New Roman"/>
                <a:ea typeface="Times New Roman"/>
                <a:cs typeface="Times New Roman"/>
                <a:sym typeface="Times New Roman"/>
              </a:rPr>
              <a:t>2</a:t>
            </a:fld>
            <a:endParaRPr sz="1200" b="0" i="0" u="none" strike="noStrike" cap="none">
              <a:solidFill>
                <a:srgbClr val="FF0000"/>
              </a:solidFill>
              <a:latin typeface="Times New Roman"/>
              <a:ea typeface="Times New Roman"/>
              <a:cs typeface="Times New Roman"/>
              <a:sym typeface="Times New Roman"/>
            </a:endParaRPr>
          </a:p>
        </p:txBody>
      </p:sp>
      <p:sp>
        <p:nvSpPr>
          <p:cNvPr id="184" name="Google Shape;184;p2: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marR="0" lvl="0" indent="0" algn="r" rtl="0">
              <a:lnSpc>
                <a:spcPct val="100000"/>
              </a:lnSpc>
              <a:spcBef>
                <a:spcPts val="0"/>
              </a:spcBef>
              <a:spcAft>
                <a:spcPts val="0"/>
              </a:spcAft>
              <a:buClr>
                <a:srgbClr val="FF0000"/>
              </a:buClr>
              <a:buSzPts val="1200"/>
              <a:buFont typeface="Times New Roman"/>
              <a:buNone/>
            </a:pPr>
            <a:r>
              <a:rPr lang="en-US" sz="1200" b="0" i="0" u="none" strike="noStrike" cap="none">
                <a:solidFill>
                  <a:srgbClr val="FF0000"/>
                </a:solidFill>
                <a:latin typeface="Times New Roman"/>
                <a:ea typeface="Times New Roman"/>
                <a:cs typeface="Times New Roman"/>
                <a:sym typeface="Times New Roman"/>
              </a:rPr>
              <a:t>5/5/2026</a:t>
            </a:r>
            <a:endParaRPr sz="1200" b="0" i="0" u="none" strike="noStrike" cap="none">
              <a:solidFill>
                <a:srgbClr val="FF0000"/>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22: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22: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
        <p:nvSpPr>
          <p:cNvPr id="338" name="Google Shape;338;p22: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23: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23: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
        <p:nvSpPr>
          <p:cNvPr id="348" name="Google Shape;348;p23: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24: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24: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
        <p:nvSpPr>
          <p:cNvPr id="358" name="Google Shape;358;p24: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25: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25: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
        <p:nvSpPr>
          <p:cNvPr id="368" name="Google Shape;368;p25: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6: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26: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
        <p:nvSpPr>
          <p:cNvPr id="393" name="Google Shape;393;p26: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27: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27: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
        <p:nvSpPr>
          <p:cNvPr id="403" name="Google Shape;403;p27: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4: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4: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marR="0" lvl="0" indent="0" algn="r" rtl="0">
              <a:lnSpc>
                <a:spcPct val="100000"/>
              </a:lnSpc>
              <a:spcBef>
                <a:spcPts val="0"/>
              </a:spcBef>
              <a:spcAft>
                <a:spcPts val="0"/>
              </a:spcAft>
              <a:buClr>
                <a:srgbClr val="FF0000"/>
              </a:buClr>
              <a:buSzPts val="1200"/>
              <a:buFont typeface="Times New Roman"/>
              <a:buNone/>
            </a:pPr>
            <a:fld id="{00000000-1234-1234-1234-123412341234}" type="slidenum">
              <a:rPr lang="en-US" sz="1200" b="0" i="0" u="none" strike="noStrike" cap="none">
                <a:solidFill>
                  <a:srgbClr val="FF0000"/>
                </a:solidFill>
                <a:latin typeface="Times New Roman"/>
                <a:ea typeface="Times New Roman"/>
                <a:cs typeface="Times New Roman"/>
                <a:sym typeface="Times New Roman"/>
              </a:rPr>
              <a:t>26</a:t>
            </a:fld>
            <a:endParaRPr sz="1200" b="0" i="0" u="none" strike="noStrike" cap="none">
              <a:solidFill>
                <a:srgbClr val="FF0000"/>
              </a:solidFill>
              <a:latin typeface="Times New Roman"/>
              <a:ea typeface="Times New Roman"/>
              <a:cs typeface="Times New Roman"/>
              <a:sym typeface="Times New Roman"/>
            </a:endParaRPr>
          </a:p>
        </p:txBody>
      </p:sp>
      <p:sp>
        <p:nvSpPr>
          <p:cNvPr id="203" name="Google Shape;203;p4: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marR="0" lvl="0" indent="0" algn="r" rtl="0">
              <a:lnSpc>
                <a:spcPct val="100000"/>
              </a:lnSpc>
              <a:spcBef>
                <a:spcPts val="0"/>
              </a:spcBef>
              <a:spcAft>
                <a:spcPts val="0"/>
              </a:spcAft>
              <a:buClr>
                <a:srgbClr val="FF0000"/>
              </a:buClr>
              <a:buSzPts val="1200"/>
              <a:buFont typeface="Times New Roman"/>
              <a:buNone/>
            </a:pPr>
            <a:r>
              <a:rPr lang="en-US" sz="1200" b="0" i="0" u="none" strike="noStrike" cap="none">
                <a:solidFill>
                  <a:srgbClr val="FF0000"/>
                </a:solidFill>
                <a:latin typeface="Times New Roman"/>
                <a:ea typeface="Times New Roman"/>
                <a:cs typeface="Times New Roman"/>
                <a:sym typeface="Times New Roman"/>
              </a:rPr>
              <a:t>5/5/2026</a:t>
            </a:r>
            <a:endParaRPr sz="1200" b="0" i="0" u="none" strike="noStrike" cap="none">
              <a:solidFill>
                <a:srgbClr val="FF0000"/>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4: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4: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marR="0" lvl="0" indent="0" algn="r" rtl="0">
              <a:lnSpc>
                <a:spcPct val="100000"/>
              </a:lnSpc>
              <a:spcBef>
                <a:spcPts val="0"/>
              </a:spcBef>
              <a:spcAft>
                <a:spcPts val="0"/>
              </a:spcAft>
              <a:buClr>
                <a:srgbClr val="FF0000"/>
              </a:buClr>
              <a:buSzPts val="1200"/>
              <a:buFont typeface="Times New Roman"/>
              <a:buNone/>
            </a:pPr>
            <a:fld id="{00000000-1234-1234-1234-123412341234}" type="slidenum">
              <a:rPr lang="en-US" sz="1200" b="0" i="0" u="none" strike="noStrike" cap="none">
                <a:solidFill>
                  <a:srgbClr val="FF0000"/>
                </a:solidFill>
                <a:latin typeface="Times New Roman"/>
                <a:ea typeface="Times New Roman"/>
                <a:cs typeface="Times New Roman"/>
                <a:sym typeface="Times New Roman"/>
              </a:rPr>
              <a:t>27</a:t>
            </a:fld>
            <a:endParaRPr sz="1200" b="0" i="0" u="none" strike="noStrike" cap="none">
              <a:solidFill>
                <a:srgbClr val="FF0000"/>
              </a:solidFill>
              <a:latin typeface="Times New Roman"/>
              <a:ea typeface="Times New Roman"/>
              <a:cs typeface="Times New Roman"/>
              <a:sym typeface="Times New Roman"/>
            </a:endParaRPr>
          </a:p>
        </p:txBody>
      </p:sp>
      <p:sp>
        <p:nvSpPr>
          <p:cNvPr id="203" name="Google Shape;203;p4: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marR="0" lvl="0" indent="0" algn="r" rtl="0">
              <a:lnSpc>
                <a:spcPct val="100000"/>
              </a:lnSpc>
              <a:spcBef>
                <a:spcPts val="0"/>
              </a:spcBef>
              <a:spcAft>
                <a:spcPts val="0"/>
              </a:spcAft>
              <a:buClr>
                <a:srgbClr val="FF0000"/>
              </a:buClr>
              <a:buSzPts val="1200"/>
              <a:buFont typeface="Times New Roman"/>
              <a:buNone/>
            </a:pPr>
            <a:r>
              <a:rPr lang="en-US" sz="1200" b="0" i="0" u="none" strike="noStrike" cap="none">
                <a:solidFill>
                  <a:srgbClr val="FF0000"/>
                </a:solidFill>
                <a:latin typeface="Times New Roman"/>
                <a:ea typeface="Times New Roman"/>
                <a:cs typeface="Times New Roman"/>
                <a:sym typeface="Times New Roman"/>
              </a:rPr>
              <a:t>5/5/2026</a:t>
            </a:r>
            <a:endParaRPr sz="1200" b="0" i="0" u="none" strike="noStrike" cap="none">
              <a:solidFill>
                <a:srgbClr val="FF0000"/>
              </a:solidFill>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28: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28: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
        <p:nvSpPr>
          <p:cNvPr id="397" name="Google Shape;397;p28: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a:extLst>
            <a:ext uri="{FF2B5EF4-FFF2-40B4-BE49-F238E27FC236}">
              <a16:creationId xmlns:a16="http://schemas.microsoft.com/office/drawing/2014/main" id="{6221CBF8-8F36-05C1-BCF2-595C751E54F0}"/>
            </a:ext>
          </a:extLst>
        </p:cNvPr>
        <p:cNvGrpSpPr/>
        <p:nvPr/>
      </p:nvGrpSpPr>
      <p:grpSpPr>
        <a:xfrm>
          <a:off x="0" y="0"/>
          <a:ext cx="0" cy="0"/>
          <a:chOff x="0" y="0"/>
          <a:chExt cx="0" cy="0"/>
        </a:xfrm>
      </p:grpSpPr>
      <p:sp>
        <p:nvSpPr>
          <p:cNvPr id="402" name="Google Shape;402;p29:notes">
            <a:extLst>
              <a:ext uri="{FF2B5EF4-FFF2-40B4-BE49-F238E27FC236}">
                <a16:creationId xmlns:a16="http://schemas.microsoft.com/office/drawing/2014/main" id="{21AA6291-7BD6-EF2B-FC3F-735E71068F4E}"/>
              </a:ext>
            </a:extLst>
          </p:cNvPr>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29:notes">
            <a:extLst>
              <a:ext uri="{FF2B5EF4-FFF2-40B4-BE49-F238E27FC236}">
                <a16:creationId xmlns:a16="http://schemas.microsoft.com/office/drawing/2014/main" id="{A3408865-D287-F40D-70F0-2C3297344AA6}"/>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8350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3:notes"/>
          <p:cNvSpPr txBox="1">
            <a:spLocks noGrp="1"/>
          </p:cNvSpPr>
          <p:nvPr>
            <p:ph type="body" idx="1"/>
          </p:nvPr>
        </p:nvSpPr>
        <p:spPr>
          <a:xfrm>
            <a:off x="686421" y="4344025"/>
            <a:ext cx="5485200" cy="4114500"/>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3:notes"/>
          <p:cNvSpPr txBox="1">
            <a:spLocks noGrp="1"/>
          </p:cNvSpPr>
          <p:nvPr>
            <p:ph type="sldNum" idx="12"/>
          </p:nvPr>
        </p:nvSpPr>
        <p:spPr>
          <a:xfrm>
            <a:off x="3884027" y="8684926"/>
            <a:ext cx="2972400" cy="457500"/>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
        <p:nvSpPr>
          <p:cNvPr id="193" name="Google Shape;193;p3:notes"/>
          <p:cNvSpPr txBox="1">
            <a:spLocks noGrp="1"/>
          </p:cNvSpPr>
          <p:nvPr>
            <p:ph type="dt" idx="10"/>
          </p:nvPr>
        </p:nvSpPr>
        <p:spPr>
          <a:xfrm>
            <a:off x="3884027" y="0"/>
            <a:ext cx="2972400" cy="457500"/>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9: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0: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31: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32: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43" name="Google Shape;443;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34: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5: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6: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7: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83" name="Google Shape;483;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8: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4: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4: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marR="0" lvl="0" indent="0" algn="r" rtl="0">
              <a:lnSpc>
                <a:spcPct val="100000"/>
              </a:lnSpc>
              <a:spcBef>
                <a:spcPts val="0"/>
              </a:spcBef>
              <a:spcAft>
                <a:spcPts val="0"/>
              </a:spcAft>
              <a:buClr>
                <a:srgbClr val="FF0000"/>
              </a:buClr>
              <a:buSzPts val="1200"/>
              <a:buFont typeface="Times New Roman"/>
              <a:buNone/>
            </a:pPr>
            <a:fld id="{00000000-1234-1234-1234-123412341234}" type="slidenum">
              <a:rPr lang="en-US" sz="1200" b="0" i="0" u="none" strike="noStrike" cap="none">
                <a:solidFill>
                  <a:srgbClr val="FF0000"/>
                </a:solidFill>
                <a:latin typeface="Times New Roman"/>
                <a:ea typeface="Times New Roman"/>
                <a:cs typeface="Times New Roman"/>
                <a:sym typeface="Times New Roman"/>
              </a:rPr>
              <a:t>4</a:t>
            </a:fld>
            <a:endParaRPr sz="1200" b="0" i="0" u="none" strike="noStrike" cap="none">
              <a:solidFill>
                <a:srgbClr val="FF0000"/>
              </a:solidFill>
              <a:latin typeface="Times New Roman"/>
              <a:ea typeface="Times New Roman"/>
              <a:cs typeface="Times New Roman"/>
              <a:sym typeface="Times New Roman"/>
            </a:endParaRPr>
          </a:p>
        </p:txBody>
      </p:sp>
      <p:sp>
        <p:nvSpPr>
          <p:cNvPr id="203" name="Google Shape;203;p4: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marR="0" lvl="0" indent="0" algn="r" rtl="0">
              <a:lnSpc>
                <a:spcPct val="100000"/>
              </a:lnSpc>
              <a:spcBef>
                <a:spcPts val="0"/>
              </a:spcBef>
              <a:spcAft>
                <a:spcPts val="0"/>
              </a:spcAft>
              <a:buClr>
                <a:srgbClr val="FF0000"/>
              </a:buClr>
              <a:buSzPts val="1200"/>
              <a:buFont typeface="Times New Roman"/>
              <a:buNone/>
            </a:pPr>
            <a:r>
              <a:rPr lang="en-US" sz="1200" b="0" i="0" u="none" strike="noStrike" cap="none">
                <a:solidFill>
                  <a:srgbClr val="FF0000"/>
                </a:solidFill>
                <a:latin typeface="Times New Roman"/>
                <a:ea typeface="Times New Roman"/>
                <a:cs typeface="Times New Roman"/>
                <a:sym typeface="Times New Roman"/>
              </a:rPr>
              <a:t>5/5/2026</a:t>
            </a:r>
            <a:endParaRPr sz="1200" b="0" i="0" u="none" strike="noStrike" cap="none">
              <a:solidFill>
                <a:srgbClr val="FF0000"/>
              </a:solidFill>
              <a:latin typeface="Times New Roman"/>
              <a:ea typeface="Times New Roman"/>
              <a:cs typeface="Times New Roman"/>
              <a:sym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39: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40: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1: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42: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33" name="Google Shape;533;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43: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43" name="Google Shape;543;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44: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53" name="Google Shape;55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45: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63" name="Google Shape;563;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6: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73" name="Google Shape;573;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47: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83" name="Google Shape;583;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48: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593" name="Google Shape;593;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4: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4: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marR="0" lvl="0" indent="0" algn="r" rtl="0">
              <a:lnSpc>
                <a:spcPct val="100000"/>
              </a:lnSpc>
              <a:spcBef>
                <a:spcPts val="0"/>
              </a:spcBef>
              <a:spcAft>
                <a:spcPts val="0"/>
              </a:spcAft>
              <a:buClr>
                <a:srgbClr val="FF0000"/>
              </a:buClr>
              <a:buSzPts val="1200"/>
              <a:buFont typeface="Times New Roman"/>
              <a:buNone/>
            </a:pPr>
            <a:fld id="{00000000-1234-1234-1234-123412341234}" type="slidenum">
              <a:rPr lang="en-US" sz="1200" b="0" i="0" u="none" strike="noStrike" cap="none">
                <a:solidFill>
                  <a:srgbClr val="FF0000"/>
                </a:solidFill>
                <a:latin typeface="Times New Roman"/>
                <a:ea typeface="Times New Roman"/>
                <a:cs typeface="Times New Roman"/>
                <a:sym typeface="Times New Roman"/>
              </a:rPr>
              <a:t>5</a:t>
            </a:fld>
            <a:endParaRPr sz="1200" b="0" i="0" u="none" strike="noStrike" cap="none">
              <a:solidFill>
                <a:srgbClr val="FF0000"/>
              </a:solidFill>
              <a:latin typeface="Times New Roman"/>
              <a:ea typeface="Times New Roman"/>
              <a:cs typeface="Times New Roman"/>
              <a:sym typeface="Times New Roman"/>
            </a:endParaRPr>
          </a:p>
        </p:txBody>
      </p:sp>
      <p:sp>
        <p:nvSpPr>
          <p:cNvPr id="203" name="Google Shape;203;p4: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marR="0" lvl="0" indent="0" algn="r" rtl="0">
              <a:lnSpc>
                <a:spcPct val="100000"/>
              </a:lnSpc>
              <a:spcBef>
                <a:spcPts val="0"/>
              </a:spcBef>
              <a:spcAft>
                <a:spcPts val="0"/>
              </a:spcAft>
              <a:buClr>
                <a:srgbClr val="FF0000"/>
              </a:buClr>
              <a:buSzPts val="1200"/>
              <a:buFont typeface="Times New Roman"/>
              <a:buNone/>
            </a:pPr>
            <a:r>
              <a:rPr lang="en-US" sz="1200" b="0" i="0" u="none" strike="noStrike" cap="none">
                <a:solidFill>
                  <a:srgbClr val="FF0000"/>
                </a:solidFill>
                <a:latin typeface="Times New Roman"/>
                <a:ea typeface="Times New Roman"/>
                <a:cs typeface="Times New Roman"/>
                <a:sym typeface="Times New Roman"/>
              </a:rPr>
              <a:t>5/5/2026</a:t>
            </a:r>
            <a:endParaRPr sz="1200" b="0" i="0" u="none" strike="noStrike" cap="none">
              <a:solidFill>
                <a:srgbClr val="FF0000"/>
              </a:solidFill>
              <a:latin typeface="Times New Roman"/>
              <a:ea typeface="Times New Roman"/>
              <a:cs typeface="Times New Roman"/>
              <a:sym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49: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603" name="Google Shape;603;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50: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613" name="Google Shape;61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51: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623" name="Google Shape;623;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75E91886-1F6F-3E3F-3767-EE575B2A3094}"/>
            </a:ext>
          </a:extLst>
        </p:cNvPr>
        <p:cNvGrpSpPr/>
        <p:nvPr/>
      </p:nvGrpSpPr>
      <p:grpSpPr>
        <a:xfrm>
          <a:off x="0" y="0"/>
          <a:ext cx="0" cy="0"/>
          <a:chOff x="0" y="0"/>
          <a:chExt cx="0" cy="0"/>
        </a:xfrm>
      </p:grpSpPr>
      <p:sp>
        <p:nvSpPr>
          <p:cNvPr id="622" name="Google Shape;622;p51:notes">
            <a:extLst>
              <a:ext uri="{FF2B5EF4-FFF2-40B4-BE49-F238E27FC236}">
                <a16:creationId xmlns:a16="http://schemas.microsoft.com/office/drawing/2014/main" id="{BEC53DE1-8C23-3AB7-0CA5-A33B0BF8D1A1}"/>
              </a:ext>
            </a:extLst>
          </p:cNvPr>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623" name="Google Shape;623;p51:notes">
            <a:extLst>
              <a:ext uri="{FF2B5EF4-FFF2-40B4-BE49-F238E27FC236}">
                <a16:creationId xmlns:a16="http://schemas.microsoft.com/office/drawing/2014/main" id="{012AC4A6-3D28-7C9C-6C44-ED5A2284ADC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26503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6: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6: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
        <p:nvSpPr>
          <p:cNvPr id="212" name="Google Shape;212;p6: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4: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4: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marR="0" lvl="0" indent="0" algn="r" rtl="0">
              <a:lnSpc>
                <a:spcPct val="100000"/>
              </a:lnSpc>
              <a:spcBef>
                <a:spcPts val="0"/>
              </a:spcBef>
              <a:spcAft>
                <a:spcPts val="0"/>
              </a:spcAft>
              <a:buClr>
                <a:srgbClr val="FF0000"/>
              </a:buClr>
              <a:buSzPts val="1200"/>
              <a:buFont typeface="Times New Roman"/>
              <a:buNone/>
            </a:pPr>
            <a:fld id="{00000000-1234-1234-1234-123412341234}" type="slidenum">
              <a:rPr lang="en-US" sz="1200" b="0" i="0" u="none" strike="noStrike" cap="none">
                <a:solidFill>
                  <a:srgbClr val="FF0000"/>
                </a:solidFill>
                <a:latin typeface="Times New Roman"/>
                <a:ea typeface="Times New Roman"/>
                <a:cs typeface="Times New Roman"/>
                <a:sym typeface="Times New Roman"/>
              </a:rPr>
              <a:t>7</a:t>
            </a:fld>
            <a:endParaRPr sz="1200" b="0" i="0" u="none" strike="noStrike" cap="none">
              <a:solidFill>
                <a:srgbClr val="FF0000"/>
              </a:solidFill>
              <a:latin typeface="Times New Roman"/>
              <a:ea typeface="Times New Roman"/>
              <a:cs typeface="Times New Roman"/>
              <a:sym typeface="Times New Roman"/>
            </a:endParaRPr>
          </a:p>
        </p:txBody>
      </p:sp>
      <p:sp>
        <p:nvSpPr>
          <p:cNvPr id="203" name="Google Shape;203;p4: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marR="0" lvl="0" indent="0" algn="r" rtl="0">
              <a:lnSpc>
                <a:spcPct val="100000"/>
              </a:lnSpc>
              <a:spcBef>
                <a:spcPts val="0"/>
              </a:spcBef>
              <a:spcAft>
                <a:spcPts val="0"/>
              </a:spcAft>
              <a:buClr>
                <a:srgbClr val="FF0000"/>
              </a:buClr>
              <a:buSzPts val="1200"/>
              <a:buFont typeface="Times New Roman"/>
              <a:buNone/>
            </a:pPr>
            <a:r>
              <a:rPr lang="en-US" sz="1200" b="0" i="0" u="none" strike="noStrike" cap="none">
                <a:solidFill>
                  <a:srgbClr val="FF0000"/>
                </a:solidFill>
                <a:latin typeface="Times New Roman"/>
                <a:ea typeface="Times New Roman"/>
                <a:cs typeface="Times New Roman"/>
                <a:sym typeface="Times New Roman"/>
              </a:rPr>
              <a:t>5/5/2026</a:t>
            </a:r>
            <a:endParaRPr sz="1200" b="0" i="0" u="none" strike="noStrike" cap="none">
              <a:solidFill>
                <a:srgbClr val="FF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7: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7:notes"/>
          <p:cNvSpPr txBox="1">
            <a:spLocks noGrp="1"/>
          </p:cNvSpPr>
          <p:nvPr>
            <p:ph type="sldNum" idx="12"/>
          </p:nvPr>
        </p:nvSpPr>
        <p:spPr>
          <a:xfrm>
            <a:off x="3884027" y="8684926"/>
            <a:ext cx="2972421" cy="457513"/>
          </a:xfrm>
          <a:prstGeom prst="rect">
            <a:avLst/>
          </a:prstGeom>
          <a:noFill/>
          <a:ln>
            <a:noFill/>
          </a:ln>
        </p:spPr>
        <p:txBody>
          <a:bodyPr spcFirstLastPara="1" wrap="square" lIns="89725" tIns="44850" rIns="89725" bIns="4485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
        <p:nvSpPr>
          <p:cNvPr id="221" name="Google Shape;221;p7:notes"/>
          <p:cNvSpPr txBox="1">
            <a:spLocks noGrp="1"/>
          </p:cNvSpPr>
          <p:nvPr>
            <p:ph type="dt" idx="10"/>
          </p:nvPr>
        </p:nvSpPr>
        <p:spPr>
          <a:xfrm>
            <a:off x="3884027" y="0"/>
            <a:ext cx="2972421" cy="457513"/>
          </a:xfrm>
          <a:prstGeom prst="rect">
            <a:avLst/>
          </a:prstGeom>
          <a:noFill/>
          <a:ln>
            <a:noFill/>
          </a:ln>
        </p:spPr>
        <p:txBody>
          <a:bodyPr spcFirstLastPara="1" wrap="square" lIns="89725" tIns="44850" rIns="89725" bIns="44850" anchor="t" anchorCtr="0">
            <a:noAutofit/>
          </a:bodyPr>
          <a:lstStyle/>
          <a:p>
            <a:pPr marL="0" lvl="0" indent="0" algn="r" rtl="0">
              <a:lnSpc>
                <a:spcPct val="100000"/>
              </a:lnSpc>
              <a:spcBef>
                <a:spcPts val="0"/>
              </a:spcBef>
              <a:spcAft>
                <a:spcPts val="0"/>
              </a:spcAft>
              <a:buSzPts val="1400"/>
              <a:buNone/>
            </a:pPr>
            <a:r>
              <a:rPr lang="en-US"/>
              <a:t>5/5/2026</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8:notes"/>
          <p:cNvSpPr txBox="1">
            <a:spLocks noGrp="1"/>
          </p:cNvSpPr>
          <p:nvPr>
            <p:ph type="body" idx="1"/>
          </p:nvPr>
        </p:nvSpPr>
        <p:spPr>
          <a:xfrm>
            <a:off x="686421" y="4344025"/>
            <a:ext cx="5485158" cy="4114488"/>
          </a:xfrm>
          <a:prstGeom prst="rect">
            <a:avLst/>
          </a:prstGeom>
          <a:noFill/>
          <a:ln>
            <a:noFill/>
          </a:ln>
        </p:spPr>
        <p:txBody>
          <a:bodyPr spcFirstLastPara="1" wrap="square" lIns="89725" tIns="44850" rIns="89725" bIns="4485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cxnSp>
        <p:nvCxnSpPr>
          <p:cNvPr id="99" name="Google Shape;99;g3e7558eeb06_0_101"/>
          <p:cNvCxnSpPr/>
          <p:nvPr/>
        </p:nvCxnSpPr>
        <p:spPr>
          <a:xfrm rot="10800000">
            <a:off x="0" y="1000125"/>
            <a:ext cx="9144000" cy="0"/>
          </a:xfrm>
          <a:prstGeom prst="straightConnector1">
            <a:avLst/>
          </a:prstGeom>
          <a:solidFill>
            <a:schemeClr val="accent1"/>
          </a:solidFill>
          <a:ln w="9525" cap="flat" cmpd="sng">
            <a:solidFill>
              <a:schemeClr val="dk1"/>
            </a:solidFill>
            <a:prstDash val="solid"/>
            <a:miter lim="8000"/>
            <a:headEnd type="none" w="sm" len="sm"/>
            <a:tailEnd type="none" w="sm" len="sm"/>
          </a:ln>
        </p:spPr>
      </p:cxnSp>
      <p:pic>
        <p:nvPicPr>
          <p:cNvPr id="100" name="Google Shape;100;g3e7558eeb06_0_101"/>
          <p:cNvPicPr preferRelativeResize="0"/>
          <p:nvPr/>
        </p:nvPicPr>
        <p:blipFill rotWithShape="1">
          <a:blip r:embed="rId2">
            <a:alphaModFix/>
          </a:blip>
          <a:srcRect/>
          <a:stretch/>
        </p:blipFill>
        <p:spPr>
          <a:xfrm>
            <a:off x="0" y="-1"/>
            <a:ext cx="9144000" cy="10001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4"/>
        <p:cNvGrpSpPr/>
        <p:nvPr/>
      </p:nvGrpSpPr>
      <p:grpSpPr>
        <a:xfrm>
          <a:off x="0" y="0"/>
          <a:ext cx="0" cy="0"/>
          <a:chOff x="0" y="0"/>
          <a:chExt cx="0" cy="0"/>
        </a:xfrm>
      </p:grpSpPr>
      <p:sp>
        <p:nvSpPr>
          <p:cNvPr id="155" name="Google Shape;155;g3e7558eeb06_0_15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56" name="Google Shape;156;g3e7558eeb06_0_158"/>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7" name="Google Shape;157;g3e7558eeb06_0_15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g3e7558eeb06_0_15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g3e7558eeb06_0_15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0"/>
        <p:cNvGrpSpPr/>
        <p:nvPr/>
      </p:nvGrpSpPr>
      <p:grpSpPr>
        <a:xfrm>
          <a:off x="0" y="0"/>
          <a:ext cx="0" cy="0"/>
          <a:chOff x="0" y="0"/>
          <a:chExt cx="0" cy="0"/>
        </a:xfrm>
      </p:grpSpPr>
      <p:sp>
        <p:nvSpPr>
          <p:cNvPr id="161" name="Google Shape;161;g3e7558eeb06_0_164"/>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62" name="Google Shape;162;g3e7558eeb06_0_16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3" name="Google Shape;163;g3e7558eeb06_0_16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g3e7558eeb06_0_16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g3e7558eeb06_0_16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lip Art and Text" type="clipArtAndTx">
  <p:cSld name="CLIPART_AND_TEXT">
    <p:spTree>
      <p:nvGrpSpPr>
        <p:cNvPr id="1" name="Shape 166"/>
        <p:cNvGrpSpPr/>
        <p:nvPr/>
      </p:nvGrpSpPr>
      <p:grpSpPr>
        <a:xfrm>
          <a:off x="0" y="0"/>
          <a:ext cx="0" cy="0"/>
          <a:chOff x="0" y="0"/>
          <a:chExt cx="0" cy="0"/>
        </a:xfrm>
      </p:grpSpPr>
      <p:sp>
        <p:nvSpPr>
          <p:cNvPr id="167" name="Google Shape;167;g3e7558eeb06_0_17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68" name="Google Shape;168;g3e7558eeb06_0_170"/>
          <p:cNvSpPr>
            <a:spLocks noGrp="1"/>
          </p:cNvSpPr>
          <p:nvPr>
            <p:ph type="clipArt" idx="2"/>
          </p:nvPr>
        </p:nvSpPr>
        <p:spPr>
          <a:xfrm>
            <a:off x="685800" y="1981200"/>
            <a:ext cx="3810000" cy="4114800"/>
          </a:xfrm>
          <a:prstGeom prst="rect">
            <a:avLst/>
          </a:prstGeom>
          <a:noFill/>
          <a:ln>
            <a:noFill/>
          </a:ln>
        </p:spPr>
      </p:sp>
      <p:sp>
        <p:nvSpPr>
          <p:cNvPr id="169" name="Google Shape;169;g3e7558eeb06_0_170"/>
          <p:cNvSpPr txBox="1">
            <a:spLocks noGrp="1"/>
          </p:cNvSpPr>
          <p:nvPr>
            <p:ph type="body" idx="1"/>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0" name="Google Shape;170;g3e7558eeb06_0_17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g3e7558eeb06_0_17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g3e7558eeb06_0_17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cxnSp>
        <p:nvCxnSpPr>
          <p:cNvPr id="17" name="Google Shape;17;p53"/>
          <p:cNvCxnSpPr/>
          <p:nvPr/>
        </p:nvCxnSpPr>
        <p:spPr>
          <a:xfrm rot="10800000">
            <a:off x="0" y="1000125"/>
            <a:ext cx="9144000" cy="0"/>
          </a:xfrm>
          <a:prstGeom prst="straightConnector1">
            <a:avLst/>
          </a:prstGeom>
          <a:solidFill>
            <a:schemeClr val="accent1"/>
          </a:solidFill>
          <a:ln w="9525" cap="flat" cmpd="sng">
            <a:solidFill>
              <a:schemeClr val="dk1"/>
            </a:solidFill>
            <a:prstDash val="solid"/>
            <a:miter lim="8000"/>
            <a:headEnd type="none" w="sm" len="sm"/>
            <a:tailEnd type="none" w="sm" len="sm"/>
          </a:ln>
        </p:spPr>
      </p:cxnSp>
      <p:pic>
        <p:nvPicPr>
          <p:cNvPr id="18" name="Google Shape;18;p53"/>
          <p:cNvPicPr preferRelativeResize="0"/>
          <p:nvPr/>
        </p:nvPicPr>
        <p:blipFill rotWithShape="1">
          <a:blip r:embed="rId2">
            <a:alphaModFix/>
          </a:blip>
          <a:srcRect/>
          <a:stretch/>
        </p:blipFill>
        <p:spPr>
          <a:xfrm>
            <a:off x="0" y="-1"/>
            <a:ext cx="9144000" cy="10001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
        <p:cNvGrpSpPr/>
        <p:nvPr/>
      </p:nvGrpSpPr>
      <p:grpSpPr>
        <a:xfrm>
          <a:off x="0" y="0"/>
          <a:ext cx="0" cy="0"/>
          <a:chOff x="0" y="0"/>
          <a:chExt cx="0" cy="0"/>
        </a:xfrm>
      </p:grpSpPr>
      <p:sp>
        <p:nvSpPr>
          <p:cNvPr id="20" name="Google Shape;20;p5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1" name="Google Shape;21;p54"/>
          <p:cNvSpPr>
            <a:spLocks noGrp="1"/>
          </p:cNvSpPr>
          <p:nvPr>
            <p:ph type="pic" idx="2"/>
          </p:nvPr>
        </p:nvSpPr>
        <p:spPr>
          <a:xfrm>
            <a:off x="1792288" y="612775"/>
            <a:ext cx="5486400" cy="4114800"/>
          </a:xfrm>
          <a:prstGeom prst="rect">
            <a:avLst/>
          </a:prstGeom>
          <a:noFill/>
          <a:ln>
            <a:noFill/>
          </a:ln>
        </p:spPr>
        <p:txBody>
          <a:bodyPr/>
          <a:lstStyle/>
          <a:p>
            <a:endParaRPr lang="en-US"/>
          </a:p>
        </p:txBody>
      </p:sp>
      <p:sp>
        <p:nvSpPr>
          <p:cNvPr id="22" name="Google Shape;22;p5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Times New Roman"/>
              <a:buNone/>
              <a:defRPr sz="1400"/>
            </a:lvl1pPr>
            <a:lvl2pPr marL="914400" lvl="1" indent="-228600" algn="l">
              <a:lnSpc>
                <a:spcPct val="100000"/>
              </a:lnSpc>
              <a:spcBef>
                <a:spcPts val="240"/>
              </a:spcBef>
              <a:spcAft>
                <a:spcPts val="0"/>
              </a:spcAft>
              <a:buClr>
                <a:schemeClr val="dk1"/>
              </a:buClr>
              <a:buSzPts val="1200"/>
              <a:buFont typeface="Times New Roman"/>
              <a:buNone/>
              <a:defRPr sz="1200"/>
            </a:lvl2pPr>
            <a:lvl3pPr marL="1371600" lvl="2" indent="-228600" algn="l">
              <a:lnSpc>
                <a:spcPct val="100000"/>
              </a:lnSpc>
              <a:spcBef>
                <a:spcPts val="200"/>
              </a:spcBef>
              <a:spcAft>
                <a:spcPts val="0"/>
              </a:spcAft>
              <a:buClr>
                <a:schemeClr val="dk1"/>
              </a:buClr>
              <a:buSzPts val="1000"/>
              <a:buFont typeface="Times New Roman"/>
              <a:buNone/>
              <a:defRPr sz="1000"/>
            </a:lvl3pPr>
            <a:lvl4pPr marL="1828800" lvl="3" indent="-228600" algn="l">
              <a:lnSpc>
                <a:spcPct val="100000"/>
              </a:lnSpc>
              <a:spcBef>
                <a:spcPts val="180"/>
              </a:spcBef>
              <a:spcAft>
                <a:spcPts val="0"/>
              </a:spcAft>
              <a:buClr>
                <a:schemeClr val="dk1"/>
              </a:buClr>
              <a:buSzPts val="900"/>
              <a:buFont typeface="Times New Roman"/>
              <a:buNone/>
              <a:defRPr sz="900"/>
            </a:lvl4pPr>
            <a:lvl5pPr marL="2286000" lvl="4" indent="-228600" algn="l">
              <a:lnSpc>
                <a:spcPct val="100000"/>
              </a:lnSpc>
              <a:spcBef>
                <a:spcPts val="180"/>
              </a:spcBef>
              <a:spcAft>
                <a:spcPts val="0"/>
              </a:spcAft>
              <a:buClr>
                <a:schemeClr val="dk1"/>
              </a:buClr>
              <a:buSzPts val="900"/>
              <a:buFont typeface="Times New Roman"/>
              <a:buNone/>
              <a:defRPr sz="900"/>
            </a:lvl5pPr>
            <a:lvl6pPr marL="2743200" lvl="5" indent="-228600" algn="l">
              <a:lnSpc>
                <a:spcPct val="100000"/>
              </a:lnSpc>
              <a:spcBef>
                <a:spcPts val="180"/>
              </a:spcBef>
              <a:spcAft>
                <a:spcPts val="0"/>
              </a:spcAft>
              <a:buClr>
                <a:schemeClr val="dk1"/>
              </a:buClr>
              <a:buSzPts val="900"/>
              <a:buFont typeface="Times New Roman"/>
              <a:buNone/>
              <a:defRPr sz="900"/>
            </a:lvl6pPr>
            <a:lvl7pPr marL="3200400" lvl="6" indent="-228600" algn="l">
              <a:lnSpc>
                <a:spcPct val="100000"/>
              </a:lnSpc>
              <a:spcBef>
                <a:spcPts val="180"/>
              </a:spcBef>
              <a:spcAft>
                <a:spcPts val="0"/>
              </a:spcAft>
              <a:buClr>
                <a:schemeClr val="dk1"/>
              </a:buClr>
              <a:buSzPts val="900"/>
              <a:buFont typeface="Times New Roman"/>
              <a:buNone/>
              <a:defRPr sz="900"/>
            </a:lvl7pPr>
            <a:lvl8pPr marL="3657600" lvl="7" indent="-228600" algn="l">
              <a:lnSpc>
                <a:spcPct val="100000"/>
              </a:lnSpc>
              <a:spcBef>
                <a:spcPts val="180"/>
              </a:spcBef>
              <a:spcAft>
                <a:spcPts val="0"/>
              </a:spcAft>
              <a:buClr>
                <a:schemeClr val="dk1"/>
              </a:buClr>
              <a:buSzPts val="900"/>
              <a:buFont typeface="Times New Roman"/>
              <a:buNone/>
              <a:defRPr sz="900"/>
            </a:lvl8pPr>
            <a:lvl9pPr marL="4114800" lvl="8" indent="-228600" algn="l">
              <a:lnSpc>
                <a:spcPct val="100000"/>
              </a:lnSpc>
              <a:spcBef>
                <a:spcPts val="180"/>
              </a:spcBef>
              <a:spcAft>
                <a:spcPts val="0"/>
              </a:spcAft>
              <a:buClr>
                <a:schemeClr val="dk1"/>
              </a:buClr>
              <a:buSzPts val="900"/>
              <a:buFont typeface="Times New Roman"/>
              <a:buNone/>
              <a:defRPr sz="900"/>
            </a:lvl9pPr>
          </a:lstStyle>
          <a:p>
            <a:endParaRPr/>
          </a:p>
        </p:txBody>
      </p:sp>
      <p:sp>
        <p:nvSpPr>
          <p:cNvPr id="23" name="Google Shape;23;p5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5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6"/>
        <p:cNvGrpSpPr/>
        <p:nvPr/>
      </p:nvGrpSpPr>
      <p:grpSpPr>
        <a:xfrm>
          <a:off x="0" y="0"/>
          <a:ext cx="0" cy="0"/>
          <a:chOff x="0" y="0"/>
          <a:chExt cx="0" cy="0"/>
        </a:xfrm>
      </p:grpSpPr>
      <p:sp>
        <p:nvSpPr>
          <p:cNvPr id="27" name="Google Shape;27;p5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8" name="Google Shape;28;p5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Times New Roman"/>
              <a:buNone/>
              <a:defRPr/>
            </a:lvl1pPr>
            <a:lvl2pPr lvl="1" algn="ctr">
              <a:lnSpc>
                <a:spcPct val="100000"/>
              </a:lnSpc>
              <a:spcBef>
                <a:spcPts val="560"/>
              </a:spcBef>
              <a:spcAft>
                <a:spcPts val="0"/>
              </a:spcAft>
              <a:buClr>
                <a:schemeClr val="dk1"/>
              </a:buClr>
              <a:buSzPts val="2800"/>
              <a:buFont typeface="Times New Roman"/>
              <a:buNone/>
              <a:defRPr/>
            </a:lvl2pPr>
            <a:lvl3pPr lvl="2" algn="ctr">
              <a:lnSpc>
                <a:spcPct val="100000"/>
              </a:lnSpc>
              <a:spcBef>
                <a:spcPts val="480"/>
              </a:spcBef>
              <a:spcAft>
                <a:spcPts val="0"/>
              </a:spcAft>
              <a:buClr>
                <a:schemeClr val="dk1"/>
              </a:buClr>
              <a:buSzPts val="2400"/>
              <a:buFont typeface="Times New Roman"/>
              <a:buNone/>
              <a:defRPr/>
            </a:lvl3pPr>
            <a:lvl4pPr lvl="3" algn="ctr">
              <a:lnSpc>
                <a:spcPct val="100000"/>
              </a:lnSpc>
              <a:spcBef>
                <a:spcPts val="400"/>
              </a:spcBef>
              <a:spcAft>
                <a:spcPts val="0"/>
              </a:spcAft>
              <a:buClr>
                <a:schemeClr val="dk1"/>
              </a:buClr>
              <a:buSzPts val="2000"/>
              <a:buFont typeface="Times New Roman"/>
              <a:buNone/>
              <a:defRPr/>
            </a:lvl4pPr>
            <a:lvl5pPr lvl="4" algn="ctr">
              <a:lnSpc>
                <a:spcPct val="100000"/>
              </a:lnSpc>
              <a:spcBef>
                <a:spcPts val="400"/>
              </a:spcBef>
              <a:spcAft>
                <a:spcPts val="0"/>
              </a:spcAft>
              <a:buClr>
                <a:schemeClr val="dk1"/>
              </a:buClr>
              <a:buSzPts val="2000"/>
              <a:buFont typeface="Times New Roman"/>
              <a:buNone/>
              <a:defRPr/>
            </a:lvl5pPr>
            <a:lvl6pPr lvl="5" algn="ctr">
              <a:lnSpc>
                <a:spcPct val="100000"/>
              </a:lnSpc>
              <a:spcBef>
                <a:spcPts val="400"/>
              </a:spcBef>
              <a:spcAft>
                <a:spcPts val="0"/>
              </a:spcAft>
              <a:buClr>
                <a:schemeClr val="dk1"/>
              </a:buClr>
              <a:buSzPts val="2000"/>
              <a:buFont typeface="Times New Roman"/>
              <a:buNone/>
              <a:defRPr/>
            </a:lvl6pPr>
            <a:lvl7pPr lvl="6" algn="ctr">
              <a:lnSpc>
                <a:spcPct val="100000"/>
              </a:lnSpc>
              <a:spcBef>
                <a:spcPts val="400"/>
              </a:spcBef>
              <a:spcAft>
                <a:spcPts val="0"/>
              </a:spcAft>
              <a:buClr>
                <a:schemeClr val="dk1"/>
              </a:buClr>
              <a:buSzPts val="2000"/>
              <a:buFont typeface="Times New Roman"/>
              <a:buNone/>
              <a:defRPr/>
            </a:lvl7pPr>
            <a:lvl8pPr lvl="7" algn="ctr">
              <a:lnSpc>
                <a:spcPct val="100000"/>
              </a:lnSpc>
              <a:spcBef>
                <a:spcPts val="400"/>
              </a:spcBef>
              <a:spcAft>
                <a:spcPts val="0"/>
              </a:spcAft>
              <a:buClr>
                <a:schemeClr val="dk1"/>
              </a:buClr>
              <a:buSzPts val="2000"/>
              <a:buFont typeface="Times New Roman"/>
              <a:buNone/>
              <a:defRPr/>
            </a:lvl8pPr>
            <a:lvl9pPr lvl="8" algn="ctr">
              <a:lnSpc>
                <a:spcPct val="100000"/>
              </a:lnSpc>
              <a:spcBef>
                <a:spcPts val="400"/>
              </a:spcBef>
              <a:spcAft>
                <a:spcPts val="0"/>
              </a:spcAft>
              <a:buClr>
                <a:schemeClr val="dk1"/>
              </a:buClr>
              <a:buSzPts val="2000"/>
              <a:buFont typeface="Times New Roman"/>
              <a:buNone/>
              <a:defRPr/>
            </a:lvl9pPr>
          </a:lstStyle>
          <a:p>
            <a:endParaRPr/>
          </a:p>
        </p:txBody>
      </p:sp>
      <p:sp>
        <p:nvSpPr>
          <p:cNvPr id="29" name="Google Shape;29;p5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
        <p:cNvGrpSpPr/>
        <p:nvPr/>
      </p:nvGrpSpPr>
      <p:grpSpPr>
        <a:xfrm>
          <a:off x="0" y="0"/>
          <a:ext cx="0" cy="0"/>
          <a:chOff x="0" y="0"/>
          <a:chExt cx="0" cy="0"/>
        </a:xfrm>
      </p:grpSpPr>
      <p:sp>
        <p:nvSpPr>
          <p:cNvPr id="33" name="Google Shape;33;p56"/>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4" name="Google Shape;34;p56"/>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5" name="Google Shape;35;p5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
        <p:cNvGrpSpPr/>
        <p:nvPr/>
      </p:nvGrpSpPr>
      <p:grpSpPr>
        <a:xfrm>
          <a:off x="0" y="0"/>
          <a:ext cx="0" cy="0"/>
          <a:chOff x="0" y="0"/>
          <a:chExt cx="0" cy="0"/>
        </a:xfrm>
      </p:grpSpPr>
      <p:sp>
        <p:nvSpPr>
          <p:cNvPr id="39" name="Google Shape;39;p5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0" name="Google Shape;40;p5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Times New Roman"/>
              <a:buNone/>
              <a:defRPr sz="2000"/>
            </a:lvl1pPr>
            <a:lvl2pPr marL="914400" lvl="1" indent="-228600" algn="l">
              <a:lnSpc>
                <a:spcPct val="100000"/>
              </a:lnSpc>
              <a:spcBef>
                <a:spcPts val="360"/>
              </a:spcBef>
              <a:spcAft>
                <a:spcPts val="0"/>
              </a:spcAft>
              <a:buClr>
                <a:schemeClr val="dk1"/>
              </a:buClr>
              <a:buSzPts val="1800"/>
              <a:buFont typeface="Times New Roman"/>
              <a:buNone/>
              <a:defRPr sz="1800"/>
            </a:lvl2pPr>
            <a:lvl3pPr marL="1371600" lvl="2" indent="-228600" algn="l">
              <a:lnSpc>
                <a:spcPct val="100000"/>
              </a:lnSpc>
              <a:spcBef>
                <a:spcPts val="320"/>
              </a:spcBef>
              <a:spcAft>
                <a:spcPts val="0"/>
              </a:spcAft>
              <a:buClr>
                <a:schemeClr val="dk1"/>
              </a:buClr>
              <a:buSzPts val="1600"/>
              <a:buFont typeface="Times New Roman"/>
              <a:buNone/>
              <a:defRPr sz="1600"/>
            </a:lvl3pPr>
            <a:lvl4pPr marL="1828800" lvl="3" indent="-228600" algn="l">
              <a:lnSpc>
                <a:spcPct val="100000"/>
              </a:lnSpc>
              <a:spcBef>
                <a:spcPts val="280"/>
              </a:spcBef>
              <a:spcAft>
                <a:spcPts val="0"/>
              </a:spcAft>
              <a:buClr>
                <a:schemeClr val="dk1"/>
              </a:buClr>
              <a:buSzPts val="1400"/>
              <a:buFont typeface="Times New Roman"/>
              <a:buNone/>
              <a:defRPr sz="1400"/>
            </a:lvl4pPr>
            <a:lvl5pPr marL="2286000" lvl="4" indent="-228600" algn="l">
              <a:lnSpc>
                <a:spcPct val="100000"/>
              </a:lnSpc>
              <a:spcBef>
                <a:spcPts val="280"/>
              </a:spcBef>
              <a:spcAft>
                <a:spcPts val="0"/>
              </a:spcAft>
              <a:buClr>
                <a:schemeClr val="dk1"/>
              </a:buClr>
              <a:buSzPts val="1400"/>
              <a:buFont typeface="Times New Roman"/>
              <a:buNone/>
              <a:defRPr sz="1400"/>
            </a:lvl5pPr>
            <a:lvl6pPr marL="2743200" lvl="5" indent="-228600" algn="l">
              <a:lnSpc>
                <a:spcPct val="100000"/>
              </a:lnSpc>
              <a:spcBef>
                <a:spcPts val="280"/>
              </a:spcBef>
              <a:spcAft>
                <a:spcPts val="0"/>
              </a:spcAft>
              <a:buClr>
                <a:schemeClr val="dk1"/>
              </a:buClr>
              <a:buSzPts val="1400"/>
              <a:buFont typeface="Times New Roman"/>
              <a:buNone/>
              <a:defRPr sz="1400"/>
            </a:lvl6pPr>
            <a:lvl7pPr marL="3200400" lvl="6" indent="-228600" algn="l">
              <a:lnSpc>
                <a:spcPct val="100000"/>
              </a:lnSpc>
              <a:spcBef>
                <a:spcPts val="280"/>
              </a:spcBef>
              <a:spcAft>
                <a:spcPts val="0"/>
              </a:spcAft>
              <a:buClr>
                <a:schemeClr val="dk1"/>
              </a:buClr>
              <a:buSzPts val="1400"/>
              <a:buFont typeface="Times New Roman"/>
              <a:buNone/>
              <a:defRPr sz="1400"/>
            </a:lvl7pPr>
            <a:lvl8pPr marL="3657600" lvl="7" indent="-228600" algn="l">
              <a:lnSpc>
                <a:spcPct val="100000"/>
              </a:lnSpc>
              <a:spcBef>
                <a:spcPts val="280"/>
              </a:spcBef>
              <a:spcAft>
                <a:spcPts val="0"/>
              </a:spcAft>
              <a:buClr>
                <a:schemeClr val="dk1"/>
              </a:buClr>
              <a:buSzPts val="1400"/>
              <a:buFont typeface="Times New Roman"/>
              <a:buNone/>
              <a:defRPr sz="1400"/>
            </a:lvl8pPr>
            <a:lvl9pPr marL="4114800" lvl="8" indent="-228600" algn="l">
              <a:lnSpc>
                <a:spcPct val="100000"/>
              </a:lnSpc>
              <a:spcBef>
                <a:spcPts val="280"/>
              </a:spcBef>
              <a:spcAft>
                <a:spcPts val="0"/>
              </a:spcAft>
              <a:buClr>
                <a:schemeClr val="dk1"/>
              </a:buClr>
              <a:buSzPts val="1400"/>
              <a:buFont typeface="Times New Roman"/>
              <a:buNone/>
              <a:defRPr sz="1400"/>
            </a:lvl9pPr>
          </a:lstStyle>
          <a:p>
            <a:endParaRPr/>
          </a:p>
        </p:txBody>
      </p:sp>
      <p:sp>
        <p:nvSpPr>
          <p:cNvPr id="41" name="Google Shape;41;p5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4"/>
        <p:cNvGrpSpPr/>
        <p:nvPr/>
      </p:nvGrpSpPr>
      <p:grpSpPr>
        <a:xfrm>
          <a:off x="0" y="0"/>
          <a:ext cx="0" cy="0"/>
          <a:chOff x="0" y="0"/>
          <a:chExt cx="0" cy="0"/>
        </a:xfrm>
      </p:grpSpPr>
      <p:sp>
        <p:nvSpPr>
          <p:cNvPr id="45" name="Google Shape;45;p5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6" name="Google Shape;46;p58"/>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Times New Roman"/>
              <a:buChar char="•"/>
              <a:defRPr sz="2800"/>
            </a:lvl1pPr>
            <a:lvl2pPr marL="914400" lvl="1" indent="-381000" algn="l">
              <a:lnSpc>
                <a:spcPct val="100000"/>
              </a:lnSpc>
              <a:spcBef>
                <a:spcPts val="480"/>
              </a:spcBef>
              <a:spcAft>
                <a:spcPts val="0"/>
              </a:spcAft>
              <a:buClr>
                <a:schemeClr val="dk1"/>
              </a:buClr>
              <a:buSzPts val="2400"/>
              <a:buFont typeface="Times New Roman"/>
              <a:buChar char="–"/>
              <a:defRPr sz="2400"/>
            </a:lvl2pPr>
            <a:lvl3pPr marL="1371600" lvl="2" indent="-355600" algn="l">
              <a:lnSpc>
                <a:spcPct val="100000"/>
              </a:lnSpc>
              <a:spcBef>
                <a:spcPts val="400"/>
              </a:spcBef>
              <a:spcAft>
                <a:spcPts val="0"/>
              </a:spcAft>
              <a:buClr>
                <a:schemeClr val="dk1"/>
              </a:buClr>
              <a:buSzPts val="2000"/>
              <a:buFont typeface="Times New Roman"/>
              <a:buChar char="•"/>
              <a:defRPr sz="2000"/>
            </a:lvl3pPr>
            <a:lvl4pPr marL="1828800" lvl="3" indent="-342900" algn="l">
              <a:lnSpc>
                <a:spcPct val="100000"/>
              </a:lnSpc>
              <a:spcBef>
                <a:spcPts val="360"/>
              </a:spcBef>
              <a:spcAft>
                <a:spcPts val="0"/>
              </a:spcAft>
              <a:buClr>
                <a:schemeClr val="dk1"/>
              </a:buClr>
              <a:buSzPts val="1800"/>
              <a:buFont typeface="Times New Roman"/>
              <a:buChar char="–"/>
              <a:defRPr sz="1800"/>
            </a:lvl4pPr>
            <a:lvl5pPr marL="2286000" lvl="4" indent="-342900" algn="l">
              <a:lnSpc>
                <a:spcPct val="100000"/>
              </a:lnSpc>
              <a:spcBef>
                <a:spcPts val="360"/>
              </a:spcBef>
              <a:spcAft>
                <a:spcPts val="0"/>
              </a:spcAft>
              <a:buClr>
                <a:schemeClr val="dk1"/>
              </a:buClr>
              <a:buSzPts val="1800"/>
              <a:buFont typeface="Times New Roman"/>
              <a:buChar char="»"/>
              <a:defRPr sz="1800"/>
            </a:lvl5pPr>
            <a:lvl6pPr marL="2743200" lvl="5" indent="-342900" algn="l">
              <a:lnSpc>
                <a:spcPct val="100000"/>
              </a:lnSpc>
              <a:spcBef>
                <a:spcPts val="360"/>
              </a:spcBef>
              <a:spcAft>
                <a:spcPts val="0"/>
              </a:spcAft>
              <a:buClr>
                <a:schemeClr val="dk1"/>
              </a:buClr>
              <a:buSzPts val="1800"/>
              <a:buFont typeface="Times New Roman"/>
              <a:buChar char="»"/>
              <a:defRPr sz="1800"/>
            </a:lvl6pPr>
            <a:lvl7pPr marL="3200400" lvl="6" indent="-342900" algn="l">
              <a:lnSpc>
                <a:spcPct val="100000"/>
              </a:lnSpc>
              <a:spcBef>
                <a:spcPts val="360"/>
              </a:spcBef>
              <a:spcAft>
                <a:spcPts val="0"/>
              </a:spcAft>
              <a:buClr>
                <a:schemeClr val="dk1"/>
              </a:buClr>
              <a:buSzPts val="1800"/>
              <a:buFont typeface="Times New Roman"/>
              <a:buChar char="»"/>
              <a:defRPr sz="1800"/>
            </a:lvl7pPr>
            <a:lvl8pPr marL="3657600" lvl="7" indent="-342900" algn="l">
              <a:lnSpc>
                <a:spcPct val="100000"/>
              </a:lnSpc>
              <a:spcBef>
                <a:spcPts val="360"/>
              </a:spcBef>
              <a:spcAft>
                <a:spcPts val="0"/>
              </a:spcAft>
              <a:buClr>
                <a:schemeClr val="dk1"/>
              </a:buClr>
              <a:buSzPts val="1800"/>
              <a:buFont typeface="Times New Roman"/>
              <a:buChar char="»"/>
              <a:defRPr sz="1800"/>
            </a:lvl8pPr>
            <a:lvl9pPr marL="4114800" lvl="8" indent="-342900" algn="l">
              <a:lnSpc>
                <a:spcPct val="100000"/>
              </a:lnSpc>
              <a:spcBef>
                <a:spcPts val="360"/>
              </a:spcBef>
              <a:spcAft>
                <a:spcPts val="0"/>
              </a:spcAft>
              <a:buClr>
                <a:schemeClr val="dk1"/>
              </a:buClr>
              <a:buSzPts val="1800"/>
              <a:buFont typeface="Times New Roman"/>
              <a:buChar char="»"/>
              <a:defRPr sz="1800"/>
            </a:lvl9pPr>
          </a:lstStyle>
          <a:p>
            <a:endParaRPr/>
          </a:p>
        </p:txBody>
      </p:sp>
      <p:sp>
        <p:nvSpPr>
          <p:cNvPr id="47" name="Google Shape;47;p58"/>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Times New Roman"/>
              <a:buChar char="•"/>
              <a:defRPr sz="2800"/>
            </a:lvl1pPr>
            <a:lvl2pPr marL="914400" lvl="1" indent="-381000" algn="l">
              <a:lnSpc>
                <a:spcPct val="100000"/>
              </a:lnSpc>
              <a:spcBef>
                <a:spcPts val="480"/>
              </a:spcBef>
              <a:spcAft>
                <a:spcPts val="0"/>
              </a:spcAft>
              <a:buClr>
                <a:schemeClr val="dk1"/>
              </a:buClr>
              <a:buSzPts val="2400"/>
              <a:buFont typeface="Times New Roman"/>
              <a:buChar char="–"/>
              <a:defRPr sz="2400"/>
            </a:lvl2pPr>
            <a:lvl3pPr marL="1371600" lvl="2" indent="-355600" algn="l">
              <a:lnSpc>
                <a:spcPct val="100000"/>
              </a:lnSpc>
              <a:spcBef>
                <a:spcPts val="400"/>
              </a:spcBef>
              <a:spcAft>
                <a:spcPts val="0"/>
              </a:spcAft>
              <a:buClr>
                <a:schemeClr val="dk1"/>
              </a:buClr>
              <a:buSzPts val="2000"/>
              <a:buFont typeface="Times New Roman"/>
              <a:buChar char="•"/>
              <a:defRPr sz="2000"/>
            </a:lvl3pPr>
            <a:lvl4pPr marL="1828800" lvl="3" indent="-342900" algn="l">
              <a:lnSpc>
                <a:spcPct val="100000"/>
              </a:lnSpc>
              <a:spcBef>
                <a:spcPts val="360"/>
              </a:spcBef>
              <a:spcAft>
                <a:spcPts val="0"/>
              </a:spcAft>
              <a:buClr>
                <a:schemeClr val="dk1"/>
              </a:buClr>
              <a:buSzPts val="1800"/>
              <a:buFont typeface="Times New Roman"/>
              <a:buChar char="–"/>
              <a:defRPr sz="1800"/>
            </a:lvl4pPr>
            <a:lvl5pPr marL="2286000" lvl="4" indent="-342900" algn="l">
              <a:lnSpc>
                <a:spcPct val="100000"/>
              </a:lnSpc>
              <a:spcBef>
                <a:spcPts val="360"/>
              </a:spcBef>
              <a:spcAft>
                <a:spcPts val="0"/>
              </a:spcAft>
              <a:buClr>
                <a:schemeClr val="dk1"/>
              </a:buClr>
              <a:buSzPts val="1800"/>
              <a:buFont typeface="Times New Roman"/>
              <a:buChar char="»"/>
              <a:defRPr sz="1800"/>
            </a:lvl5pPr>
            <a:lvl6pPr marL="2743200" lvl="5" indent="-342900" algn="l">
              <a:lnSpc>
                <a:spcPct val="100000"/>
              </a:lnSpc>
              <a:spcBef>
                <a:spcPts val="360"/>
              </a:spcBef>
              <a:spcAft>
                <a:spcPts val="0"/>
              </a:spcAft>
              <a:buClr>
                <a:schemeClr val="dk1"/>
              </a:buClr>
              <a:buSzPts val="1800"/>
              <a:buFont typeface="Times New Roman"/>
              <a:buChar char="»"/>
              <a:defRPr sz="1800"/>
            </a:lvl6pPr>
            <a:lvl7pPr marL="3200400" lvl="6" indent="-342900" algn="l">
              <a:lnSpc>
                <a:spcPct val="100000"/>
              </a:lnSpc>
              <a:spcBef>
                <a:spcPts val="360"/>
              </a:spcBef>
              <a:spcAft>
                <a:spcPts val="0"/>
              </a:spcAft>
              <a:buClr>
                <a:schemeClr val="dk1"/>
              </a:buClr>
              <a:buSzPts val="1800"/>
              <a:buFont typeface="Times New Roman"/>
              <a:buChar char="»"/>
              <a:defRPr sz="1800"/>
            </a:lvl7pPr>
            <a:lvl8pPr marL="3657600" lvl="7" indent="-342900" algn="l">
              <a:lnSpc>
                <a:spcPct val="100000"/>
              </a:lnSpc>
              <a:spcBef>
                <a:spcPts val="360"/>
              </a:spcBef>
              <a:spcAft>
                <a:spcPts val="0"/>
              </a:spcAft>
              <a:buClr>
                <a:schemeClr val="dk1"/>
              </a:buClr>
              <a:buSzPts val="1800"/>
              <a:buFont typeface="Times New Roman"/>
              <a:buChar char="»"/>
              <a:defRPr sz="1800"/>
            </a:lvl8pPr>
            <a:lvl9pPr marL="4114800" lvl="8" indent="-342900" algn="l">
              <a:lnSpc>
                <a:spcPct val="100000"/>
              </a:lnSpc>
              <a:spcBef>
                <a:spcPts val="360"/>
              </a:spcBef>
              <a:spcAft>
                <a:spcPts val="0"/>
              </a:spcAft>
              <a:buClr>
                <a:schemeClr val="dk1"/>
              </a:buClr>
              <a:buSzPts val="1800"/>
              <a:buFont typeface="Times New Roman"/>
              <a:buChar char="»"/>
              <a:defRPr sz="1800"/>
            </a:lvl9pPr>
          </a:lstStyle>
          <a:p>
            <a:endParaRPr/>
          </a:p>
        </p:txBody>
      </p:sp>
      <p:sp>
        <p:nvSpPr>
          <p:cNvPr id="48" name="Google Shape;48;p5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5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
        <p:cNvGrpSpPr/>
        <p:nvPr/>
      </p:nvGrpSpPr>
      <p:grpSpPr>
        <a:xfrm>
          <a:off x="0" y="0"/>
          <a:ext cx="0" cy="0"/>
          <a:chOff x="0" y="0"/>
          <a:chExt cx="0" cy="0"/>
        </a:xfrm>
      </p:grpSpPr>
      <p:sp>
        <p:nvSpPr>
          <p:cNvPr id="52" name="Google Shape;52;p5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3" name="Google Shape;53;p5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Times New Roman"/>
              <a:buNone/>
              <a:defRPr sz="2400" b="1"/>
            </a:lvl1pPr>
            <a:lvl2pPr marL="914400" lvl="1" indent="-228600" algn="l">
              <a:lnSpc>
                <a:spcPct val="100000"/>
              </a:lnSpc>
              <a:spcBef>
                <a:spcPts val="400"/>
              </a:spcBef>
              <a:spcAft>
                <a:spcPts val="0"/>
              </a:spcAft>
              <a:buClr>
                <a:schemeClr val="dk1"/>
              </a:buClr>
              <a:buSzPts val="2000"/>
              <a:buFont typeface="Times New Roman"/>
              <a:buNone/>
              <a:defRPr sz="2000" b="1"/>
            </a:lvl2pPr>
            <a:lvl3pPr marL="1371600" lvl="2" indent="-228600" algn="l">
              <a:lnSpc>
                <a:spcPct val="100000"/>
              </a:lnSpc>
              <a:spcBef>
                <a:spcPts val="360"/>
              </a:spcBef>
              <a:spcAft>
                <a:spcPts val="0"/>
              </a:spcAft>
              <a:buClr>
                <a:schemeClr val="dk1"/>
              </a:buClr>
              <a:buSzPts val="1800"/>
              <a:buFont typeface="Times New Roman"/>
              <a:buNone/>
              <a:defRPr sz="1800" b="1"/>
            </a:lvl3pPr>
            <a:lvl4pPr marL="1828800" lvl="3" indent="-228600" algn="l">
              <a:lnSpc>
                <a:spcPct val="100000"/>
              </a:lnSpc>
              <a:spcBef>
                <a:spcPts val="320"/>
              </a:spcBef>
              <a:spcAft>
                <a:spcPts val="0"/>
              </a:spcAft>
              <a:buClr>
                <a:schemeClr val="dk1"/>
              </a:buClr>
              <a:buSzPts val="1600"/>
              <a:buFont typeface="Times New Roman"/>
              <a:buNone/>
              <a:defRPr sz="1600" b="1"/>
            </a:lvl4pPr>
            <a:lvl5pPr marL="2286000" lvl="4" indent="-228600" algn="l">
              <a:lnSpc>
                <a:spcPct val="100000"/>
              </a:lnSpc>
              <a:spcBef>
                <a:spcPts val="320"/>
              </a:spcBef>
              <a:spcAft>
                <a:spcPts val="0"/>
              </a:spcAft>
              <a:buClr>
                <a:schemeClr val="dk1"/>
              </a:buClr>
              <a:buSzPts val="1600"/>
              <a:buFont typeface="Times New Roman"/>
              <a:buNone/>
              <a:defRPr sz="1600" b="1"/>
            </a:lvl5pPr>
            <a:lvl6pPr marL="2743200" lvl="5" indent="-228600" algn="l">
              <a:lnSpc>
                <a:spcPct val="100000"/>
              </a:lnSpc>
              <a:spcBef>
                <a:spcPts val="320"/>
              </a:spcBef>
              <a:spcAft>
                <a:spcPts val="0"/>
              </a:spcAft>
              <a:buClr>
                <a:schemeClr val="dk1"/>
              </a:buClr>
              <a:buSzPts val="1600"/>
              <a:buFont typeface="Times New Roman"/>
              <a:buNone/>
              <a:defRPr sz="1600" b="1"/>
            </a:lvl6pPr>
            <a:lvl7pPr marL="3200400" lvl="6" indent="-228600" algn="l">
              <a:lnSpc>
                <a:spcPct val="100000"/>
              </a:lnSpc>
              <a:spcBef>
                <a:spcPts val="320"/>
              </a:spcBef>
              <a:spcAft>
                <a:spcPts val="0"/>
              </a:spcAft>
              <a:buClr>
                <a:schemeClr val="dk1"/>
              </a:buClr>
              <a:buSzPts val="1600"/>
              <a:buFont typeface="Times New Roman"/>
              <a:buNone/>
              <a:defRPr sz="1600" b="1"/>
            </a:lvl7pPr>
            <a:lvl8pPr marL="3657600" lvl="7" indent="-228600" algn="l">
              <a:lnSpc>
                <a:spcPct val="100000"/>
              </a:lnSpc>
              <a:spcBef>
                <a:spcPts val="320"/>
              </a:spcBef>
              <a:spcAft>
                <a:spcPts val="0"/>
              </a:spcAft>
              <a:buClr>
                <a:schemeClr val="dk1"/>
              </a:buClr>
              <a:buSzPts val="1600"/>
              <a:buFont typeface="Times New Roman"/>
              <a:buNone/>
              <a:defRPr sz="1600" b="1"/>
            </a:lvl8pPr>
            <a:lvl9pPr marL="4114800" lvl="8" indent="-228600" algn="l">
              <a:lnSpc>
                <a:spcPct val="100000"/>
              </a:lnSpc>
              <a:spcBef>
                <a:spcPts val="320"/>
              </a:spcBef>
              <a:spcAft>
                <a:spcPts val="0"/>
              </a:spcAft>
              <a:buClr>
                <a:schemeClr val="dk1"/>
              </a:buClr>
              <a:buSzPts val="1600"/>
              <a:buFont typeface="Times New Roman"/>
              <a:buNone/>
              <a:defRPr sz="1600" b="1"/>
            </a:lvl9pPr>
          </a:lstStyle>
          <a:p>
            <a:endParaRPr/>
          </a:p>
        </p:txBody>
      </p:sp>
      <p:sp>
        <p:nvSpPr>
          <p:cNvPr id="54" name="Google Shape;54;p5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Times New Roman"/>
              <a:buChar char="•"/>
              <a:defRPr sz="2400"/>
            </a:lvl1pPr>
            <a:lvl2pPr marL="914400" lvl="1" indent="-355600" algn="l">
              <a:lnSpc>
                <a:spcPct val="100000"/>
              </a:lnSpc>
              <a:spcBef>
                <a:spcPts val="400"/>
              </a:spcBef>
              <a:spcAft>
                <a:spcPts val="0"/>
              </a:spcAft>
              <a:buClr>
                <a:schemeClr val="dk1"/>
              </a:buClr>
              <a:buSzPts val="2000"/>
              <a:buFont typeface="Times New Roman"/>
              <a:buChar char="–"/>
              <a:defRPr sz="2000"/>
            </a:lvl2pPr>
            <a:lvl3pPr marL="1371600" lvl="2" indent="-342900" algn="l">
              <a:lnSpc>
                <a:spcPct val="100000"/>
              </a:lnSpc>
              <a:spcBef>
                <a:spcPts val="360"/>
              </a:spcBef>
              <a:spcAft>
                <a:spcPts val="0"/>
              </a:spcAft>
              <a:buClr>
                <a:schemeClr val="dk1"/>
              </a:buClr>
              <a:buSzPts val="1800"/>
              <a:buFont typeface="Times New Roman"/>
              <a:buChar char="•"/>
              <a:defRPr sz="1800"/>
            </a:lvl3pPr>
            <a:lvl4pPr marL="1828800" lvl="3" indent="-330200" algn="l">
              <a:lnSpc>
                <a:spcPct val="100000"/>
              </a:lnSpc>
              <a:spcBef>
                <a:spcPts val="320"/>
              </a:spcBef>
              <a:spcAft>
                <a:spcPts val="0"/>
              </a:spcAft>
              <a:buClr>
                <a:schemeClr val="dk1"/>
              </a:buClr>
              <a:buSzPts val="1600"/>
              <a:buFont typeface="Times New Roman"/>
              <a:buChar char="–"/>
              <a:defRPr sz="1600"/>
            </a:lvl4pPr>
            <a:lvl5pPr marL="2286000" lvl="4" indent="-330200" algn="l">
              <a:lnSpc>
                <a:spcPct val="100000"/>
              </a:lnSpc>
              <a:spcBef>
                <a:spcPts val="320"/>
              </a:spcBef>
              <a:spcAft>
                <a:spcPts val="0"/>
              </a:spcAft>
              <a:buClr>
                <a:schemeClr val="dk1"/>
              </a:buClr>
              <a:buSzPts val="1600"/>
              <a:buFont typeface="Times New Roman"/>
              <a:buChar char="»"/>
              <a:defRPr sz="1600"/>
            </a:lvl5pPr>
            <a:lvl6pPr marL="2743200" lvl="5" indent="-330200" algn="l">
              <a:lnSpc>
                <a:spcPct val="100000"/>
              </a:lnSpc>
              <a:spcBef>
                <a:spcPts val="320"/>
              </a:spcBef>
              <a:spcAft>
                <a:spcPts val="0"/>
              </a:spcAft>
              <a:buClr>
                <a:schemeClr val="dk1"/>
              </a:buClr>
              <a:buSzPts val="1600"/>
              <a:buFont typeface="Times New Roman"/>
              <a:buChar char="»"/>
              <a:defRPr sz="1600"/>
            </a:lvl6pPr>
            <a:lvl7pPr marL="3200400" lvl="6" indent="-330200" algn="l">
              <a:lnSpc>
                <a:spcPct val="100000"/>
              </a:lnSpc>
              <a:spcBef>
                <a:spcPts val="320"/>
              </a:spcBef>
              <a:spcAft>
                <a:spcPts val="0"/>
              </a:spcAft>
              <a:buClr>
                <a:schemeClr val="dk1"/>
              </a:buClr>
              <a:buSzPts val="1600"/>
              <a:buFont typeface="Times New Roman"/>
              <a:buChar char="»"/>
              <a:defRPr sz="1600"/>
            </a:lvl7pPr>
            <a:lvl8pPr marL="3657600" lvl="7" indent="-330200" algn="l">
              <a:lnSpc>
                <a:spcPct val="100000"/>
              </a:lnSpc>
              <a:spcBef>
                <a:spcPts val="320"/>
              </a:spcBef>
              <a:spcAft>
                <a:spcPts val="0"/>
              </a:spcAft>
              <a:buClr>
                <a:schemeClr val="dk1"/>
              </a:buClr>
              <a:buSzPts val="1600"/>
              <a:buFont typeface="Times New Roman"/>
              <a:buChar char="»"/>
              <a:defRPr sz="1600"/>
            </a:lvl8pPr>
            <a:lvl9pPr marL="4114800" lvl="8" indent="-330200" algn="l">
              <a:lnSpc>
                <a:spcPct val="100000"/>
              </a:lnSpc>
              <a:spcBef>
                <a:spcPts val="320"/>
              </a:spcBef>
              <a:spcAft>
                <a:spcPts val="0"/>
              </a:spcAft>
              <a:buClr>
                <a:schemeClr val="dk1"/>
              </a:buClr>
              <a:buSzPts val="1600"/>
              <a:buFont typeface="Times New Roman"/>
              <a:buChar char="»"/>
              <a:defRPr sz="1600"/>
            </a:lvl9pPr>
          </a:lstStyle>
          <a:p>
            <a:endParaRPr/>
          </a:p>
        </p:txBody>
      </p:sp>
      <p:sp>
        <p:nvSpPr>
          <p:cNvPr id="55" name="Google Shape;55;p5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Times New Roman"/>
              <a:buNone/>
              <a:defRPr sz="2400" b="1"/>
            </a:lvl1pPr>
            <a:lvl2pPr marL="914400" lvl="1" indent="-228600" algn="l">
              <a:lnSpc>
                <a:spcPct val="100000"/>
              </a:lnSpc>
              <a:spcBef>
                <a:spcPts val="400"/>
              </a:spcBef>
              <a:spcAft>
                <a:spcPts val="0"/>
              </a:spcAft>
              <a:buClr>
                <a:schemeClr val="dk1"/>
              </a:buClr>
              <a:buSzPts val="2000"/>
              <a:buFont typeface="Times New Roman"/>
              <a:buNone/>
              <a:defRPr sz="2000" b="1"/>
            </a:lvl2pPr>
            <a:lvl3pPr marL="1371600" lvl="2" indent="-228600" algn="l">
              <a:lnSpc>
                <a:spcPct val="100000"/>
              </a:lnSpc>
              <a:spcBef>
                <a:spcPts val="360"/>
              </a:spcBef>
              <a:spcAft>
                <a:spcPts val="0"/>
              </a:spcAft>
              <a:buClr>
                <a:schemeClr val="dk1"/>
              </a:buClr>
              <a:buSzPts val="1800"/>
              <a:buFont typeface="Times New Roman"/>
              <a:buNone/>
              <a:defRPr sz="1800" b="1"/>
            </a:lvl3pPr>
            <a:lvl4pPr marL="1828800" lvl="3" indent="-228600" algn="l">
              <a:lnSpc>
                <a:spcPct val="100000"/>
              </a:lnSpc>
              <a:spcBef>
                <a:spcPts val="320"/>
              </a:spcBef>
              <a:spcAft>
                <a:spcPts val="0"/>
              </a:spcAft>
              <a:buClr>
                <a:schemeClr val="dk1"/>
              </a:buClr>
              <a:buSzPts val="1600"/>
              <a:buFont typeface="Times New Roman"/>
              <a:buNone/>
              <a:defRPr sz="1600" b="1"/>
            </a:lvl4pPr>
            <a:lvl5pPr marL="2286000" lvl="4" indent="-228600" algn="l">
              <a:lnSpc>
                <a:spcPct val="100000"/>
              </a:lnSpc>
              <a:spcBef>
                <a:spcPts val="320"/>
              </a:spcBef>
              <a:spcAft>
                <a:spcPts val="0"/>
              </a:spcAft>
              <a:buClr>
                <a:schemeClr val="dk1"/>
              </a:buClr>
              <a:buSzPts val="1600"/>
              <a:buFont typeface="Times New Roman"/>
              <a:buNone/>
              <a:defRPr sz="1600" b="1"/>
            </a:lvl5pPr>
            <a:lvl6pPr marL="2743200" lvl="5" indent="-228600" algn="l">
              <a:lnSpc>
                <a:spcPct val="100000"/>
              </a:lnSpc>
              <a:spcBef>
                <a:spcPts val="320"/>
              </a:spcBef>
              <a:spcAft>
                <a:spcPts val="0"/>
              </a:spcAft>
              <a:buClr>
                <a:schemeClr val="dk1"/>
              </a:buClr>
              <a:buSzPts val="1600"/>
              <a:buFont typeface="Times New Roman"/>
              <a:buNone/>
              <a:defRPr sz="1600" b="1"/>
            </a:lvl6pPr>
            <a:lvl7pPr marL="3200400" lvl="6" indent="-228600" algn="l">
              <a:lnSpc>
                <a:spcPct val="100000"/>
              </a:lnSpc>
              <a:spcBef>
                <a:spcPts val="320"/>
              </a:spcBef>
              <a:spcAft>
                <a:spcPts val="0"/>
              </a:spcAft>
              <a:buClr>
                <a:schemeClr val="dk1"/>
              </a:buClr>
              <a:buSzPts val="1600"/>
              <a:buFont typeface="Times New Roman"/>
              <a:buNone/>
              <a:defRPr sz="1600" b="1"/>
            </a:lvl7pPr>
            <a:lvl8pPr marL="3657600" lvl="7" indent="-228600" algn="l">
              <a:lnSpc>
                <a:spcPct val="100000"/>
              </a:lnSpc>
              <a:spcBef>
                <a:spcPts val="320"/>
              </a:spcBef>
              <a:spcAft>
                <a:spcPts val="0"/>
              </a:spcAft>
              <a:buClr>
                <a:schemeClr val="dk1"/>
              </a:buClr>
              <a:buSzPts val="1600"/>
              <a:buFont typeface="Times New Roman"/>
              <a:buNone/>
              <a:defRPr sz="1600" b="1"/>
            </a:lvl8pPr>
            <a:lvl9pPr marL="4114800" lvl="8" indent="-228600" algn="l">
              <a:lnSpc>
                <a:spcPct val="100000"/>
              </a:lnSpc>
              <a:spcBef>
                <a:spcPts val="320"/>
              </a:spcBef>
              <a:spcAft>
                <a:spcPts val="0"/>
              </a:spcAft>
              <a:buClr>
                <a:schemeClr val="dk1"/>
              </a:buClr>
              <a:buSzPts val="1600"/>
              <a:buFont typeface="Times New Roman"/>
              <a:buNone/>
              <a:defRPr sz="1600" b="1"/>
            </a:lvl9pPr>
          </a:lstStyle>
          <a:p>
            <a:endParaRPr/>
          </a:p>
        </p:txBody>
      </p:sp>
      <p:sp>
        <p:nvSpPr>
          <p:cNvPr id="56" name="Google Shape;56;p5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Times New Roman"/>
              <a:buChar char="•"/>
              <a:defRPr sz="2400"/>
            </a:lvl1pPr>
            <a:lvl2pPr marL="914400" lvl="1" indent="-355600" algn="l">
              <a:lnSpc>
                <a:spcPct val="100000"/>
              </a:lnSpc>
              <a:spcBef>
                <a:spcPts val="400"/>
              </a:spcBef>
              <a:spcAft>
                <a:spcPts val="0"/>
              </a:spcAft>
              <a:buClr>
                <a:schemeClr val="dk1"/>
              </a:buClr>
              <a:buSzPts val="2000"/>
              <a:buFont typeface="Times New Roman"/>
              <a:buChar char="–"/>
              <a:defRPr sz="2000"/>
            </a:lvl2pPr>
            <a:lvl3pPr marL="1371600" lvl="2" indent="-342900" algn="l">
              <a:lnSpc>
                <a:spcPct val="100000"/>
              </a:lnSpc>
              <a:spcBef>
                <a:spcPts val="360"/>
              </a:spcBef>
              <a:spcAft>
                <a:spcPts val="0"/>
              </a:spcAft>
              <a:buClr>
                <a:schemeClr val="dk1"/>
              </a:buClr>
              <a:buSzPts val="1800"/>
              <a:buFont typeface="Times New Roman"/>
              <a:buChar char="•"/>
              <a:defRPr sz="1800"/>
            </a:lvl3pPr>
            <a:lvl4pPr marL="1828800" lvl="3" indent="-330200" algn="l">
              <a:lnSpc>
                <a:spcPct val="100000"/>
              </a:lnSpc>
              <a:spcBef>
                <a:spcPts val="320"/>
              </a:spcBef>
              <a:spcAft>
                <a:spcPts val="0"/>
              </a:spcAft>
              <a:buClr>
                <a:schemeClr val="dk1"/>
              </a:buClr>
              <a:buSzPts val="1600"/>
              <a:buFont typeface="Times New Roman"/>
              <a:buChar char="–"/>
              <a:defRPr sz="1600"/>
            </a:lvl4pPr>
            <a:lvl5pPr marL="2286000" lvl="4" indent="-330200" algn="l">
              <a:lnSpc>
                <a:spcPct val="100000"/>
              </a:lnSpc>
              <a:spcBef>
                <a:spcPts val="320"/>
              </a:spcBef>
              <a:spcAft>
                <a:spcPts val="0"/>
              </a:spcAft>
              <a:buClr>
                <a:schemeClr val="dk1"/>
              </a:buClr>
              <a:buSzPts val="1600"/>
              <a:buFont typeface="Times New Roman"/>
              <a:buChar char="»"/>
              <a:defRPr sz="1600"/>
            </a:lvl5pPr>
            <a:lvl6pPr marL="2743200" lvl="5" indent="-330200" algn="l">
              <a:lnSpc>
                <a:spcPct val="100000"/>
              </a:lnSpc>
              <a:spcBef>
                <a:spcPts val="320"/>
              </a:spcBef>
              <a:spcAft>
                <a:spcPts val="0"/>
              </a:spcAft>
              <a:buClr>
                <a:schemeClr val="dk1"/>
              </a:buClr>
              <a:buSzPts val="1600"/>
              <a:buFont typeface="Times New Roman"/>
              <a:buChar char="»"/>
              <a:defRPr sz="1600"/>
            </a:lvl6pPr>
            <a:lvl7pPr marL="3200400" lvl="6" indent="-330200" algn="l">
              <a:lnSpc>
                <a:spcPct val="100000"/>
              </a:lnSpc>
              <a:spcBef>
                <a:spcPts val="320"/>
              </a:spcBef>
              <a:spcAft>
                <a:spcPts val="0"/>
              </a:spcAft>
              <a:buClr>
                <a:schemeClr val="dk1"/>
              </a:buClr>
              <a:buSzPts val="1600"/>
              <a:buFont typeface="Times New Roman"/>
              <a:buChar char="»"/>
              <a:defRPr sz="1600"/>
            </a:lvl7pPr>
            <a:lvl8pPr marL="3657600" lvl="7" indent="-330200" algn="l">
              <a:lnSpc>
                <a:spcPct val="100000"/>
              </a:lnSpc>
              <a:spcBef>
                <a:spcPts val="320"/>
              </a:spcBef>
              <a:spcAft>
                <a:spcPts val="0"/>
              </a:spcAft>
              <a:buClr>
                <a:schemeClr val="dk1"/>
              </a:buClr>
              <a:buSzPts val="1600"/>
              <a:buFont typeface="Times New Roman"/>
              <a:buChar char="»"/>
              <a:defRPr sz="1600"/>
            </a:lvl8pPr>
            <a:lvl9pPr marL="4114800" lvl="8" indent="-330200" algn="l">
              <a:lnSpc>
                <a:spcPct val="100000"/>
              </a:lnSpc>
              <a:spcBef>
                <a:spcPts val="320"/>
              </a:spcBef>
              <a:spcAft>
                <a:spcPts val="0"/>
              </a:spcAft>
              <a:buClr>
                <a:schemeClr val="dk1"/>
              </a:buClr>
              <a:buSzPts val="1600"/>
              <a:buFont typeface="Times New Roman"/>
              <a:buChar char="»"/>
              <a:defRPr sz="1600"/>
            </a:lvl9pPr>
          </a:lstStyle>
          <a:p>
            <a:endParaRPr/>
          </a:p>
        </p:txBody>
      </p:sp>
      <p:sp>
        <p:nvSpPr>
          <p:cNvPr id="57" name="Google Shape;57;p5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1"/>
        <p:cNvGrpSpPr/>
        <p:nvPr/>
      </p:nvGrpSpPr>
      <p:grpSpPr>
        <a:xfrm>
          <a:off x="0" y="0"/>
          <a:ext cx="0" cy="0"/>
          <a:chOff x="0" y="0"/>
          <a:chExt cx="0" cy="0"/>
        </a:xfrm>
      </p:grpSpPr>
      <p:sp>
        <p:nvSpPr>
          <p:cNvPr id="102" name="Google Shape;102;g3e7558eeb06_0_105"/>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3" name="Google Shape;103;g3e7558eeb06_0_105"/>
          <p:cNvSpPr>
            <a:spLocks noGrp="1"/>
          </p:cNvSpPr>
          <p:nvPr>
            <p:ph type="pic" idx="2"/>
          </p:nvPr>
        </p:nvSpPr>
        <p:spPr>
          <a:xfrm>
            <a:off x="1792288" y="612775"/>
            <a:ext cx="5486400" cy="4114800"/>
          </a:xfrm>
          <a:prstGeom prst="rect">
            <a:avLst/>
          </a:prstGeom>
          <a:noFill/>
          <a:ln>
            <a:noFill/>
          </a:ln>
        </p:spPr>
      </p:sp>
      <p:sp>
        <p:nvSpPr>
          <p:cNvPr id="104" name="Google Shape;104;g3e7558eeb06_0_105"/>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Times New Roman"/>
              <a:buNone/>
              <a:defRPr sz="1400"/>
            </a:lvl1pPr>
            <a:lvl2pPr marL="914400" lvl="1" indent="-228600" algn="l">
              <a:lnSpc>
                <a:spcPct val="100000"/>
              </a:lnSpc>
              <a:spcBef>
                <a:spcPts val="240"/>
              </a:spcBef>
              <a:spcAft>
                <a:spcPts val="0"/>
              </a:spcAft>
              <a:buClr>
                <a:schemeClr val="dk1"/>
              </a:buClr>
              <a:buSzPts val="1200"/>
              <a:buFont typeface="Times New Roman"/>
              <a:buNone/>
              <a:defRPr sz="1200"/>
            </a:lvl2pPr>
            <a:lvl3pPr marL="1371600" lvl="2" indent="-228600" algn="l">
              <a:lnSpc>
                <a:spcPct val="100000"/>
              </a:lnSpc>
              <a:spcBef>
                <a:spcPts val="200"/>
              </a:spcBef>
              <a:spcAft>
                <a:spcPts val="0"/>
              </a:spcAft>
              <a:buClr>
                <a:schemeClr val="dk1"/>
              </a:buClr>
              <a:buSzPts val="1000"/>
              <a:buFont typeface="Times New Roman"/>
              <a:buNone/>
              <a:defRPr sz="1000"/>
            </a:lvl3pPr>
            <a:lvl4pPr marL="1828800" lvl="3" indent="-228600" algn="l">
              <a:lnSpc>
                <a:spcPct val="100000"/>
              </a:lnSpc>
              <a:spcBef>
                <a:spcPts val="180"/>
              </a:spcBef>
              <a:spcAft>
                <a:spcPts val="0"/>
              </a:spcAft>
              <a:buClr>
                <a:schemeClr val="dk1"/>
              </a:buClr>
              <a:buSzPts val="900"/>
              <a:buFont typeface="Times New Roman"/>
              <a:buNone/>
              <a:defRPr sz="900"/>
            </a:lvl4pPr>
            <a:lvl5pPr marL="2286000" lvl="4" indent="-228600" algn="l">
              <a:lnSpc>
                <a:spcPct val="100000"/>
              </a:lnSpc>
              <a:spcBef>
                <a:spcPts val="180"/>
              </a:spcBef>
              <a:spcAft>
                <a:spcPts val="0"/>
              </a:spcAft>
              <a:buClr>
                <a:schemeClr val="dk1"/>
              </a:buClr>
              <a:buSzPts val="900"/>
              <a:buFont typeface="Times New Roman"/>
              <a:buNone/>
              <a:defRPr sz="900"/>
            </a:lvl5pPr>
            <a:lvl6pPr marL="2743200" lvl="5" indent="-228600" algn="l">
              <a:lnSpc>
                <a:spcPct val="100000"/>
              </a:lnSpc>
              <a:spcBef>
                <a:spcPts val="180"/>
              </a:spcBef>
              <a:spcAft>
                <a:spcPts val="0"/>
              </a:spcAft>
              <a:buClr>
                <a:schemeClr val="dk1"/>
              </a:buClr>
              <a:buSzPts val="900"/>
              <a:buFont typeface="Times New Roman"/>
              <a:buNone/>
              <a:defRPr sz="900"/>
            </a:lvl6pPr>
            <a:lvl7pPr marL="3200400" lvl="6" indent="-228600" algn="l">
              <a:lnSpc>
                <a:spcPct val="100000"/>
              </a:lnSpc>
              <a:spcBef>
                <a:spcPts val="180"/>
              </a:spcBef>
              <a:spcAft>
                <a:spcPts val="0"/>
              </a:spcAft>
              <a:buClr>
                <a:schemeClr val="dk1"/>
              </a:buClr>
              <a:buSzPts val="900"/>
              <a:buFont typeface="Times New Roman"/>
              <a:buNone/>
              <a:defRPr sz="900"/>
            </a:lvl7pPr>
            <a:lvl8pPr marL="3657600" lvl="7" indent="-228600" algn="l">
              <a:lnSpc>
                <a:spcPct val="100000"/>
              </a:lnSpc>
              <a:spcBef>
                <a:spcPts val="180"/>
              </a:spcBef>
              <a:spcAft>
                <a:spcPts val="0"/>
              </a:spcAft>
              <a:buClr>
                <a:schemeClr val="dk1"/>
              </a:buClr>
              <a:buSzPts val="900"/>
              <a:buFont typeface="Times New Roman"/>
              <a:buNone/>
              <a:defRPr sz="900"/>
            </a:lvl8pPr>
            <a:lvl9pPr marL="4114800" lvl="8" indent="-228600" algn="l">
              <a:lnSpc>
                <a:spcPct val="100000"/>
              </a:lnSpc>
              <a:spcBef>
                <a:spcPts val="180"/>
              </a:spcBef>
              <a:spcAft>
                <a:spcPts val="0"/>
              </a:spcAft>
              <a:buClr>
                <a:schemeClr val="dk1"/>
              </a:buClr>
              <a:buSzPts val="900"/>
              <a:buFont typeface="Times New Roman"/>
              <a:buNone/>
              <a:defRPr sz="900"/>
            </a:lvl9pPr>
          </a:lstStyle>
          <a:p>
            <a:endParaRPr/>
          </a:p>
        </p:txBody>
      </p:sp>
      <p:sp>
        <p:nvSpPr>
          <p:cNvPr id="105" name="Google Shape;105;g3e7558eeb06_0_10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3e7558eeb06_0_10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g3e7558eeb06_0_10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2" name="Google Shape;62;p6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6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7" name="Google Shape;67;p6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Font typeface="Times New Roman"/>
              <a:buChar char="•"/>
              <a:defRPr sz="3200"/>
            </a:lvl1pPr>
            <a:lvl2pPr marL="914400" lvl="1" indent="-406400" algn="l">
              <a:lnSpc>
                <a:spcPct val="100000"/>
              </a:lnSpc>
              <a:spcBef>
                <a:spcPts val="560"/>
              </a:spcBef>
              <a:spcAft>
                <a:spcPts val="0"/>
              </a:spcAft>
              <a:buClr>
                <a:schemeClr val="dk1"/>
              </a:buClr>
              <a:buSzPts val="2800"/>
              <a:buFont typeface="Times New Roman"/>
              <a:buChar char="–"/>
              <a:defRPr sz="2800"/>
            </a:lvl2pPr>
            <a:lvl3pPr marL="1371600" lvl="2" indent="-381000" algn="l">
              <a:lnSpc>
                <a:spcPct val="100000"/>
              </a:lnSpc>
              <a:spcBef>
                <a:spcPts val="480"/>
              </a:spcBef>
              <a:spcAft>
                <a:spcPts val="0"/>
              </a:spcAft>
              <a:buClr>
                <a:schemeClr val="dk1"/>
              </a:buClr>
              <a:buSzPts val="2400"/>
              <a:buFont typeface="Times New Roman"/>
              <a:buChar char="•"/>
              <a:defRPr sz="2400"/>
            </a:lvl3pPr>
            <a:lvl4pPr marL="1828800" lvl="3" indent="-355600" algn="l">
              <a:lnSpc>
                <a:spcPct val="100000"/>
              </a:lnSpc>
              <a:spcBef>
                <a:spcPts val="400"/>
              </a:spcBef>
              <a:spcAft>
                <a:spcPts val="0"/>
              </a:spcAft>
              <a:buClr>
                <a:schemeClr val="dk1"/>
              </a:buClr>
              <a:buSzPts val="2000"/>
              <a:buFont typeface="Times New Roman"/>
              <a:buChar char="–"/>
              <a:defRPr sz="2000"/>
            </a:lvl4pPr>
            <a:lvl5pPr marL="2286000" lvl="4" indent="-355600" algn="l">
              <a:lnSpc>
                <a:spcPct val="100000"/>
              </a:lnSpc>
              <a:spcBef>
                <a:spcPts val="400"/>
              </a:spcBef>
              <a:spcAft>
                <a:spcPts val="0"/>
              </a:spcAft>
              <a:buClr>
                <a:schemeClr val="dk1"/>
              </a:buClr>
              <a:buSzPts val="2000"/>
              <a:buFont typeface="Times New Roman"/>
              <a:buChar char="»"/>
              <a:defRPr sz="2000"/>
            </a:lvl5pPr>
            <a:lvl6pPr marL="2743200" lvl="5" indent="-355600" algn="l">
              <a:lnSpc>
                <a:spcPct val="100000"/>
              </a:lnSpc>
              <a:spcBef>
                <a:spcPts val="400"/>
              </a:spcBef>
              <a:spcAft>
                <a:spcPts val="0"/>
              </a:spcAft>
              <a:buClr>
                <a:schemeClr val="dk1"/>
              </a:buClr>
              <a:buSzPts val="2000"/>
              <a:buFont typeface="Times New Roman"/>
              <a:buChar char="»"/>
              <a:defRPr sz="2000"/>
            </a:lvl6pPr>
            <a:lvl7pPr marL="3200400" lvl="6" indent="-355600" algn="l">
              <a:lnSpc>
                <a:spcPct val="100000"/>
              </a:lnSpc>
              <a:spcBef>
                <a:spcPts val="400"/>
              </a:spcBef>
              <a:spcAft>
                <a:spcPts val="0"/>
              </a:spcAft>
              <a:buClr>
                <a:schemeClr val="dk1"/>
              </a:buClr>
              <a:buSzPts val="2000"/>
              <a:buFont typeface="Times New Roman"/>
              <a:buChar char="»"/>
              <a:defRPr sz="2000"/>
            </a:lvl7pPr>
            <a:lvl8pPr marL="3657600" lvl="7" indent="-355600" algn="l">
              <a:lnSpc>
                <a:spcPct val="100000"/>
              </a:lnSpc>
              <a:spcBef>
                <a:spcPts val="400"/>
              </a:spcBef>
              <a:spcAft>
                <a:spcPts val="0"/>
              </a:spcAft>
              <a:buClr>
                <a:schemeClr val="dk1"/>
              </a:buClr>
              <a:buSzPts val="2000"/>
              <a:buFont typeface="Times New Roman"/>
              <a:buChar char="»"/>
              <a:defRPr sz="2000"/>
            </a:lvl8pPr>
            <a:lvl9pPr marL="4114800" lvl="8" indent="-355600" algn="l">
              <a:lnSpc>
                <a:spcPct val="100000"/>
              </a:lnSpc>
              <a:spcBef>
                <a:spcPts val="400"/>
              </a:spcBef>
              <a:spcAft>
                <a:spcPts val="0"/>
              </a:spcAft>
              <a:buClr>
                <a:schemeClr val="dk1"/>
              </a:buClr>
              <a:buSzPts val="2000"/>
              <a:buFont typeface="Times New Roman"/>
              <a:buChar char="»"/>
              <a:defRPr sz="2000"/>
            </a:lvl9pPr>
          </a:lstStyle>
          <a:p>
            <a:endParaRPr/>
          </a:p>
        </p:txBody>
      </p:sp>
      <p:sp>
        <p:nvSpPr>
          <p:cNvPr id="68" name="Google Shape;68;p6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Times New Roman"/>
              <a:buNone/>
              <a:defRPr sz="1400"/>
            </a:lvl1pPr>
            <a:lvl2pPr marL="914400" lvl="1" indent="-228600" algn="l">
              <a:lnSpc>
                <a:spcPct val="100000"/>
              </a:lnSpc>
              <a:spcBef>
                <a:spcPts val="240"/>
              </a:spcBef>
              <a:spcAft>
                <a:spcPts val="0"/>
              </a:spcAft>
              <a:buClr>
                <a:schemeClr val="dk1"/>
              </a:buClr>
              <a:buSzPts val="1200"/>
              <a:buFont typeface="Times New Roman"/>
              <a:buNone/>
              <a:defRPr sz="1200"/>
            </a:lvl2pPr>
            <a:lvl3pPr marL="1371600" lvl="2" indent="-228600" algn="l">
              <a:lnSpc>
                <a:spcPct val="100000"/>
              </a:lnSpc>
              <a:spcBef>
                <a:spcPts val="200"/>
              </a:spcBef>
              <a:spcAft>
                <a:spcPts val="0"/>
              </a:spcAft>
              <a:buClr>
                <a:schemeClr val="dk1"/>
              </a:buClr>
              <a:buSzPts val="1000"/>
              <a:buFont typeface="Times New Roman"/>
              <a:buNone/>
              <a:defRPr sz="1000"/>
            </a:lvl3pPr>
            <a:lvl4pPr marL="1828800" lvl="3" indent="-228600" algn="l">
              <a:lnSpc>
                <a:spcPct val="100000"/>
              </a:lnSpc>
              <a:spcBef>
                <a:spcPts val="180"/>
              </a:spcBef>
              <a:spcAft>
                <a:spcPts val="0"/>
              </a:spcAft>
              <a:buClr>
                <a:schemeClr val="dk1"/>
              </a:buClr>
              <a:buSzPts val="900"/>
              <a:buFont typeface="Times New Roman"/>
              <a:buNone/>
              <a:defRPr sz="900"/>
            </a:lvl4pPr>
            <a:lvl5pPr marL="2286000" lvl="4" indent="-228600" algn="l">
              <a:lnSpc>
                <a:spcPct val="100000"/>
              </a:lnSpc>
              <a:spcBef>
                <a:spcPts val="180"/>
              </a:spcBef>
              <a:spcAft>
                <a:spcPts val="0"/>
              </a:spcAft>
              <a:buClr>
                <a:schemeClr val="dk1"/>
              </a:buClr>
              <a:buSzPts val="900"/>
              <a:buFont typeface="Times New Roman"/>
              <a:buNone/>
              <a:defRPr sz="900"/>
            </a:lvl5pPr>
            <a:lvl6pPr marL="2743200" lvl="5" indent="-228600" algn="l">
              <a:lnSpc>
                <a:spcPct val="100000"/>
              </a:lnSpc>
              <a:spcBef>
                <a:spcPts val="180"/>
              </a:spcBef>
              <a:spcAft>
                <a:spcPts val="0"/>
              </a:spcAft>
              <a:buClr>
                <a:schemeClr val="dk1"/>
              </a:buClr>
              <a:buSzPts val="900"/>
              <a:buFont typeface="Times New Roman"/>
              <a:buNone/>
              <a:defRPr sz="900"/>
            </a:lvl6pPr>
            <a:lvl7pPr marL="3200400" lvl="6" indent="-228600" algn="l">
              <a:lnSpc>
                <a:spcPct val="100000"/>
              </a:lnSpc>
              <a:spcBef>
                <a:spcPts val="180"/>
              </a:spcBef>
              <a:spcAft>
                <a:spcPts val="0"/>
              </a:spcAft>
              <a:buClr>
                <a:schemeClr val="dk1"/>
              </a:buClr>
              <a:buSzPts val="900"/>
              <a:buFont typeface="Times New Roman"/>
              <a:buNone/>
              <a:defRPr sz="900"/>
            </a:lvl7pPr>
            <a:lvl8pPr marL="3657600" lvl="7" indent="-228600" algn="l">
              <a:lnSpc>
                <a:spcPct val="100000"/>
              </a:lnSpc>
              <a:spcBef>
                <a:spcPts val="180"/>
              </a:spcBef>
              <a:spcAft>
                <a:spcPts val="0"/>
              </a:spcAft>
              <a:buClr>
                <a:schemeClr val="dk1"/>
              </a:buClr>
              <a:buSzPts val="900"/>
              <a:buFont typeface="Times New Roman"/>
              <a:buNone/>
              <a:defRPr sz="900"/>
            </a:lvl8pPr>
            <a:lvl9pPr marL="4114800" lvl="8" indent="-228600" algn="l">
              <a:lnSpc>
                <a:spcPct val="100000"/>
              </a:lnSpc>
              <a:spcBef>
                <a:spcPts val="180"/>
              </a:spcBef>
              <a:spcAft>
                <a:spcPts val="0"/>
              </a:spcAft>
              <a:buClr>
                <a:schemeClr val="dk1"/>
              </a:buClr>
              <a:buSzPts val="900"/>
              <a:buFont typeface="Times New Roman"/>
              <a:buNone/>
              <a:defRPr sz="900"/>
            </a:lvl9pPr>
          </a:lstStyle>
          <a:p>
            <a:endParaRPr/>
          </a:p>
        </p:txBody>
      </p:sp>
      <p:sp>
        <p:nvSpPr>
          <p:cNvPr id="69" name="Google Shape;69;p6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2"/>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4" name="Google Shape;74;p62"/>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6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3"/>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0" name="Google Shape;80;p63"/>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6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6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Clip Art and Text" type="clipArtAndTx">
  <p:cSld name="CLIPART_AND_TEXT">
    <p:spTree>
      <p:nvGrpSpPr>
        <p:cNvPr id="1" name="Shape 84"/>
        <p:cNvGrpSpPr/>
        <p:nvPr/>
      </p:nvGrpSpPr>
      <p:grpSpPr>
        <a:xfrm>
          <a:off x="0" y="0"/>
          <a:ext cx="0" cy="0"/>
          <a:chOff x="0" y="0"/>
          <a:chExt cx="0" cy="0"/>
        </a:xfrm>
      </p:grpSpPr>
      <p:sp>
        <p:nvSpPr>
          <p:cNvPr id="85" name="Google Shape;85;p64"/>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6" name="Google Shape;86;p64"/>
          <p:cNvSpPr>
            <a:spLocks noGrp="1"/>
          </p:cNvSpPr>
          <p:nvPr>
            <p:ph type="clipArt" idx="2"/>
          </p:nvPr>
        </p:nvSpPr>
        <p:spPr>
          <a:xfrm>
            <a:off x="685800" y="1981200"/>
            <a:ext cx="3810000" cy="4114800"/>
          </a:xfrm>
          <a:prstGeom prst="rect">
            <a:avLst/>
          </a:prstGeom>
          <a:noFill/>
          <a:ln>
            <a:noFill/>
          </a:ln>
        </p:spPr>
      </p:sp>
      <p:sp>
        <p:nvSpPr>
          <p:cNvPr id="87" name="Google Shape;87;p64"/>
          <p:cNvSpPr txBox="1">
            <a:spLocks noGrp="1"/>
          </p:cNvSpPr>
          <p:nvPr>
            <p:ph type="body" idx="1"/>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8" name="Google Shape;88;p6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6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8"/>
        <p:cNvGrpSpPr/>
        <p:nvPr/>
      </p:nvGrpSpPr>
      <p:grpSpPr>
        <a:xfrm>
          <a:off x="0" y="0"/>
          <a:ext cx="0" cy="0"/>
          <a:chOff x="0" y="0"/>
          <a:chExt cx="0" cy="0"/>
        </a:xfrm>
      </p:grpSpPr>
      <p:sp>
        <p:nvSpPr>
          <p:cNvPr id="109" name="Google Shape;109;g3e7558eeb06_0_112"/>
          <p:cNvSpPr txBox="1">
            <a:spLocks noGrp="1"/>
          </p:cNvSpPr>
          <p:nvPr>
            <p:ph type="ctrTitle"/>
          </p:nvPr>
        </p:nvSpPr>
        <p:spPr>
          <a:xfrm>
            <a:off x="685800" y="2130425"/>
            <a:ext cx="7772400" cy="1470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0" name="Google Shape;110;g3e7558eeb06_0_1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Times New Roman"/>
              <a:buNone/>
              <a:defRPr/>
            </a:lvl1pPr>
            <a:lvl2pPr lvl="1" algn="ctr">
              <a:lnSpc>
                <a:spcPct val="100000"/>
              </a:lnSpc>
              <a:spcBef>
                <a:spcPts val="560"/>
              </a:spcBef>
              <a:spcAft>
                <a:spcPts val="0"/>
              </a:spcAft>
              <a:buClr>
                <a:schemeClr val="dk1"/>
              </a:buClr>
              <a:buSzPts val="2800"/>
              <a:buFont typeface="Times New Roman"/>
              <a:buNone/>
              <a:defRPr/>
            </a:lvl2pPr>
            <a:lvl3pPr lvl="2" algn="ctr">
              <a:lnSpc>
                <a:spcPct val="100000"/>
              </a:lnSpc>
              <a:spcBef>
                <a:spcPts val="480"/>
              </a:spcBef>
              <a:spcAft>
                <a:spcPts val="0"/>
              </a:spcAft>
              <a:buClr>
                <a:schemeClr val="dk1"/>
              </a:buClr>
              <a:buSzPts val="2400"/>
              <a:buFont typeface="Times New Roman"/>
              <a:buNone/>
              <a:defRPr/>
            </a:lvl3pPr>
            <a:lvl4pPr lvl="3" algn="ctr">
              <a:lnSpc>
                <a:spcPct val="100000"/>
              </a:lnSpc>
              <a:spcBef>
                <a:spcPts val="400"/>
              </a:spcBef>
              <a:spcAft>
                <a:spcPts val="0"/>
              </a:spcAft>
              <a:buClr>
                <a:schemeClr val="dk1"/>
              </a:buClr>
              <a:buSzPts val="2000"/>
              <a:buFont typeface="Times New Roman"/>
              <a:buNone/>
              <a:defRPr/>
            </a:lvl4pPr>
            <a:lvl5pPr lvl="4" algn="ctr">
              <a:lnSpc>
                <a:spcPct val="100000"/>
              </a:lnSpc>
              <a:spcBef>
                <a:spcPts val="400"/>
              </a:spcBef>
              <a:spcAft>
                <a:spcPts val="0"/>
              </a:spcAft>
              <a:buClr>
                <a:schemeClr val="dk1"/>
              </a:buClr>
              <a:buSzPts val="2000"/>
              <a:buFont typeface="Times New Roman"/>
              <a:buNone/>
              <a:defRPr/>
            </a:lvl5pPr>
            <a:lvl6pPr lvl="5" algn="ctr">
              <a:lnSpc>
                <a:spcPct val="100000"/>
              </a:lnSpc>
              <a:spcBef>
                <a:spcPts val="400"/>
              </a:spcBef>
              <a:spcAft>
                <a:spcPts val="0"/>
              </a:spcAft>
              <a:buClr>
                <a:schemeClr val="dk1"/>
              </a:buClr>
              <a:buSzPts val="2000"/>
              <a:buFont typeface="Times New Roman"/>
              <a:buNone/>
              <a:defRPr/>
            </a:lvl6pPr>
            <a:lvl7pPr lvl="6" algn="ctr">
              <a:lnSpc>
                <a:spcPct val="100000"/>
              </a:lnSpc>
              <a:spcBef>
                <a:spcPts val="400"/>
              </a:spcBef>
              <a:spcAft>
                <a:spcPts val="0"/>
              </a:spcAft>
              <a:buClr>
                <a:schemeClr val="dk1"/>
              </a:buClr>
              <a:buSzPts val="2000"/>
              <a:buFont typeface="Times New Roman"/>
              <a:buNone/>
              <a:defRPr/>
            </a:lvl7pPr>
            <a:lvl8pPr lvl="7" algn="ctr">
              <a:lnSpc>
                <a:spcPct val="100000"/>
              </a:lnSpc>
              <a:spcBef>
                <a:spcPts val="400"/>
              </a:spcBef>
              <a:spcAft>
                <a:spcPts val="0"/>
              </a:spcAft>
              <a:buClr>
                <a:schemeClr val="dk1"/>
              </a:buClr>
              <a:buSzPts val="2000"/>
              <a:buFont typeface="Times New Roman"/>
              <a:buNone/>
              <a:defRPr/>
            </a:lvl8pPr>
            <a:lvl9pPr lvl="8" algn="ctr">
              <a:lnSpc>
                <a:spcPct val="100000"/>
              </a:lnSpc>
              <a:spcBef>
                <a:spcPts val="400"/>
              </a:spcBef>
              <a:spcAft>
                <a:spcPts val="0"/>
              </a:spcAft>
              <a:buClr>
                <a:schemeClr val="dk1"/>
              </a:buClr>
              <a:buSzPts val="2000"/>
              <a:buFont typeface="Times New Roman"/>
              <a:buNone/>
              <a:defRPr/>
            </a:lvl9pPr>
          </a:lstStyle>
          <a:p>
            <a:endParaRPr/>
          </a:p>
        </p:txBody>
      </p:sp>
      <p:sp>
        <p:nvSpPr>
          <p:cNvPr id="111" name="Google Shape;111;g3e7558eeb06_0_1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g3e7558eeb06_0_1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3e7558eeb06_0_11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4"/>
        <p:cNvGrpSpPr/>
        <p:nvPr/>
      </p:nvGrpSpPr>
      <p:grpSpPr>
        <a:xfrm>
          <a:off x="0" y="0"/>
          <a:ext cx="0" cy="0"/>
          <a:chOff x="0" y="0"/>
          <a:chExt cx="0" cy="0"/>
        </a:xfrm>
      </p:grpSpPr>
      <p:sp>
        <p:nvSpPr>
          <p:cNvPr id="115" name="Google Shape;115;g3e7558eeb06_0_11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6" name="Google Shape;116;g3e7558eeb06_0_118"/>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7" name="Google Shape;117;g3e7558eeb06_0_11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g3e7558eeb06_0_11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g3e7558eeb06_0_11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0"/>
        <p:cNvGrpSpPr/>
        <p:nvPr/>
      </p:nvGrpSpPr>
      <p:grpSpPr>
        <a:xfrm>
          <a:off x="0" y="0"/>
          <a:ext cx="0" cy="0"/>
          <a:chOff x="0" y="0"/>
          <a:chExt cx="0" cy="0"/>
        </a:xfrm>
      </p:grpSpPr>
      <p:sp>
        <p:nvSpPr>
          <p:cNvPr id="121" name="Google Shape;121;g3e7558eeb06_0_124"/>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2" name="Google Shape;122;g3e7558eeb06_0_124"/>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Times New Roman"/>
              <a:buNone/>
              <a:defRPr sz="2000"/>
            </a:lvl1pPr>
            <a:lvl2pPr marL="914400" lvl="1" indent="-228600" algn="l">
              <a:lnSpc>
                <a:spcPct val="100000"/>
              </a:lnSpc>
              <a:spcBef>
                <a:spcPts val="360"/>
              </a:spcBef>
              <a:spcAft>
                <a:spcPts val="0"/>
              </a:spcAft>
              <a:buClr>
                <a:schemeClr val="dk1"/>
              </a:buClr>
              <a:buSzPts val="1800"/>
              <a:buFont typeface="Times New Roman"/>
              <a:buNone/>
              <a:defRPr sz="1800"/>
            </a:lvl2pPr>
            <a:lvl3pPr marL="1371600" lvl="2" indent="-228600" algn="l">
              <a:lnSpc>
                <a:spcPct val="100000"/>
              </a:lnSpc>
              <a:spcBef>
                <a:spcPts val="320"/>
              </a:spcBef>
              <a:spcAft>
                <a:spcPts val="0"/>
              </a:spcAft>
              <a:buClr>
                <a:schemeClr val="dk1"/>
              </a:buClr>
              <a:buSzPts val="1600"/>
              <a:buFont typeface="Times New Roman"/>
              <a:buNone/>
              <a:defRPr sz="1600"/>
            </a:lvl3pPr>
            <a:lvl4pPr marL="1828800" lvl="3" indent="-228600" algn="l">
              <a:lnSpc>
                <a:spcPct val="100000"/>
              </a:lnSpc>
              <a:spcBef>
                <a:spcPts val="280"/>
              </a:spcBef>
              <a:spcAft>
                <a:spcPts val="0"/>
              </a:spcAft>
              <a:buClr>
                <a:schemeClr val="dk1"/>
              </a:buClr>
              <a:buSzPts val="1400"/>
              <a:buFont typeface="Times New Roman"/>
              <a:buNone/>
              <a:defRPr sz="1400"/>
            </a:lvl4pPr>
            <a:lvl5pPr marL="2286000" lvl="4" indent="-228600" algn="l">
              <a:lnSpc>
                <a:spcPct val="100000"/>
              </a:lnSpc>
              <a:spcBef>
                <a:spcPts val="280"/>
              </a:spcBef>
              <a:spcAft>
                <a:spcPts val="0"/>
              </a:spcAft>
              <a:buClr>
                <a:schemeClr val="dk1"/>
              </a:buClr>
              <a:buSzPts val="1400"/>
              <a:buFont typeface="Times New Roman"/>
              <a:buNone/>
              <a:defRPr sz="1400"/>
            </a:lvl5pPr>
            <a:lvl6pPr marL="2743200" lvl="5" indent="-228600" algn="l">
              <a:lnSpc>
                <a:spcPct val="100000"/>
              </a:lnSpc>
              <a:spcBef>
                <a:spcPts val="280"/>
              </a:spcBef>
              <a:spcAft>
                <a:spcPts val="0"/>
              </a:spcAft>
              <a:buClr>
                <a:schemeClr val="dk1"/>
              </a:buClr>
              <a:buSzPts val="1400"/>
              <a:buFont typeface="Times New Roman"/>
              <a:buNone/>
              <a:defRPr sz="1400"/>
            </a:lvl6pPr>
            <a:lvl7pPr marL="3200400" lvl="6" indent="-228600" algn="l">
              <a:lnSpc>
                <a:spcPct val="100000"/>
              </a:lnSpc>
              <a:spcBef>
                <a:spcPts val="280"/>
              </a:spcBef>
              <a:spcAft>
                <a:spcPts val="0"/>
              </a:spcAft>
              <a:buClr>
                <a:schemeClr val="dk1"/>
              </a:buClr>
              <a:buSzPts val="1400"/>
              <a:buFont typeface="Times New Roman"/>
              <a:buNone/>
              <a:defRPr sz="1400"/>
            </a:lvl7pPr>
            <a:lvl8pPr marL="3657600" lvl="7" indent="-228600" algn="l">
              <a:lnSpc>
                <a:spcPct val="100000"/>
              </a:lnSpc>
              <a:spcBef>
                <a:spcPts val="280"/>
              </a:spcBef>
              <a:spcAft>
                <a:spcPts val="0"/>
              </a:spcAft>
              <a:buClr>
                <a:schemeClr val="dk1"/>
              </a:buClr>
              <a:buSzPts val="1400"/>
              <a:buFont typeface="Times New Roman"/>
              <a:buNone/>
              <a:defRPr sz="1400"/>
            </a:lvl8pPr>
            <a:lvl9pPr marL="4114800" lvl="8" indent="-228600" algn="l">
              <a:lnSpc>
                <a:spcPct val="100000"/>
              </a:lnSpc>
              <a:spcBef>
                <a:spcPts val="280"/>
              </a:spcBef>
              <a:spcAft>
                <a:spcPts val="0"/>
              </a:spcAft>
              <a:buClr>
                <a:schemeClr val="dk1"/>
              </a:buClr>
              <a:buSzPts val="1400"/>
              <a:buFont typeface="Times New Roman"/>
              <a:buNone/>
              <a:defRPr sz="1400"/>
            </a:lvl9pPr>
          </a:lstStyle>
          <a:p>
            <a:endParaRPr/>
          </a:p>
        </p:txBody>
      </p:sp>
      <p:sp>
        <p:nvSpPr>
          <p:cNvPr id="123" name="Google Shape;123;g3e7558eeb06_0_12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g3e7558eeb06_0_12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g3e7558eeb06_0_12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6"/>
        <p:cNvGrpSpPr/>
        <p:nvPr/>
      </p:nvGrpSpPr>
      <p:grpSpPr>
        <a:xfrm>
          <a:off x="0" y="0"/>
          <a:ext cx="0" cy="0"/>
          <a:chOff x="0" y="0"/>
          <a:chExt cx="0" cy="0"/>
        </a:xfrm>
      </p:grpSpPr>
      <p:sp>
        <p:nvSpPr>
          <p:cNvPr id="127" name="Google Shape;127;g3e7558eeb06_0_13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8" name="Google Shape;128;g3e7558eeb06_0_130"/>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Times New Roman"/>
              <a:buChar char="•"/>
              <a:defRPr sz="2800"/>
            </a:lvl1pPr>
            <a:lvl2pPr marL="914400" lvl="1" indent="-381000" algn="l">
              <a:lnSpc>
                <a:spcPct val="100000"/>
              </a:lnSpc>
              <a:spcBef>
                <a:spcPts val="480"/>
              </a:spcBef>
              <a:spcAft>
                <a:spcPts val="0"/>
              </a:spcAft>
              <a:buClr>
                <a:schemeClr val="dk1"/>
              </a:buClr>
              <a:buSzPts val="2400"/>
              <a:buFont typeface="Times New Roman"/>
              <a:buChar char="–"/>
              <a:defRPr sz="2400"/>
            </a:lvl2pPr>
            <a:lvl3pPr marL="1371600" lvl="2" indent="-355600" algn="l">
              <a:lnSpc>
                <a:spcPct val="100000"/>
              </a:lnSpc>
              <a:spcBef>
                <a:spcPts val="400"/>
              </a:spcBef>
              <a:spcAft>
                <a:spcPts val="0"/>
              </a:spcAft>
              <a:buClr>
                <a:schemeClr val="dk1"/>
              </a:buClr>
              <a:buSzPts val="2000"/>
              <a:buFont typeface="Times New Roman"/>
              <a:buChar char="•"/>
              <a:defRPr sz="2000"/>
            </a:lvl3pPr>
            <a:lvl4pPr marL="1828800" lvl="3" indent="-342900" algn="l">
              <a:lnSpc>
                <a:spcPct val="100000"/>
              </a:lnSpc>
              <a:spcBef>
                <a:spcPts val="360"/>
              </a:spcBef>
              <a:spcAft>
                <a:spcPts val="0"/>
              </a:spcAft>
              <a:buClr>
                <a:schemeClr val="dk1"/>
              </a:buClr>
              <a:buSzPts val="1800"/>
              <a:buFont typeface="Times New Roman"/>
              <a:buChar char="–"/>
              <a:defRPr sz="1800"/>
            </a:lvl4pPr>
            <a:lvl5pPr marL="2286000" lvl="4" indent="-342900" algn="l">
              <a:lnSpc>
                <a:spcPct val="100000"/>
              </a:lnSpc>
              <a:spcBef>
                <a:spcPts val="360"/>
              </a:spcBef>
              <a:spcAft>
                <a:spcPts val="0"/>
              </a:spcAft>
              <a:buClr>
                <a:schemeClr val="dk1"/>
              </a:buClr>
              <a:buSzPts val="1800"/>
              <a:buFont typeface="Times New Roman"/>
              <a:buChar char="»"/>
              <a:defRPr sz="1800"/>
            </a:lvl5pPr>
            <a:lvl6pPr marL="2743200" lvl="5" indent="-342900" algn="l">
              <a:lnSpc>
                <a:spcPct val="100000"/>
              </a:lnSpc>
              <a:spcBef>
                <a:spcPts val="360"/>
              </a:spcBef>
              <a:spcAft>
                <a:spcPts val="0"/>
              </a:spcAft>
              <a:buClr>
                <a:schemeClr val="dk1"/>
              </a:buClr>
              <a:buSzPts val="1800"/>
              <a:buFont typeface="Times New Roman"/>
              <a:buChar char="»"/>
              <a:defRPr sz="1800"/>
            </a:lvl6pPr>
            <a:lvl7pPr marL="3200400" lvl="6" indent="-342900" algn="l">
              <a:lnSpc>
                <a:spcPct val="100000"/>
              </a:lnSpc>
              <a:spcBef>
                <a:spcPts val="360"/>
              </a:spcBef>
              <a:spcAft>
                <a:spcPts val="0"/>
              </a:spcAft>
              <a:buClr>
                <a:schemeClr val="dk1"/>
              </a:buClr>
              <a:buSzPts val="1800"/>
              <a:buFont typeface="Times New Roman"/>
              <a:buChar char="»"/>
              <a:defRPr sz="1800"/>
            </a:lvl7pPr>
            <a:lvl8pPr marL="3657600" lvl="7" indent="-342900" algn="l">
              <a:lnSpc>
                <a:spcPct val="100000"/>
              </a:lnSpc>
              <a:spcBef>
                <a:spcPts val="360"/>
              </a:spcBef>
              <a:spcAft>
                <a:spcPts val="0"/>
              </a:spcAft>
              <a:buClr>
                <a:schemeClr val="dk1"/>
              </a:buClr>
              <a:buSzPts val="1800"/>
              <a:buFont typeface="Times New Roman"/>
              <a:buChar char="»"/>
              <a:defRPr sz="1800"/>
            </a:lvl8pPr>
            <a:lvl9pPr marL="4114800" lvl="8" indent="-342900" algn="l">
              <a:lnSpc>
                <a:spcPct val="100000"/>
              </a:lnSpc>
              <a:spcBef>
                <a:spcPts val="360"/>
              </a:spcBef>
              <a:spcAft>
                <a:spcPts val="0"/>
              </a:spcAft>
              <a:buClr>
                <a:schemeClr val="dk1"/>
              </a:buClr>
              <a:buSzPts val="1800"/>
              <a:buFont typeface="Times New Roman"/>
              <a:buChar char="»"/>
              <a:defRPr sz="1800"/>
            </a:lvl9pPr>
          </a:lstStyle>
          <a:p>
            <a:endParaRPr/>
          </a:p>
        </p:txBody>
      </p:sp>
      <p:sp>
        <p:nvSpPr>
          <p:cNvPr id="129" name="Google Shape;129;g3e7558eeb06_0_130"/>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Times New Roman"/>
              <a:buChar char="•"/>
              <a:defRPr sz="2800"/>
            </a:lvl1pPr>
            <a:lvl2pPr marL="914400" lvl="1" indent="-381000" algn="l">
              <a:lnSpc>
                <a:spcPct val="100000"/>
              </a:lnSpc>
              <a:spcBef>
                <a:spcPts val="480"/>
              </a:spcBef>
              <a:spcAft>
                <a:spcPts val="0"/>
              </a:spcAft>
              <a:buClr>
                <a:schemeClr val="dk1"/>
              </a:buClr>
              <a:buSzPts val="2400"/>
              <a:buFont typeface="Times New Roman"/>
              <a:buChar char="–"/>
              <a:defRPr sz="2400"/>
            </a:lvl2pPr>
            <a:lvl3pPr marL="1371600" lvl="2" indent="-355600" algn="l">
              <a:lnSpc>
                <a:spcPct val="100000"/>
              </a:lnSpc>
              <a:spcBef>
                <a:spcPts val="400"/>
              </a:spcBef>
              <a:spcAft>
                <a:spcPts val="0"/>
              </a:spcAft>
              <a:buClr>
                <a:schemeClr val="dk1"/>
              </a:buClr>
              <a:buSzPts val="2000"/>
              <a:buFont typeface="Times New Roman"/>
              <a:buChar char="•"/>
              <a:defRPr sz="2000"/>
            </a:lvl3pPr>
            <a:lvl4pPr marL="1828800" lvl="3" indent="-342900" algn="l">
              <a:lnSpc>
                <a:spcPct val="100000"/>
              </a:lnSpc>
              <a:spcBef>
                <a:spcPts val="360"/>
              </a:spcBef>
              <a:spcAft>
                <a:spcPts val="0"/>
              </a:spcAft>
              <a:buClr>
                <a:schemeClr val="dk1"/>
              </a:buClr>
              <a:buSzPts val="1800"/>
              <a:buFont typeface="Times New Roman"/>
              <a:buChar char="–"/>
              <a:defRPr sz="1800"/>
            </a:lvl4pPr>
            <a:lvl5pPr marL="2286000" lvl="4" indent="-342900" algn="l">
              <a:lnSpc>
                <a:spcPct val="100000"/>
              </a:lnSpc>
              <a:spcBef>
                <a:spcPts val="360"/>
              </a:spcBef>
              <a:spcAft>
                <a:spcPts val="0"/>
              </a:spcAft>
              <a:buClr>
                <a:schemeClr val="dk1"/>
              </a:buClr>
              <a:buSzPts val="1800"/>
              <a:buFont typeface="Times New Roman"/>
              <a:buChar char="»"/>
              <a:defRPr sz="1800"/>
            </a:lvl5pPr>
            <a:lvl6pPr marL="2743200" lvl="5" indent="-342900" algn="l">
              <a:lnSpc>
                <a:spcPct val="100000"/>
              </a:lnSpc>
              <a:spcBef>
                <a:spcPts val="360"/>
              </a:spcBef>
              <a:spcAft>
                <a:spcPts val="0"/>
              </a:spcAft>
              <a:buClr>
                <a:schemeClr val="dk1"/>
              </a:buClr>
              <a:buSzPts val="1800"/>
              <a:buFont typeface="Times New Roman"/>
              <a:buChar char="»"/>
              <a:defRPr sz="1800"/>
            </a:lvl6pPr>
            <a:lvl7pPr marL="3200400" lvl="6" indent="-342900" algn="l">
              <a:lnSpc>
                <a:spcPct val="100000"/>
              </a:lnSpc>
              <a:spcBef>
                <a:spcPts val="360"/>
              </a:spcBef>
              <a:spcAft>
                <a:spcPts val="0"/>
              </a:spcAft>
              <a:buClr>
                <a:schemeClr val="dk1"/>
              </a:buClr>
              <a:buSzPts val="1800"/>
              <a:buFont typeface="Times New Roman"/>
              <a:buChar char="»"/>
              <a:defRPr sz="1800"/>
            </a:lvl7pPr>
            <a:lvl8pPr marL="3657600" lvl="7" indent="-342900" algn="l">
              <a:lnSpc>
                <a:spcPct val="100000"/>
              </a:lnSpc>
              <a:spcBef>
                <a:spcPts val="360"/>
              </a:spcBef>
              <a:spcAft>
                <a:spcPts val="0"/>
              </a:spcAft>
              <a:buClr>
                <a:schemeClr val="dk1"/>
              </a:buClr>
              <a:buSzPts val="1800"/>
              <a:buFont typeface="Times New Roman"/>
              <a:buChar char="»"/>
              <a:defRPr sz="1800"/>
            </a:lvl8pPr>
            <a:lvl9pPr marL="4114800" lvl="8" indent="-342900" algn="l">
              <a:lnSpc>
                <a:spcPct val="100000"/>
              </a:lnSpc>
              <a:spcBef>
                <a:spcPts val="360"/>
              </a:spcBef>
              <a:spcAft>
                <a:spcPts val="0"/>
              </a:spcAft>
              <a:buClr>
                <a:schemeClr val="dk1"/>
              </a:buClr>
              <a:buSzPts val="1800"/>
              <a:buFont typeface="Times New Roman"/>
              <a:buChar char="»"/>
              <a:defRPr sz="1800"/>
            </a:lvl9pPr>
          </a:lstStyle>
          <a:p>
            <a:endParaRPr/>
          </a:p>
        </p:txBody>
      </p:sp>
      <p:sp>
        <p:nvSpPr>
          <p:cNvPr id="130" name="Google Shape;130;g3e7558eeb06_0_13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3e7558eeb06_0_13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g3e7558eeb06_0_13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3"/>
        <p:cNvGrpSpPr/>
        <p:nvPr/>
      </p:nvGrpSpPr>
      <p:grpSpPr>
        <a:xfrm>
          <a:off x="0" y="0"/>
          <a:ext cx="0" cy="0"/>
          <a:chOff x="0" y="0"/>
          <a:chExt cx="0" cy="0"/>
        </a:xfrm>
      </p:grpSpPr>
      <p:sp>
        <p:nvSpPr>
          <p:cNvPr id="134" name="Google Shape;134;g3e7558eeb06_0_1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35" name="Google Shape;135;g3e7558eeb06_0_137"/>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Times New Roman"/>
              <a:buNone/>
              <a:defRPr sz="2400" b="1"/>
            </a:lvl1pPr>
            <a:lvl2pPr marL="914400" lvl="1" indent="-228600" algn="l">
              <a:lnSpc>
                <a:spcPct val="100000"/>
              </a:lnSpc>
              <a:spcBef>
                <a:spcPts val="400"/>
              </a:spcBef>
              <a:spcAft>
                <a:spcPts val="0"/>
              </a:spcAft>
              <a:buClr>
                <a:schemeClr val="dk1"/>
              </a:buClr>
              <a:buSzPts val="2000"/>
              <a:buFont typeface="Times New Roman"/>
              <a:buNone/>
              <a:defRPr sz="2000" b="1"/>
            </a:lvl2pPr>
            <a:lvl3pPr marL="1371600" lvl="2" indent="-228600" algn="l">
              <a:lnSpc>
                <a:spcPct val="100000"/>
              </a:lnSpc>
              <a:spcBef>
                <a:spcPts val="360"/>
              </a:spcBef>
              <a:spcAft>
                <a:spcPts val="0"/>
              </a:spcAft>
              <a:buClr>
                <a:schemeClr val="dk1"/>
              </a:buClr>
              <a:buSzPts val="1800"/>
              <a:buFont typeface="Times New Roman"/>
              <a:buNone/>
              <a:defRPr sz="1800" b="1"/>
            </a:lvl3pPr>
            <a:lvl4pPr marL="1828800" lvl="3" indent="-228600" algn="l">
              <a:lnSpc>
                <a:spcPct val="100000"/>
              </a:lnSpc>
              <a:spcBef>
                <a:spcPts val="320"/>
              </a:spcBef>
              <a:spcAft>
                <a:spcPts val="0"/>
              </a:spcAft>
              <a:buClr>
                <a:schemeClr val="dk1"/>
              </a:buClr>
              <a:buSzPts val="1600"/>
              <a:buFont typeface="Times New Roman"/>
              <a:buNone/>
              <a:defRPr sz="1600" b="1"/>
            </a:lvl4pPr>
            <a:lvl5pPr marL="2286000" lvl="4" indent="-228600" algn="l">
              <a:lnSpc>
                <a:spcPct val="100000"/>
              </a:lnSpc>
              <a:spcBef>
                <a:spcPts val="320"/>
              </a:spcBef>
              <a:spcAft>
                <a:spcPts val="0"/>
              </a:spcAft>
              <a:buClr>
                <a:schemeClr val="dk1"/>
              </a:buClr>
              <a:buSzPts val="1600"/>
              <a:buFont typeface="Times New Roman"/>
              <a:buNone/>
              <a:defRPr sz="1600" b="1"/>
            </a:lvl5pPr>
            <a:lvl6pPr marL="2743200" lvl="5" indent="-228600" algn="l">
              <a:lnSpc>
                <a:spcPct val="100000"/>
              </a:lnSpc>
              <a:spcBef>
                <a:spcPts val="320"/>
              </a:spcBef>
              <a:spcAft>
                <a:spcPts val="0"/>
              </a:spcAft>
              <a:buClr>
                <a:schemeClr val="dk1"/>
              </a:buClr>
              <a:buSzPts val="1600"/>
              <a:buFont typeface="Times New Roman"/>
              <a:buNone/>
              <a:defRPr sz="1600" b="1"/>
            </a:lvl6pPr>
            <a:lvl7pPr marL="3200400" lvl="6" indent="-228600" algn="l">
              <a:lnSpc>
                <a:spcPct val="100000"/>
              </a:lnSpc>
              <a:spcBef>
                <a:spcPts val="320"/>
              </a:spcBef>
              <a:spcAft>
                <a:spcPts val="0"/>
              </a:spcAft>
              <a:buClr>
                <a:schemeClr val="dk1"/>
              </a:buClr>
              <a:buSzPts val="1600"/>
              <a:buFont typeface="Times New Roman"/>
              <a:buNone/>
              <a:defRPr sz="1600" b="1"/>
            </a:lvl7pPr>
            <a:lvl8pPr marL="3657600" lvl="7" indent="-228600" algn="l">
              <a:lnSpc>
                <a:spcPct val="100000"/>
              </a:lnSpc>
              <a:spcBef>
                <a:spcPts val="320"/>
              </a:spcBef>
              <a:spcAft>
                <a:spcPts val="0"/>
              </a:spcAft>
              <a:buClr>
                <a:schemeClr val="dk1"/>
              </a:buClr>
              <a:buSzPts val="1600"/>
              <a:buFont typeface="Times New Roman"/>
              <a:buNone/>
              <a:defRPr sz="1600" b="1"/>
            </a:lvl8pPr>
            <a:lvl9pPr marL="4114800" lvl="8" indent="-228600" algn="l">
              <a:lnSpc>
                <a:spcPct val="100000"/>
              </a:lnSpc>
              <a:spcBef>
                <a:spcPts val="320"/>
              </a:spcBef>
              <a:spcAft>
                <a:spcPts val="0"/>
              </a:spcAft>
              <a:buClr>
                <a:schemeClr val="dk1"/>
              </a:buClr>
              <a:buSzPts val="1600"/>
              <a:buFont typeface="Times New Roman"/>
              <a:buNone/>
              <a:defRPr sz="1600" b="1"/>
            </a:lvl9pPr>
          </a:lstStyle>
          <a:p>
            <a:endParaRPr/>
          </a:p>
        </p:txBody>
      </p:sp>
      <p:sp>
        <p:nvSpPr>
          <p:cNvPr id="136" name="Google Shape;136;g3e7558eeb06_0_137"/>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Times New Roman"/>
              <a:buChar char="•"/>
              <a:defRPr sz="2400"/>
            </a:lvl1pPr>
            <a:lvl2pPr marL="914400" lvl="1" indent="-355600" algn="l">
              <a:lnSpc>
                <a:spcPct val="100000"/>
              </a:lnSpc>
              <a:spcBef>
                <a:spcPts val="400"/>
              </a:spcBef>
              <a:spcAft>
                <a:spcPts val="0"/>
              </a:spcAft>
              <a:buClr>
                <a:schemeClr val="dk1"/>
              </a:buClr>
              <a:buSzPts val="2000"/>
              <a:buFont typeface="Times New Roman"/>
              <a:buChar char="–"/>
              <a:defRPr sz="2000"/>
            </a:lvl2pPr>
            <a:lvl3pPr marL="1371600" lvl="2" indent="-342900" algn="l">
              <a:lnSpc>
                <a:spcPct val="100000"/>
              </a:lnSpc>
              <a:spcBef>
                <a:spcPts val="360"/>
              </a:spcBef>
              <a:spcAft>
                <a:spcPts val="0"/>
              </a:spcAft>
              <a:buClr>
                <a:schemeClr val="dk1"/>
              </a:buClr>
              <a:buSzPts val="1800"/>
              <a:buFont typeface="Times New Roman"/>
              <a:buChar char="•"/>
              <a:defRPr sz="1800"/>
            </a:lvl3pPr>
            <a:lvl4pPr marL="1828800" lvl="3" indent="-330200" algn="l">
              <a:lnSpc>
                <a:spcPct val="100000"/>
              </a:lnSpc>
              <a:spcBef>
                <a:spcPts val="320"/>
              </a:spcBef>
              <a:spcAft>
                <a:spcPts val="0"/>
              </a:spcAft>
              <a:buClr>
                <a:schemeClr val="dk1"/>
              </a:buClr>
              <a:buSzPts val="1600"/>
              <a:buFont typeface="Times New Roman"/>
              <a:buChar char="–"/>
              <a:defRPr sz="1600"/>
            </a:lvl4pPr>
            <a:lvl5pPr marL="2286000" lvl="4" indent="-330200" algn="l">
              <a:lnSpc>
                <a:spcPct val="100000"/>
              </a:lnSpc>
              <a:spcBef>
                <a:spcPts val="320"/>
              </a:spcBef>
              <a:spcAft>
                <a:spcPts val="0"/>
              </a:spcAft>
              <a:buClr>
                <a:schemeClr val="dk1"/>
              </a:buClr>
              <a:buSzPts val="1600"/>
              <a:buFont typeface="Times New Roman"/>
              <a:buChar char="»"/>
              <a:defRPr sz="1600"/>
            </a:lvl5pPr>
            <a:lvl6pPr marL="2743200" lvl="5" indent="-330200" algn="l">
              <a:lnSpc>
                <a:spcPct val="100000"/>
              </a:lnSpc>
              <a:spcBef>
                <a:spcPts val="320"/>
              </a:spcBef>
              <a:spcAft>
                <a:spcPts val="0"/>
              </a:spcAft>
              <a:buClr>
                <a:schemeClr val="dk1"/>
              </a:buClr>
              <a:buSzPts val="1600"/>
              <a:buFont typeface="Times New Roman"/>
              <a:buChar char="»"/>
              <a:defRPr sz="1600"/>
            </a:lvl6pPr>
            <a:lvl7pPr marL="3200400" lvl="6" indent="-330200" algn="l">
              <a:lnSpc>
                <a:spcPct val="100000"/>
              </a:lnSpc>
              <a:spcBef>
                <a:spcPts val="320"/>
              </a:spcBef>
              <a:spcAft>
                <a:spcPts val="0"/>
              </a:spcAft>
              <a:buClr>
                <a:schemeClr val="dk1"/>
              </a:buClr>
              <a:buSzPts val="1600"/>
              <a:buFont typeface="Times New Roman"/>
              <a:buChar char="»"/>
              <a:defRPr sz="1600"/>
            </a:lvl7pPr>
            <a:lvl8pPr marL="3657600" lvl="7" indent="-330200" algn="l">
              <a:lnSpc>
                <a:spcPct val="100000"/>
              </a:lnSpc>
              <a:spcBef>
                <a:spcPts val="320"/>
              </a:spcBef>
              <a:spcAft>
                <a:spcPts val="0"/>
              </a:spcAft>
              <a:buClr>
                <a:schemeClr val="dk1"/>
              </a:buClr>
              <a:buSzPts val="1600"/>
              <a:buFont typeface="Times New Roman"/>
              <a:buChar char="»"/>
              <a:defRPr sz="1600"/>
            </a:lvl8pPr>
            <a:lvl9pPr marL="4114800" lvl="8" indent="-330200" algn="l">
              <a:lnSpc>
                <a:spcPct val="100000"/>
              </a:lnSpc>
              <a:spcBef>
                <a:spcPts val="320"/>
              </a:spcBef>
              <a:spcAft>
                <a:spcPts val="0"/>
              </a:spcAft>
              <a:buClr>
                <a:schemeClr val="dk1"/>
              </a:buClr>
              <a:buSzPts val="1600"/>
              <a:buFont typeface="Times New Roman"/>
              <a:buChar char="»"/>
              <a:defRPr sz="1600"/>
            </a:lvl9pPr>
          </a:lstStyle>
          <a:p>
            <a:endParaRPr/>
          </a:p>
        </p:txBody>
      </p:sp>
      <p:sp>
        <p:nvSpPr>
          <p:cNvPr id="137" name="Google Shape;137;g3e7558eeb06_0_137"/>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Times New Roman"/>
              <a:buNone/>
              <a:defRPr sz="2400" b="1"/>
            </a:lvl1pPr>
            <a:lvl2pPr marL="914400" lvl="1" indent="-228600" algn="l">
              <a:lnSpc>
                <a:spcPct val="100000"/>
              </a:lnSpc>
              <a:spcBef>
                <a:spcPts val="400"/>
              </a:spcBef>
              <a:spcAft>
                <a:spcPts val="0"/>
              </a:spcAft>
              <a:buClr>
                <a:schemeClr val="dk1"/>
              </a:buClr>
              <a:buSzPts val="2000"/>
              <a:buFont typeface="Times New Roman"/>
              <a:buNone/>
              <a:defRPr sz="2000" b="1"/>
            </a:lvl2pPr>
            <a:lvl3pPr marL="1371600" lvl="2" indent="-228600" algn="l">
              <a:lnSpc>
                <a:spcPct val="100000"/>
              </a:lnSpc>
              <a:spcBef>
                <a:spcPts val="360"/>
              </a:spcBef>
              <a:spcAft>
                <a:spcPts val="0"/>
              </a:spcAft>
              <a:buClr>
                <a:schemeClr val="dk1"/>
              </a:buClr>
              <a:buSzPts val="1800"/>
              <a:buFont typeface="Times New Roman"/>
              <a:buNone/>
              <a:defRPr sz="1800" b="1"/>
            </a:lvl3pPr>
            <a:lvl4pPr marL="1828800" lvl="3" indent="-228600" algn="l">
              <a:lnSpc>
                <a:spcPct val="100000"/>
              </a:lnSpc>
              <a:spcBef>
                <a:spcPts val="320"/>
              </a:spcBef>
              <a:spcAft>
                <a:spcPts val="0"/>
              </a:spcAft>
              <a:buClr>
                <a:schemeClr val="dk1"/>
              </a:buClr>
              <a:buSzPts val="1600"/>
              <a:buFont typeface="Times New Roman"/>
              <a:buNone/>
              <a:defRPr sz="1600" b="1"/>
            </a:lvl4pPr>
            <a:lvl5pPr marL="2286000" lvl="4" indent="-228600" algn="l">
              <a:lnSpc>
                <a:spcPct val="100000"/>
              </a:lnSpc>
              <a:spcBef>
                <a:spcPts val="320"/>
              </a:spcBef>
              <a:spcAft>
                <a:spcPts val="0"/>
              </a:spcAft>
              <a:buClr>
                <a:schemeClr val="dk1"/>
              </a:buClr>
              <a:buSzPts val="1600"/>
              <a:buFont typeface="Times New Roman"/>
              <a:buNone/>
              <a:defRPr sz="1600" b="1"/>
            </a:lvl5pPr>
            <a:lvl6pPr marL="2743200" lvl="5" indent="-228600" algn="l">
              <a:lnSpc>
                <a:spcPct val="100000"/>
              </a:lnSpc>
              <a:spcBef>
                <a:spcPts val="320"/>
              </a:spcBef>
              <a:spcAft>
                <a:spcPts val="0"/>
              </a:spcAft>
              <a:buClr>
                <a:schemeClr val="dk1"/>
              </a:buClr>
              <a:buSzPts val="1600"/>
              <a:buFont typeface="Times New Roman"/>
              <a:buNone/>
              <a:defRPr sz="1600" b="1"/>
            </a:lvl6pPr>
            <a:lvl7pPr marL="3200400" lvl="6" indent="-228600" algn="l">
              <a:lnSpc>
                <a:spcPct val="100000"/>
              </a:lnSpc>
              <a:spcBef>
                <a:spcPts val="320"/>
              </a:spcBef>
              <a:spcAft>
                <a:spcPts val="0"/>
              </a:spcAft>
              <a:buClr>
                <a:schemeClr val="dk1"/>
              </a:buClr>
              <a:buSzPts val="1600"/>
              <a:buFont typeface="Times New Roman"/>
              <a:buNone/>
              <a:defRPr sz="1600" b="1"/>
            </a:lvl7pPr>
            <a:lvl8pPr marL="3657600" lvl="7" indent="-228600" algn="l">
              <a:lnSpc>
                <a:spcPct val="100000"/>
              </a:lnSpc>
              <a:spcBef>
                <a:spcPts val="320"/>
              </a:spcBef>
              <a:spcAft>
                <a:spcPts val="0"/>
              </a:spcAft>
              <a:buClr>
                <a:schemeClr val="dk1"/>
              </a:buClr>
              <a:buSzPts val="1600"/>
              <a:buFont typeface="Times New Roman"/>
              <a:buNone/>
              <a:defRPr sz="1600" b="1"/>
            </a:lvl8pPr>
            <a:lvl9pPr marL="4114800" lvl="8" indent="-228600" algn="l">
              <a:lnSpc>
                <a:spcPct val="100000"/>
              </a:lnSpc>
              <a:spcBef>
                <a:spcPts val="320"/>
              </a:spcBef>
              <a:spcAft>
                <a:spcPts val="0"/>
              </a:spcAft>
              <a:buClr>
                <a:schemeClr val="dk1"/>
              </a:buClr>
              <a:buSzPts val="1600"/>
              <a:buFont typeface="Times New Roman"/>
              <a:buNone/>
              <a:defRPr sz="1600" b="1"/>
            </a:lvl9pPr>
          </a:lstStyle>
          <a:p>
            <a:endParaRPr/>
          </a:p>
        </p:txBody>
      </p:sp>
      <p:sp>
        <p:nvSpPr>
          <p:cNvPr id="138" name="Google Shape;138;g3e7558eeb06_0_137"/>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Times New Roman"/>
              <a:buChar char="•"/>
              <a:defRPr sz="2400"/>
            </a:lvl1pPr>
            <a:lvl2pPr marL="914400" lvl="1" indent="-355600" algn="l">
              <a:lnSpc>
                <a:spcPct val="100000"/>
              </a:lnSpc>
              <a:spcBef>
                <a:spcPts val="400"/>
              </a:spcBef>
              <a:spcAft>
                <a:spcPts val="0"/>
              </a:spcAft>
              <a:buClr>
                <a:schemeClr val="dk1"/>
              </a:buClr>
              <a:buSzPts val="2000"/>
              <a:buFont typeface="Times New Roman"/>
              <a:buChar char="–"/>
              <a:defRPr sz="2000"/>
            </a:lvl2pPr>
            <a:lvl3pPr marL="1371600" lvl="2" indent="-342900" algn="l">
              <a:lnSpc>
                <a:spcPct val="100000"/>
              </a:lnSpc>
              <a:spcBef>
                <a:spcPts val="360"/>
              </a:spcBef>
              <a:spcAft>
                <a:spcPts val="0"/>
              </a:spcAft>
              <a:buClr>
                <a:schemeClr val="dk1"/>
              </a:buClr>
              <a:buSzPts val="1800"/>
              <a:buFont typeface="Times New Roman"/>
              <a:buChar char="•"/>
              <a:defRPr sz="1800"/>
            </a:lvl3pPr>
            <a:lvl4pPr marL="1828800" lvl="3" indent="-330200" algn="l">
              <a:lnSpc>
                <a:spcPct val="100000"/>
              </a:lnSpc>
              <a:spcBef>
                <a:spcPts val="320"/>
              </a:spcBef>
              <a:spcAft>
                <a:spcPts val="0"/>
              </a:spcAft>
              <a:buClr>
                <a:schemeClr val="dk1"/>
              </a:buClr>
              <a:buSzPts val="1600"/>
              <a:buFont typeface="Times New Roman"/>
              <a:buChar char="–"/>
              <a:defRPr sz="1600"/>
            </a:lvl4pPr>
            <a:lvl5pPr marL="2286000" lvl="4" indent="-330200" algn="l">
              <a:lnSpc>
                <a:spcPct val="100000"/>
              </a:lnSpc>
              <a:spcBef>
                <a:spcPts val="320"/>
              </a:spcBef>
              <a:spcAft>
                <a:spcPts val="0"/>
              </a:spcAft>
              <a:buClr>
                <a:schemeClr val="dk1"/>
              </a:buClr>
              <a:buSzPts val="1600"/>
              <a:buFont typeface="Times New Roman"/>
              <a:buChar char="»"/>
              <a:defRPr sz="1600"/>
            </a:lvl5pPr>
            <a:lvl6pPr marL="2743200" lvl="5" indent="-330200" algn="l">
              <a:lnSpc>
                <a:spcPct val="100000"/>
              </a:lnSpc>
              <a:spcBef>
                <a:spcPts val="320"/>
              </a:spcBef>
              <a:spcAft>
                <a:spcPts val="0"/>
              </a:spcAft>
              <a:buClr>
                <a:schemeClr val="dk1"/>
              </a:buClr>
              <a:buSzPts val="1600"/>
              <a:buFont typeface="Times New Roman"/>
              <a:buChar char="»"/>
              <a:defRPr sz="1600"/>
            </a:lvl6pPr>
            <a:lvl7pPr marL="3200400" lvl="6" indent="-330200" algn="l">
              <a:lnSpc>
                <a:spcPct val="100000"/>
              </a:lnSpc>
              <a:spcBef>
                <a:spcPts val="320"/>
              </a:spcBef>
              <a:spcAft>
                <a:spcPts val="0"/>
              </a:spcAft>
              <a:buClr>
                <a:schemeClr val="dk1"/>
              </a:buClr>
              <a:buSzPts val="1600"/>
              <a:buFont typeface="Times New Roman"/>
              <a:buChar char="»"/>
              <a:defRPr sz="1600"/>
            </a:lvl7pPr>
            <a:lvl8pPr marL="3657600" lvl="7" indent="-330200" algn="l">
              <a:lnSpc>
                <a:spcPct val="100000"/>
              </a:lnSpc>
              <a:spcBef>
                <a:spcPts val="320"/>
              </a:spcBef>
              <a:spcAft>
                <a:spcPts val="0"/>
              </a:spcAft>
              <a:buClr>
                <a:schemeClr val="dk1"/>
              </a:buClr>
              <a:buSzPts val="1600"/>
              <a:buFont typeface="Times New Roman"/>
              <a:buChar char="»"/>
              <a:defRPr sz="1600"/>
            </a:lvl8pPr>
            <a:lvl9pPr marL="4114800" lvl="8" indent="-330200" algn="l">
              <a:lnSpc>
                <a:spcPct val="100000"/>
              </a:lnSpc>
              <a:spcBef>
                <a:spcPts val="320"/>
              </a:spcBef>
              <a:spcAft>
                <a:spcPts val="0"/>
              </a:spcAft>
              <a:buClr>
                <a:schemeClr val="dk1"/>
              </a:buClr>
              <a:buSzPts val="1600"/>
              <a:buFont typeface="Times New Roman"/>
              <a:buChar char="»"/>
              <a:defRPr sz="1600"/>
            </a:lvl9pPr>
          </a:lstStyle>
          <a:p>
            <a:endParaRPr/>
          </a:p>
        </p:txBody>
      </p:sp>
      <p:sp>
        <p:nvSpPr>
          <p:cNvPr id="139" name="Google Shape;139;g3e7558eeb06_0_13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g3e7558eeb06_0_13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g3e7558eeb06_0_13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sp>
        <p:nvSpPr>
          <p:cNvPr id="143" name="Google Shape;143;g3e7558eeb06_0_146"/>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4" name="Google Shape;144;g3e7558eeb06_0_14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g3e7558eeb06_0_14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g3e7558eeb06_0_14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7"/>
        <p:cNvGrpSpPr/>
        <p:nvPr/>
      </p:nvGrpSpPr>
      <p:grpSpPr>
        <a:xfrm>
          <a:off x="0" y="0"/>
          <a:ext cx="0" cy="0"/>
          <a:chOff x="0" y="0"/>
          <a:chExt cx="0" cy="0"/>
        </a:xfrm>
      </p:grpSpPr>
      <p:sp>
        <p:nvSpPr>
          <p:cNvPr id="148" name="Google Shape;148;g3e7558eeb06_0_151"/>
          <p:cNvSpPr txBox="1">
            <a:spLocks noGrp="1"/>
          </p:cNvSpPr>
          <p:nvPr>
            <p:ph type="title"/>
          </p:nvPr>
        </p:nvSpPr>
        <p:spPr>
          <a:xfrm>
            <a:off x="457200" y="273050"/>
            <a:ext cx="3008400" cy="11622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9" name="Google Shape;149;g3e7558eeb06_0_151"/>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Font typeface="Times New Roman"/>
              <a:buChar char="•"/>
              <a:defRPr sz="3200"/>
            </a:lvl1pPr>
            <a:lvl2pPr marL="914400" lvl="1" indent="-406400" algn="l">
              <a:lnSpc>
                <a:spcPct val="100000"/>
              </a:lnSpc>
              <a:spcBef>
                <a:spcPts val="560"/>
              </a:spcBef>
              <a:spcAft>
                <a:spcPts val="0"/>
              </a:spcAft>
              <a:buClr>
                <a:schemeClr val="dk1"/>
              </a:buClr>
              <a:buSzPts val="2800"/>
              <a:buFont typeface="Times New Roman"/>
              <a:buChar char="–"/>
              <a:defRPr sz="2800"/>
            </a:lvl2pPr>
            <a:lvl3pPr marL="1371600" lvl="2" indent="-381000" algn="l">
              <a:lnSpc>
                <a:spcPct val="100000"/>
              </a:lnSpc>
              <a:spcBef>
                <a:spcPts val="480"/>
              </a:spcBef>
              <a:spcAft>
                <a:spcPts val="0"/>
              </a:spcAft>
              <a:buClr>
                <a:schemeClr val="dk1"/>
              </a:buClr>
              <a:buSzPts val="2400"/>
              <a:buFont typeface="Times New Roman"/>
              <a:buChar char="•"/>
              <a:defRPr sz="2400"/>
            </a:lvl3pPr>
            <a:lvl4pPr marL="1828800" lvl="3" indent="-355600" algn="l">
              <a:lnSpc>
                <a:spcPct val="100000"/>
              </a:lnSpc>
              <a:spcBef>
                <a:spcPts val="400"/>
              </a:spcBef>
              <a:spcAft>
                <a:spcPts val="0"/>
              </a:spcAft>
              <a:buClr>
                <a:schemeClr val="dk1"/>
              </a:buClr>
              <a:buSzPts val="2000"/>
              <a:buFont typeface="Times New Roman"/>
              <a:buChar char="–"/>
              <a:defRPr sz="2000"/>
            </a:lvl4pPr>
            <a:lvl5pPr marL="2286000" lvl="4" indent="-355600" algn="l">
              <a:lnSpc>
                <a:spcPct val="100000"/>
              </a:lnSpc>
              <a:spcBef>
                <a:spcPts val="400"/>
              </a:spcBef>
              <a:spcAft>
                <a:spcPts val="0"/>
              </a:spcAft>
              <a:buClr>
                <a:schemeClr val="dk1"/>
              </a:buClr>
              <a:buSzPts val="2000"/>
              <a:buFont typeface="Times New Roman"/>
              <a:buChar char="»"/>
              <a:defRPr sz="2000"/>
            </a:lvl5pPr>
            <a:lvl6pPr marL="2743200" lvl="5" indent="-355600" algn="l">
              <a:lnSpc>
                <a:spcPct val="100000"/>
              </a:lnSpc>
              <a:spcBef>
                <a:spcPts val="400"/>
              </a:spcBef>
              <a:spcAft>
                <a:spcPts val="0"/>
              </a:spcAft>
              <a:buClr>
                <a:schemeClr val="dk1"/>
              </a:buClr>
              <a:buSzPts val="2000"/>
              <a:buFont typeface="Times New Roman"/>
              <a:buChar char="»"/>
              <a:defRPr sz="2000"/>
            </a:lvl6pPr>
            <a:lvl7pPr marL="3200400" lvl="6" indent="-355600" algn="l">
              <a:lnSpc>
                <a:spcPct val="100000"/>
              </a:lnSpc>
              <a:spcBef>
                <a:spcPts val="400"/>
              </a:spcBef>
              <a:spcAft>
                <a:spcPts val="0"/>
              </a:spcAft>
              <a:buClr>
                <a:schemeClr val="dk1"/>
              </a:buClr>
              <a:buSzPts val="2000"/>
              <a:buFont typeface="Times New Roman"/>
              <a:buChar char="»"/>
              <a:defRPr sz="2000"/>
            </a:lvl7pPr>
            <a:lvl8pPr marL="3657600" lvl="7" indent="-355600" algn="l">
              <a:lnSpc>
                <a:spcPct val="100000"/>
              </a:lnSpc>
              <a:spcBef>
                <a:spcPts val="400"/>
              </a:spcBef>
              <a:spcAft>
                <a:spcPts val="0"/>
              </a:spcAft>
              <a:buClr>
                <a:schemeClr val="dk1"/>
              </a:buClr>
              <a:buSzPts val="2000"/>
              <a:buFont typeface="Times New Roman"/>
              <a:buChar char="»"/>
              <a:defRPr sz="2000"/>
            </a:lvl8pPr>
            <a:lvl9pPr marL="4114800" lvl="8" indent="-355600" algn="l">
              <a:lnSpc>
                <a:spcPct val="100000"/>
              </a:lnSpc>
              <a:spcBef>
                <a:spcPts val="400"/>
              </a:spcBef>
              <a:spcAft>
                <a:spcPts val="0"/>
              </a:spcAft>
              <a:buClr>
                <a:schemeClr val="dk1"/>
              </a:buClr>
              <a:buSzPts val="2000"/>
              <a:buFont typeface="Times New Roman"/>
              <a:buChar char="»"/>
              <a:defRPr sz="2000"/>
            </a:lvl9pPr>
          </a:lstStyle>
          <a:p>
            <a:endParaRPr/>
          </a:p>
        </p:txBody>
      </p:sp>
      <p:sp>
        <p:nvSpPr>
          <p:cNvPr id="150" name="Google Shape;150;g3e7558eeb06_0_151"/>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Times New Roman"/>
              <a:buNone/>
              <a:defRPr sz="1400"/>
            </a:lvl1pPr>
            <a:lvl2pPr marL="914400" lvl="1" indent="-228600" algn="l">
              <a:lnSpc>
                <a:spcPct val="100000"/>
              </a:lnSpc>
              <a:spcBef>
                <a:spcPts val="240"/>
              </a:spcBef>
              <a:spcAft>
                <a:spcPts val="0"/>
              </a:spcAft>
              <a:buClr>
                <a:schemeClr val="dk1"/>
              </a:buClr>
              <a:buSzPts val="1200"/>
              <a:buFont typeface="Times New Roman"/>
              <a:buNone/>
              <a:defRPr sz="1200"/>
            </a:lvl2pPr>
            <a:lvl3pPr marL="1371600" lvl="2" indent="-228600" algn="l">
              <a:lnSpc>
                <a:spcPct val="100000"/>
              </a:lnSpc>
              <a:spcBef>
                <a:spcPts val="200"/>
              </a:spcBef>
              <a:spcAft>
                <a:spcPts val="0"/>
              </a:spcAft>
              <a:buClr>
                <a:schemeClr val="dk1"/>
              </a:buClr>
              <a:buSzPts val="1000"/>
              <a:buFont typeface="Times New Roman"/>
              <a:buNone/>
              <a:defRPr sz="1000"/>
            </a:lvl3pPr>
            <a:lvl4pPr marL="1828800" lvl="3" indent="-228600" algn="l">
              <a:lnSpc>
                <a:spcPct val="100000"/>
              </a:lnSpc>
              <a:spcBef>
                <a:spcPts val="180"/>
              </a:spcBef>
              <a:spcAft>
                <a:spcPts val="0"/>
              </a:spcAft>
              <a:buClr>
                <a:schemeClr val="dk1"/>
              </a:buClr>
              <a:buSzPts val="900"/>
              <a:buFont typeface="Times New Roman"/>
              <a:buNone/>
              <a:defRPr sz="900"/>
            </a:lvl4pPr>
            <a:lvl5pPr marL="2286000" lvl="4" indent="-228600" algn="l">
              <a:lnSpc>
                <a:spcPct val="100000"/>
              </a:lnSpc>
              <a:spcBef>
                <a:spcPts val="180"/>
              </a:spcBef>
              <a:spcAft>
                <a:spcPts val="0"/>
              </a:spcAft>
              <a:buClr>
                <a:schemeClr val="dk1"/>
              </a:buClr>
              <a:buSzPts val="900"/>
              <a:buFont typeface="Times New Roman"/>
              <a:buNone/>
              <a:defRPr sz="900"/>
            </a:lvl5pPr>
            <a:lvl6pPr marL="2743200" lvl="5" indent="-228600" algn="l">
              <a:lnSpc>
                <a:spcPct val="100000"/>
              </a:lnSpc>
              <a:spcBef>
                <a:spcPts val="180"/>
              </a:spcBef>
              <a:spcAft>
                <a:spcPts val="0"/>
              </a:spcAft>
              <a:buClr>
                <a:schemeClr val="dk1"/>
              </a:buClr>
              <a:buSzPts val="900"/>
              <a:buFont typeface="Times New Roman"/>
              <a:buNone/>
              <a:defRPr sz="900"/>
            </a:lvl6pPr>
            <a:lvl7pPr marL="3200400" lvl="6" indent="-228600" algn="l">
              <a:lnSpc>
                <a:spcPct val="100000"/>
              </a:lnSpc>
              <a:spcBef>
                <a:spcPts val="180"/>
              </a:spcBef>
              <a:spcAft>
                <a:spcPts val="0"/>
              </a:spcAft>
              <a:buClr>
                <a:schemeClr val="dk1"/>
              </a:buClr>
              <a:buSzPts val="900"/>
              <a:buFont typeface="Times New Roman"/>
              <a:buNone/>
              <a:defRPr sz="900"/>
            </a:lvl7pPr>
            <a:lvl8pPr marL="3657600" lvl="7" indent="-228600" algn="l">
              <a:lnSpc>
                <a:spcPct val="100000"/>
              </a:lnSpc>
              <a:spcBef>
                <a:spcPts val="180"/>
              </a:spcBef>
              <a:spcAft>
                <a:spcPts val="0"/>
              </a:spcAft>
              <a:buClr>
                <a:schemeClr val="dk1"/>
              </a:buClr>
              <a:buSzPts val="900"/>
              <a:buFont typeface="Times New Roman"/>
              <a:buNone/>
              <a:defRPr sz="900"/>
            </a:lvl8pPr>
            <a:lvl9pPr marL="4114800" lvl="8" indent="-228600" algn="l">
              <a:lnSpc>
                <a:spcPct val="100000"/>
              </a:lnSpc>
              <a:spcBef>
                <a:spcPts val="180"/>
              </a:spcBef>
              <a:spcAft>
                <a:spcPts val="0"/>
              </a:spcAft>
              <a:buClr>
                <a:schemeClr val="dk1"/>
              </a:buClr>
              <a:buSzPts val="900"/>
              <a:buFont typeface="Times New Roman"/>
              <a:buNone/>
              <a:defRPr sz="900"/>
            </a:lvl9pPr>
          </a:lstStyle>
          <a:p>
            <a:endParaRPr/>
          </a:p>
        </p:txBody>
      </p:sp>
      <p:sp>
        <p:nvSpPr>
          <p:cNvPr id="151" name="Google Shape;151;g3e7558eeb06_0_15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g3e7558eeb06_0_15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3e7558eeb06_0_15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g3e7558eeb06_0_95"/>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93" name="Google Shape;93;g3e7558eeb06_0_95"/>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lnSpc>
                <a:spcPct val="100000"/>
              </a:lnSpc>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lnSpc>
                <a:spcPct val="100000"/>
              </a:lnSpc>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94" name="Google Shape;94;g3e7558eeb06_0_9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9pPr>
          </a:lstStyle>
          <a:p>
            <a:endParaRPr/>
          </a:p>
        </p:txBody>
      </p:sp>
      <p:sp>
        <p:nvSpPr>
          <p:cNvPr id="95" name="Google Shape;95;g3e7558eeb06_0_9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9pPr>
          </a:lstStyle>
          <a:p>
            <a:endParaRPr/>
          </a:p>
        </p:txBody>
      </p:sp>
      <p:sp>
        <p:nvSpPr>
          <p:cNvPr id="96" name="Google Shape;96;g3e7558eeb06_0_9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2"/>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52"/>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lnSpc>
                <a:spcPct val="100000"/>
              </a:lnSpc>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lnSpc>
                <a:spcPct val="100000"/>
              </a:lnSpc>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lnSpc>
                <a:spcPct val="100000"/>
              </a:lnSpc>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5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9pPr>
          </a:lstStyle>
          <a:p>
            <a:endParaRPr/>
          </a:p>
        </p:txBody>
      </p:sp>
      <p:sp>
        <p:nvSpPr>
          <p:cNvPr id="13" name="Google Shape;13;p5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6000" b="0" i="0" u="none" strike="noStrike" cap="none">
                <a:solidFill>
                  <a:srgbClr val="FF0000"/>
                </a:solidFill>
                <a:latin typeface="Times New Roman"/>
                <a:ea typeface="Times New Roman"/>
                <a:cs typeface="Times New Roman"/>
                <a:sym typeface="Times New Roman"/>
              </a:defRPr>
            </a:lvl9pPr>
          </a:lstStyle>
          <a:p>
            <a:endParaRPr/>
          </a:p>
        </p:txBody>
      </p:sp>
      <p:sp>
        <p:nvSpPr>
          <p:cNvPr id="14" name="Google Shape;14;p5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ecfr.gov/current/title-33/chapter-I/subchapter-S/part-174"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uscgboating.org/content/manufacturers-identification.php"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slide" Target="slide29.xml"/></Relationships>
</file>

<file path=ppt/slides/_rels/slide13.xml.rels><?xml version="1.0" encoding="UTF-8" standalone="yes"?>
<Relationships xmlns="http://schemas.openxmlformats.org/package/2006/relationships"><Relationship Id="rId3" Type="http://schemas.openxmlformats.org/officeDocument/2006/relationships/hyperlink" Target="https://community.nasbla.org/viewdocument/hin-validation-verification-guide"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slide" Target="slide40.xml"/><Relationship Id="rId3" Type="http://schemas.openxmlformats.org/officeDocument/2006/relationships/slide" Target="slide32.xml"/><Relationship Id="rId7" Type="http://schemas.openxmlformats.org/officeDocument/2006/relationships/slide" Target="slide37.xml"/><Relationship Id="rId12" Type="http://schemas.openxmlformats.org/officeDocument/2006/relationships/slide" Target="slide38.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slide" Target="slide31.xml"/><Relationship Id="rId11" Type="http://schemas.openxmlformats.org/officeDocument/2006/relationships/slide" Target="slide29.xml"/><Relationship Id="rId5" Type="http://schemas.openxmlformats.org/officeDocument/2006/relationships/slide" Target="slide30.xml"/><Relationship Id="rId10" Type="http://schemas.openxmlformats.org/officeDocument/2006/relationships/slide" Target="slide33.xml"/><Relationship Id="rId4" Type="http://schemas.openxmlformats.org/officeDocument/2006/relationships/slide" Target="slide34.xml"/><Relationship Id="rId9" Type="http://schemas.openxmlformats.org/officeDocument/2006/relationships/slide" Target="slide35.xml"/><Relationship Id="rId14" Type="http://schemas.openxmlformats.org/officeDocument/2006/relationships/slide" Target="slide4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42.xml"/><Relationship Id="rId7" Type="http://schemas.openxmlformats.org/officeDocument/2006/relationships/slide" Target="slide45.xm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slide" Target="slide44.xml"/><Relationship Id="rId5" Type="http://schemas.openxmlformats.org/officeDocument/2006/relationships/slide" Target="slide46.xml"/><Relationship Id="rId4" Type="http://schemas.openxmlformats.org/officeDocument/2006/relationships/slide" Target="slide43.xml"/></Relationships>
</file>

<file path=ppt/slides/_rels/slide18.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hyperlink" Target="http://ppt/slides/NULL" TargetMode="External"/><Relationship Id="rId7" Type="http://schemas.openxmlformats.org/officeDocument/2006/relationships/slide" Target="slide51.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slide" Target="slide50.xml"/><Relationship Id="rId5" Type="http://schemas.openxmlformats.org/officeDocument/2006/relationships/slide" Target="slide49.xml"/><Relationship Id="rId4" Type="http://schemas.openxmlformats.org/officeDocument/2006/relationships/slide" Target="slide4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18" Type="http://schemas.openxmlformats.org/officeDocument/2006/relationships/slide" Target="slide26.xml"/><Relationship Id="rId3" Type="http://schemas.openxmlformats.org/officeDocument/2006/relationships/slide" Target="slide3.xml"/><Relationship Id="rId21" Type="http://schemas.openxmlformats.org/officeDocument/2006/relationships/slide" Target="slide29.xml"/><Relationship Id="rId7" Type="http://schemas.openxmlformats.org/officeDocument/2006/relationships/slide" Target="slide8.xml"/><Relationship Id="rId12" Type="http://schemas.openxmlformats.org/officeDocument/2006/relationships/slide" Target="slide13.xml"/><Relationship Id="rId17" Type="http://schemas.openxmlformats.org/officeDocument/2006/relationships/slide" Target="slide24.xml"/><Relationship Id="rId2" Type="http://schemas.openxmlformats.org/officeDocument/2006/relationships/notesSlide" Target="../notesSlides/notesSlide2.xml"/><Relationship Id="rId16" Type="http://schemas.openxmlformats.org/officeDocument/2006/relationships/slide" Target="slide23.xml"/><Relationship Id="rId20" Type="http://schemas.openxmlformats.org/officeDocument/2006/relationships/slide" Target="slide28.xml"/><Relationship Id="rId1" Type="http://schemas.openxmlformats.org/officeDocument/2006/relationships/slideLayout" Target="../slideLayouts/slideLayout13.xml"/><Relationship Id="rId6" Type="http://schemas.openxmlformats.org/officeDocument/2006/relationships/slide" Target="slide6.xml"/><Relationship Id="rId11" Type="http://schemas.openxmlformats.org/officeDocument/2006/relationships/slide" Target="slide12.xml"/><Relationship Id="rId5" Type="http://schemas.openxmlformats.org/officeDocument/2006/relationships/slide" Target="slide5.xml"/><Relationship Id="rId15" Type="http://schemas.openxmlformats.org/officeDocument/2006/relationships/slide" Target="slide22.xml"/><Relationship Id="rId10" Type="http://schemas.openxmlformats.org/officeDocument/2006/relationships/slide" Target="slide11.xml"/><Relationship Id="rId19" Type="http://schemas.openxmlformats.org/officeDocument/2006/relationships/slide" Target="slide27.xml"/><Relationship Id="rId4" Type="http://schemas.openxmlformats.org/officeDocument/2006/relationships/slide" Target="slide4.xml"/><Relationship Id="rId9" Type="http://schemas.openxmlformats.org/officeDocument/2006/relationships/slide" Target="slide10.xml"/><Relationship Id="rId14" Type="http://schemas.openxmlformats.org/officeDocument/2006/relationships/slide" Target="slide2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higherlogicdownload.s3.amazonaws.com/NASBLA/76594a34-f3a1-4916-95ac-1e9c872170cc/UploadedImages/Best_Practice_DIGITAL_CON.pdf"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23.xml.rels><?xml version="1.0" encoding="UTF-8" standalone="yes"?>
<Relationships xmlns="http://schemas.openxmlformats.org/package/2006/relationships"><Relationship Id="rId3" Type="http://schemas.openxmlformats.org/officeDocument/2006/relationships/hyperlink" Target="https://www.ecfr.gov/current/title-33/chapter-I/subchapter-S/part-173/appendix-Appendix%20A%20to%20Part%20173" TargetMode="External"/><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slide" Target="slide5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https://www.nasbla.org/nasblamain/advocacy/virt" TargetMode="External"/><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hyperlink" Target="https://www.nasbla.org/advocacy/vessel-id-registratio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
          <p:cNvSpPr/>
          <p:nvPr/>
        </p:nvSpPr>
        <p:spPr>
          <a:xfrm>
            <a:off x="616350" y="1735200"/>
            <a:ext cx="7911300" cy="4801274"/>
          </a:xfrm>
          <a:prstGeom prst="rect">
            <a:avLst/>
          </a:prstGeom>
          <a:noFill/>
          <a:ln>
            <a:noFill/>
          </a:ln>
        </p:spPr>
        <p:txBody>
          <a:bodyPr spcFirstLastPara="1" wrap="square" lIns="91425" tIns="45700" rIns="91425" bIns="45700" anchor="t" anchorCtr="0">
            <a:spAutoFit/>
          </a:bodyPr>
          <a:lstStyle/>
          <a:p>
            <a:pPr lvl="0" algn="ctr">
              <a:buSzPts val="4400"/>
            </a:pPr>
            <a:r>
              <a:rPr lang="en-US" sz="4000" b="1" dirty="0">
                <a:solidFill>
                  <a:schemeClr val="dk1"/>
                </a:solidFill>
              </a:rPr>
              <a:t>User Guide for Completing an Application for </a:t>
            </a:r>
          </a:p>
          <a:p>
            <a:pPr lvl="0" algn="ctr">
              <a:buSzPts val="4400"/>
            </a:pPr>
            <a:r>
              <a:rPr lang="en-US" sz="4000" b="1" dirty="0">
                <a:solidFill>
                  <a:schemeClr val="dk1"/>
                </a:solidFill>
              </a:rPr>
              <a:t>Certificate of Number</a:t>
            </a:r>
          </a:p>
          <a:p>
            <a:pPr marL="0" marR="0" lvl="0" indent="0" algn="ctr" rtl="0">
              <a:lnSpc>
                <a:spcPct val="100000"/>
              </a:lnSpc>
              <a:spcBef>
                <a:spcPts val="0"/>
              </a:spcBef>
              <a:spcAft>
                <a:spcPts val="0"/>
              </a:spcAft>
              <a:buClr>
                <a:srgbClr val="000000"/>
              </a:buClr>
              <a:buSzPts val="4400"/>
              <a:buFont typeface="Arial"/>
              <a:buNone/>
            </a:pPr>
            <a:endParaRPr lang="en-US" sz="4000" b="1" i="0" u="none" strike="noStrike" cap="none" dirty="0">
              <a:solidFill>
                <a:schemeClr val="dk1"/>
              </a:solidFill>
              <a:sym typeface="Arial"/>
            </a:endParaRPr>
          </a:p>
          <a:p>
            <a:pPr marL="0" marR="0" lvl="0" indent="0" algn="ctr" rtl="0">
              <a:lnSpc>
                <a:spcPct val="100000"/>
              </a:lnSpc>
              <a:spcBef>
                <a:spcPts val="0"/>
              </a:spcBef>
              <a:spcAft>
                <a:spcPts val="0"/>
              </a:spcAft>
              <a:buClr>
                <a:srgbClr val="000000"/>
              </a:buClr>
              <a:buSzPts val="4400"/>
              <a:buFont typeface="Arial"/>
              <a:buNone/>
            </a:pPr>
            <a:r>
              <a:rPr lang="en-US" sz="1800" b="1" i="0" u="none" strike="noStrike" cap="none" dirty="0">
                <a:solidFill>
                  <a:schemeClr val="dk1"/>
                </a:solidFill>
                <a:sym typeface="Arial"/>
              </a:rPr>
              <a:t>per 33 CFR Part 174</a:t>
            </a:r>
            <a:endParaRPr lang="en-US" sz="1600" dirty="0">
              <a:solidFill>
                <a:srgbClr val="FF0000"/>
              </a:solidFill>
            </a:endParaRPr>
          </a:p>
          <a:p>
            <a:pPr marL="0" marR="0" lvl="0" indent="0" algn="ctr" rtl="0">
              <a:lnSpc>
                <a:spcPct val="100000"/>
              </a:lnSpc>
              <a:spcBef>
                <a:spcPts val="0"/>
              </a:spcBef>
              <a:spcAft>
                <a:spcPts val="0"/>
              </a:spcAft>
              <a:buClr>
                <a:srgbClr val="000000"/>
              </a:buClr>
              <a:buSzPts val="4400"/>
              <a:buFont typeface="Arial"/>
              <a:buNone/>
            </a:pPr>
            <a:endParaRPr sz="1600" b="1" i="0" u="none" strike="noStrike" cap="none" dirty="0">
              <a:solidFill>
                <a:srgbClr val="0070C0"/>
              </a:solidFil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sng" strike="noStrike" cap="none" dirty="0">
                <a:solidFill>
                  <a:schemeClr val="hlink"/>
                </a:solidFill>
                <a:sym typeface="Arial"/>
                <a:hlinkClick r:id="rId3"/>
              </a:rPr>
              <a:t>33 CFR Part 174 - State Numbering &amp; Casualty Reporting</a:t>
            </a:r>
            <a:r>
              <a:rPr lang="en-US" sz="1600" b="1" i="0" u="sng" strike="noStrike" cap="none" dirty="0">
                <a:solidFill>
                  <a:schemeClr val="hlink"/>
                </a:solidFill>
                <a:sym typeface="Arial"/>
              </a:rPr>
              <a:t> Systems</a:t>
            </a:r>
          </a:p>
          <a:p>
            <a:pPr marL="0" marR="0" lvl="0" indent="0" algn="ctr" rtl="0">
              <a:lnSpc>
                <a:spcPct val="100000"/>
              </a:lnSpc>
              <a:spcBef>
                <a:spcPts val="0"/>
              </a:spcBef>
              <a:spcAft>
                <a:spcPts val="0"/>
              </a:spcAft>
              <a:buClr>
                <a:srgbClr val="000000"/>
              </a:buClr>
              <a:buSzPts val="1600"/>
              <a:buFont typeface="Arial"/>
              <a:buNone/>
            </a:pPr>
            <a:endParaRPr lang="en-US" sz="1600" b="1" u="sng" dirty="0">
              <a:solidFill>
                <a:schemeClr val="hlink"/>
              </a:solidFill>
            </a:endParaRPr>
          </a:p>
          <a:p>
            <a:pPr marL="0" marR="0" lvl="0" indent="0" algn="ctr" rtl="0">
              <a:lnSpc>
                <a:spcPct val="100000"/>
              </a:lnSpc>
              <a:spcBef>
                <a:spcPts val="0"/>
              </a:spcBef>
              <a:spcAft>
                <a:spcPts val="0"/>
              </a:spcAft>
              <a:buClr>
                <a:srgbClr val="000000"/>
              </a:buClr>
              <a:buSzPts val="1600"/>
              <a:buFont typeface="Arial"/>
              <a:buNone/>
            </a:pPr>
            <a:endParaRPr lang="en-US" sz="1600" i="0" strike="noStrike" cap="none" dirty="0">
              <a:solidFill>
                <a:schemeClr val="tx1"/>
              </a:solidFill>
              <a:sym typeface="Arial"/>
            </a:endParaRPr>
          </a:p>
          <a:p>
            <a:pPr marL="0" marR="0" lvl="0" indent="0" algn="ctr" rtl="0">
              <a:lnSpc>
                <a:spcPct val="100000"/>
              </a:lnSpc>
              <a:spcBef>
                <a:spcPts val="0"/>
              </a:spcBef>
              <a:spcAft>
                <a:spcPts val="0"/>
              </a:spcAft>
              <a:buClr>
                <a:srgbClr val="000000"/>
              </a:buClr>
              <a:buSzPts val="1600"/>
              <a:buFont typeface="Arial"/>
              <a:buNone/>
            </a:pPr>
            <a:endParaRPr lang="en-US" sz="1600" dirty="0">
              <a:solidFill>
                <a:schemeClr val="tx1"/>
              </a:solidFill>
            </a:endParaRPr>
          </a:p>
          <a:p>
            <a:pPr marL="0" marR="0" lvl="0" indent="0" algn="ctr" rtl="0">
              <a:lnSpc>
                <a:spcPct val="100000"/>
              </a:lnSpc>
              <a:spcBef>
                <a:spcPts val="0"/>
              </a:spcBef>
              <a:spcAft>
                <a:spcPts val="0"/>
              </a:spcAft>
              <a:buClr>
                <a:srgbClr val="000000"/>
              </a:buClr>
              <a:buSzPts val="1600"/>
              <a:buFont typeface="Arial"/>
              <a:buNone/>
            </a:pPr>
            <a:endParaRPr lang="en-US" sz="1600" i="0" strike="noStrike" cap="none" dirty="0">
              <a:solidFill>
                <a:schemeClr val="tx1"/>
              </a:solidFill>
              <a:sym typeface="Arial"/>
            </a:endParaRPr>
          </a:p>
          <a:p>
            <a:pPr marL="0" marR="0" lvl="0" indent="0" algn="ctr" rtl="0">
              <a:lnSpc>
                <a:spcPct val="100000"/>
              </a:lnSpc>
              <a:spcBef>
                <a:spcPts val="0"/>
              </a:spcBef>
              <a:spcAft>
                <a:spcPts val="0"/>
              </a:spcAft>
              <a:buClr>
                <a:srgbClr val="000000"/>
              </a:buClr>
              <a:buSzPts val="1600"/>
              <a:buFont typeface="Arial"/>
              <a:buNone/>
            </a:pPr>
            <a:endParaRPr lang="en-US" sz="1600" dirty="0">
              <a:solidFill>
                <a:schemeClr val="tx1"/>
              </a:solidFill>
            </a:endParaRPr>
          </a:p>
          <a:p>
            <a:pPr marL="0" marR="0" lvl="0" indent="0" algn="ctr" rtl="0">
              <a:lnSpc>
                <a:spcPct val="100000"/>
              </a:lnSpc>
              <a:spcBef>
                <a:spcPts val="0"/>
              </a:spcBef>
              <a:spcAft>
                <a:spcPts val="0"/>
              </a:spcAft>
              <a:buClr>
                <a:srgbClr val="000000"/>
              </a:buClr>
              <a:buSzPts val="1600"/>
              <a:buFont typeface="Arial"/>
              <a:buNone/>
            </a:pPr>
            <a:r>
              <a:rPr lang="en-US" sz="1600" dirty="0">
                <a:solidFill>
                  <a:schemeClr val="tx1"/>
                </a:solidFill>
              </a:rPr>
              <a:t>Last </a:t>
            </a:r>
            <a:r>
              <a:rPr lang="en-US" sz="1600" i="0" strike="noStrike" cap="none" dirty="0">
                <a:solidFill>
                  <a:schemeClr val="tx1"/>
                </a:solidFill>
                <a:sym typeface="Arial"/>
              </a:rPr>
              <a:t>Updated 7/31/2026</a:t>
            </a:r>
            <a:endParaRPr sz="1600" i="0" strike="noStrike" cap="none" dirty="0">
              <a:solidFill>
                <a:schemeClr val="tx1"/>
              </a:solidFill>
              <a:sym typeface="Arial"/>
            </a:endParaRPr>
          </a:p>
        </p:txBody>
      </p:sp>
    </p:spTree>
    <p:extLst>
      <p:ext uri="{BB962C8B-B14F-4D97-AF65-F5344CB8AC3E}">
        <p14:creationId xmlns:p14="http://schemas.microsoft.com/office/powerpoint/2010/main" val="814655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1">
          <a:extLst>
            <a:ext uri="{FF2B5EF4-FFF2-40B4-BE49-F238E27FC236}">
              <a16:creationId xmlns:a16="http://schemas.microsoft.com/office/drawing/2014/main" id="{717E5C94-BF8D-CD05-7262-D863E25D59E4}"/>
            </a:ext>
          </a:extLst>
        </p:cNvPr>
        <p:cNvGrpSpPr/>
        <p:nvPr/>
      </p:nvGrpSpPr>
      <p:grpSpPr>
        <a:xfrm>
          <a:off x="0" y="0"/>
          <a:ext cx="0" cy="0"/>
          <a:chOff x="0" y="0"/>
          <a:chExt cx="0" cy="0"/>
        </a:xfrm>
      </p:grpSpPr>
      <p:sp>
        <p:nvSpPr>
          <p:cNvPr id="252" name="Google Shape;252;p11">
            <a:extLst>
              <a:ext uri="{FF2B5EF4-FFF2-40B4-BE49-F238E27FC236}">
                <a16:creationId xmlns:a16="http://schemas.microsoft.com/office/drawing/2014/main" id="{069C64AB-D654-9858-E205-E1FBAF974286}"/>
              </a:ext>
            </a:extLst>
          </p:cNvPr>
          <p:cNvSpPr txBox="1"/>
          <p:nvPr/>
        </p:nvSpPr>
        <p:spPr>
          <a:xfrm>
            <a:off x="457200" y="990600"/>
            <a:ext cx="8229600" cy="8873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chemeClr val="dk1"/>
                </a:solidFill>
                <a:sym typeface="Arial"/>
              </a:rPr>
              <a:t>Primary Operation</a:t>
            </a:r>
          </a:p>
          <a:p>
            <a:pPr marL="0" marR="0" lvl="0" indent="0" algn="ctr" rtl="0">
              <a:lnSpc>
                <a:spcPct val="100000"/>
              </a:lnSpc>
              <a:spcBef>
                <a:spcPts val="200"/>
              </a:spcBef>
              <a:spcAft>
                <a:spcPts val="0"/>
              </a:spcAft>
              <a:buFont typeface="Arial"/>
              <a:buNone/>
            </a:pPr>
            <a:r>
              <a:rPr lang="en-US" b="0" i="1" u="none" strike="noStrike" cap="none" dirty="0">
                <a:solidFill>
                  <a:schemeClr val="dk1"/>
                </a:solidFill>
                <a:sym typeface="Arial"/>
              </a:rPr>
              <a:t>The vessel’s primary use (recreational or commercial) – not the state the vessel will be operated in.</a:t>
            </a:r>
          </a:p>
        </p:txBody>
      </p:sp>
      <p:sp>
        <p:nvSpPr>
          <p:cNvPr id="254" name="Google Shape;254;p11">
            <a:extLst>
              <a:ext uri="{FF2B5EF4-FFF2-40B4-BE49-F238E27FC236}">
                <a16:creationId xmlns:a16="http://schemas.microsoft.com/office/drawing/2014/main" id="{12707F80-AC37-7407-D23C-46B57B31F32A}"/>
              </a:ext>
            </a:extLst>
          </p:cNvPr>
          <p:cNvSpPr txBox="1"/>
          <p:nvPr/>
        </p:nvSpPr>
        <p:spPr>
          <a:xfrm>
            <a:off x="685800" y="1941093"/>
            <a:ext cx="7772400" cy="2100555"/>
          </a:xfrm>
          <a:prstGeom prst="rect">
            <a:avLst/>
          </a:prstGeom>
          <a:noFill/>
          <a:ln>
            <a:noFill/>
          </a:ln>
        </p:spPr>
        <p:txBody>
          <a:bodyPr spcFirstLastPara="1" wrap="square" lIns="0" tIns="0" rIns="0" bIns="0" numCol="1"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Primary Operation refers to the most common reason the owner is operating the vessel. Most vessels will be for “pleasure” recreational use such as a weekend fishing or skiing.</a:t>
            </a:r>
            <a:endParaRPr sz="1600" b="0" i="0" u="none" strike="noStrike" cap="none" dirty="0">
              <a:solidFill>
                <a:srgbClr val="000000"/>
              </a:solidFill>
              <a:latin typeface="Arial"/>
              <a:ea typeface="Arial"/>
              <a:cs typeface="Arial"/>
              <a:sym typeface="Arial"/>
            </a:endParaRPr>
          </a:p>
          <a:p>
            <a:pPr>
              <a:spcBef>
                <a:spcPts val="1125"/>
              </a:spcBef>
              <a:buSzPts val="1600"/>
            </a:pPr>
            <a:r>
              <a:rPr lang="en-US" sz="1600" b="0" i="0" u="none" strike="noStrike" cap="none" dirty="0">
                <a:solidFill>
                  <a:srgbClr val="000000"/>
                </a:solidFill>
                <a:latin typeface="Arial"/>
                <a:ea typeface="Arial"/>
                <a:cs typeface="Arial"/>
                <a:sym typeface="Arial"/>
              </a:rPr>
              <a:t>The commercial operation options should be used if the Primary Operation of the vessel is “for hire” occurring when any form of compensation is given to a vessel owner for use of the vessel.</a:t>
            </a:r>
            <a:r>
              <a:rPr lang="en-US" sz="1600" b="1" dirty="0"/>
              <a:t> </a:t>
            </a:r>
          </a:p>
          <a:p>
            <a:pPr>
              <a:spcBef>
                <a:spcPts val="1125"/>
              </a:spcBef>
              <a:buSzPts val="1600"/>
            </a:pPr>
            <a:r>
              <a:rPr lang="en-US" sz="1600" b="1" dirty="0"/>
              <a:t>Primary Operation options allowed on the </a:t>
            </a:r>
            <a:r>
              <a:rPr lang="en-US" sz="1600" b="1" dirty="0" err="1"/>
              <a:t>aCON</a:t>
            </a:r>
            <a:r>
              <a:rPr lang="en-US" sz="1600" b="1" dirty="0"/>
              <a:t>:</a:t>
            </a:r>
          </a:p>
          <a:p>
            <a:pPr>
              <a:spcBef>
                <a:spcPts val="1125"/>
              </a:spcBef>
              <a:buSzPts val="1600"/>
            </a:pPr>
            <a:endParaRPr lang="en-US" sz="1600" b="1" dirty="0"/>
          </a:p>
          <a:p>
            <a:pPr>
              <a:spcBef>
                <a:spcPts val="1125"/>
              </a:spcBef>
              <a:buSzPts val="1600"/>
            </a:pPr>
            <a:endParaRPr lang="en-US" sz="1600" b="1" dirty="0"/>
          </a:p>
          <a:p>
            <a:pPr marL="0" marR="0" lvl="0" indent="0" algn="l" rtl="0">
              <a:lnSpc>
                <a:spcPct val="100000"/>
              </a:lnSpc>
              <a:spcBef>
                <a:spcPts val="1125"/>
              </a:spcBef>
              <a:spcAft>
                <a:spcPts val="0"/>
              </a:spcAft>
              <a:buClr>
                <a:srgbClr val="000000"/>
              </a:buClr>
              <a:buSzPts val="1600"/>
              <a:buFont typeface="Arial"/>
              <a:buNone/>
            </a:pPr>
            <a:endParaRPr lang="en-US" sz="1600" b="0" i="0" u="none" strike="noStrike" cap="none" dirty="0">
              <a:solidFill>
                <a:srgbClr val="000000"/>
              </a:solidFill>
              <a:latin typeface="Arial"/>
              <a:ea typeface="Arial"/>
              <a:cs typeface="Arial"/>
              <a:sym typeface="Arial"/>
            </a:endParaRPr>
          </a:p>
          <a:p>
            <a:pPr marL="0" marR="0" lvl="0" indent="0" algn="l" rtl="0">
              <a:lnSpc>
                <a:spcPct val="100000"/>
              </a:lnSpc>
              <a:spcBef>
                <a:spcPts val="1125"/>
              </a:spcBef>
              <a:spcAft>
                <a:spcPts val="0"/>
              </a:spcAft>
              <a:buClr>
                <a:srgbClr val="000000"/>
              </a:buClr>
              <a:buSzPts val="1600"/>
              <a:buFont typeface="Arial"/>
              <a:buNone/>
            </a:pPr>
            <a:endParaRPr sz="1600" b="0" i="0" u="none" strike="noStrike" cap="none" dirty="0">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21F05DDA-176E-A0F1-06A7-95595AD1FD90}"/>
              </a:ext>
            </a:extLst>
          </p:cNvPr>
          <p:cNvSpPr txBox="1"/>
          <p:nvPr/>
        </p:nvSpPr>
        <p:spPr>
          <a:xfrm>
            <a:off x="365760" y="5239512"/>
            <a:ext cx="8412480" cy="1538755"/>
          </a:xfrm>
          <a:prstGeom prst="rect">
            <a:avLst/>
          </a:prstGeom>
          <a:noFill/>
        </p:spPr>
        <p:txBody>
          <a:bodyPr wrap="square">
            <a:spAutoFit/>
          </a:bodyPr>
          <a:lstStyle/>
          <a:p>
            <a:pPr marR="0" lvl="0" algn="l" rtl="0">
              <a:lnSpc>
                <a:spcPct val="112000"/>
              </a:lnSpc>
              <a:spcBef>
                <a:spcPts val="700"/>
              </a:spcBef>
              <a:spcAft>
                <a:spcPts val="0"/>
              </a:spcAft>
              <a:buClr>
                <a:srgbClr val="000000"/>
              </a:buClr>
            </a:pPr>
            <a:r>
              <a:rPr lang="en-US" sz="1600" b="1" dirty="0"/>
              <a:t>Charter Fishing: </a:t>
            </a:r>
            <a:r>
              <a:rPr lang="en-US" sz="1600" dirty="0"/>
              <a:t>means a vessel carrying a passenger(s) for hire who is (are) engaged in recreational fishing.</a:t>
            </a:r>
          </a:p>
          <a:p>
            <a:pPr marR="0" lvl="0" algn="l" rtl="0">
              <a:lnSpc>
                <a:spcPct val="112000"/>
              </a:lnSpc>
              <a:spcBef>
                <a:spcPts val="700"/>
              </a:spcBef>
              <a:spcAft>
                <a:spcPts val="0"/>
              </a:spcAft>
              <a:buClr>
                <a:srgbClr val="000000"/>
              </a:buClr>
            </a:pPr>
            <a:r>
              <a:rPr lang="en-US" sz="1600" b="1" dirty="0"/>
              <a:t>Commercial Fishing: </a:t>
            </a:r>
            <a:r>
              <a:rPr lang="en-US" sz="1600" dirty="0"/>
              <a:t>means a vessel that commercially engages in the catching, taking, or harvesting of fish which, either in whole or in part, is intended to enter commerce through sale, barter, or trade.</a:t>
            </a:r>
          </a:p>
        </p:txBody>
      </p:sp>
      <p:sp>
        <p:nvSpPr>
          <p:cNvPr id="2" name="TextBox 1">
            <a:extLst>
              <a:ext uri="{FF2B5EF4-FFF2-40B4-BE49-F238E27FC236}">
                <a16:creationId xmlns:a16="http://schemas.microsoft.com/office/drawing/2014/main" id="{6107F6FC-5148-3109-E091-CD894740E720}"/>
              </a:ext>
            </a:extLst>
          </p:cNvPr>
          <p:cNvSpPr txBox="1"/>
          <p:nvPr/>
        </p:nvSpPr>
        <p:spPr>
          <a:xfrm>
            <a:off x="685800" y="3941064"/>
            <a:ext cx="7772400" cy="1323439"/>
          </a:xfrm>
          <a:prstGeom prst="rect">
            <a:avLst/>
          </a:prstGeom>
          <a:noFill/>
        </p:spPr>
        <p:txBody>
          <a:bodyPr wrap="square" numCol="2" rtlCol="0">
            <a:spAutoFit/>
          </a:bodyPr>
          <a:lstStyle/>
          <a:p>
            <a:pPr marL="274320" lvl="0" indent="-182880">
              <a:buSzPts val="1600"/>
              <a:buFont typeface="Arial"/>
              <a:buChar char="●"/>
              <a:defRPr/>
            </a:pPr>
            <a:r>
              <a:rPr lang="en-US" sz="1600" dirty="0"/>
              <a:t>Pleasure</a:t>
            </a:r>
          </a:p>
          <a:p>
            <a:pPr marL="274320" lvl="0" indent="-182880">
              <a:buSzPts val="1600"/>
              <a:buFont typeface="Arial"/>
              <a:buChar char="●"/>
              <a:defRPr/>
            </a:pPr>
            <a:r>
              <a:rPr lang="en-US" sz="1600" dirty="0"/>
              <a:t>Commercial Passenger Carrying</a:t>
            </a:r>
          </a:p>
          <a:p>
            <a:pPr marL="274320" lvl="0" indent="-182880">
              <a:buSzPts val="1600"/>
              <a:buFont typeface="Arial"/>
              <a:buChar char="●"/>
              <a:defRPr/>
            </a:pPr>
            <a:r>
              <a:rPr lang="en-US" sz="1600" dirty="0"/>
              <a:t>Rent or Lease</a:t>
            </a:r>
          </a:p>
          <a:p>
            <a:pPr marL="274320" lvl="0" indent="-182880">
              <a:buSzPts val="1600"/>
              <a:buFont typeface="Arial"/>
              <a:buChar char="●"/>
              <a:defRPr/>
            </a:pPr>
            <a:r>
              <a:rPr lang="en-US" sz="1600" dirty="0"/>
              <a:t>Dealer or Manufacturer Demonstration</a:t>
            </a:r>
          </a:p>
          <a:p>
            <a:pPr marL="274320" lvl="0" indent="-182880">
              <a:buSzPts val="1600"/>
              <a:buFont typeface="Arial"/>
              <a:buChar char="●"/>
              <a:defRPr/>
            </a:pPr>
            <a:endParaRPr lang="en-US" sz="1600" dirty="0"/>
          </a:p>
          <a:p>
            <a:pPr marL="274320" lvl="0" indent="-182880">
              <a:buSzPts val="1600"/>
              <a:buFont typeface="Arial"/>
              <a:buChar char="●"/>
              <a:defRPr/>
            </a:pPr>
            <a:r>
              <a:rPr lang="en-US" sz="1600" dirty="0"/>
              <a:t>Charter Fishing</a:t>
            </a:r>
          </a:p>
          <a:p>
            <a:pPr marL="274320" lvl="0" indent="-182880">
              <a:buSzPts val="1600"/>
              <a:buFont typeface="Arial"/>
              <a:buChar char="●"/>
              <a:defRPr/>
            </a:pPr>
            <a:r>
              <a:rPr lang="en-US" sz="1600" dirty="0"/>
              <a:t>Other Commercial Operation</a:t>
            </a:r>
          </a:p>
          <a:p>
            <a:pPr marL="274320" lvl="0" indent="-182880">
              <a:buSzPts val="1600"/>
              <a:buFont typeface="Arial"/>
              <a:buChar char="●"/>
              <a:defRPr/>
            </a:pPr>
            <a:r>
              <a:rPr lang="en-US" sz="1600" dirty="0"/>
              <a:t>Commercial Fishing</a:t>
            </a:r>
          </a:p>
        </p:txBody>
      </p:sp>
    </p:spTree>
    <p:extLst>
      <p:ext uri="{BB962C8B-B14F-4D97-AF65-F5344CB8AC3E}">
        <p14:creationId xmlns:p14="http://schemas.microsoft.com/office/powerpoint/2010/main" val="4271952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3"/>
          <p:cNvSpPr txBox="1"/>
          <p:nvPr/>
        </p:nvSpPr>
        <p:spPr>
          <a:xfrm>
            <a:off x="685800" y="1008380"/>
            <a:ext cx="7772400" cy="55091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200" b="1" i="0" u="none" strike="noStrike" cap="none" dirty="0">
                <a:solidFill>
                  <a:srgbClr val="000000"/>
                </a:solidFill>
                <a:latin typeface="Arial"/>
                <a:ea typeface="Arial"/>
                <a:cs typeface="Arial"/>
                <a:sym typeface="Arial"/>
              </a:rPr>
              <a:t>Vessel Make and Model</a:t>
            </a:r>
            <a:endParaRPr sz="3200" b="1" i="0" u="none" strike="noStrike" cap="none" dirty="0">
              <a:solidFill>
                <a:srgbClr val="000000"/>
              </a:solidFill>
              <a:latin typeface="Arial"/>
              <a:ea typeface="Arial"/>
              <a:cs typeface="Arial"/>
              <a:sym typeface="Arial"/>
            </a:endParaRPr>
          </a:p>
          <a:p>
            <a:pPr marL="377190" marR="0" lvl="0" indent="-285750" algn="l" rtl="0">
              <a:lnSpc>
                <a:spcPct val="100000"/>
              </a:lnSpc>
              <a:spcBef>
                <a:spcPts val="0"/>
              </a:spcBef>
              <a:spcAft>
                <a:spcPts val="0"/>
              </a:spcAft>
              <a:buClr>
                <a:schemeClr val="dk1"/>
              </a:buClr>
              <a:buSzPct val="100000"/>
              <a:buFont typeface="Arial" panose="020B0604020202020204" pitchFamily="34" charset="0"/>
              <a:buChar char="•"/>
            </a:pPr>
            <a:endParaRPr lang="en-US" sz="1600" b="0" i="0" u="none" strike="noStrike" cap="none" dirty="0">
              <a:solidFill>
                <a:schemeClr val="dk1"/>
              </a:solidFill>
              <a:latin typeface="Arial"/>
              <a:ea typeface="Arial"/>
              <a:cs typeface="Arial"/>
              <a:sym typeface="Arial"/>
            </a:endParaRPr>
          </a:p>
          <a:p>
            <a:pPr marL="91440" marR="0" lvl="0" algn="l" rtl="0">
              <a:lnSpc>
                <a:spcPct val="100000"/>
              </a:lnSpc>
              <a:spcBef>
                <a:spcPts val="0"/>
              </a:spcBef>
              <a:spcAft>
                <a:spcPts val="0"/>
              </a:spcAft>
              <a:buClr>
                <a:schemeClr val="dk1"/>
              </a:buClr>
              <a:buSzPct val="100000"/>
            </a:pPr>
            <a:r>
              <a:rPr lang="en-US" sz="1600" b="0" i="0" u="none" strike="noStrike" cap="none" dirty="0">
                <a:solidFill>
                  <a:schemeClr val="dk1"/>
                </a:solidFill>
                <a:latin typeface="Arial"/>
                <a:ea typeface="Arial"/>
                <a:cs typeface="Arial"/>
                <a:sym typeface="Arial"/>
              </a:rPr>
              <a:t>The vessel’s make (the company that manufactured the vessel) </a:t>
            </a:r>
            <a:r>
              <a:rPr lang="en-US" sz="1600" b="1" i="0" u="none" strike="noStrike" cap="none" dirty="0">
                <a:solidFill>
                  <a:schemeClr val="dk1"/>
                </a:solidFill>
                <a:latin typeface="Arial"/>
                <a:ea typeface="Arial"/>
                <a:cs typeface="Arial"/>
                <a:sym typeface="Arial"/>
              </a:rPr>
              <a:t>must</a:t>
            </a:r>
            <a:r>
              <a:rPr lang="en-US" sz="1600" b="0" i="0" u="none" strike="noStrike" cap="none" dirty="0">
                <a:solidFill>
                  <a:schemeClr val="dk1"/>
                </a:solidFill>
                <a:latin typeface="Arial"/>
                <a:ea typeface="Arial"/>
                <a:cs typeface="Arial"/>
                <a:sym typeface="Arial"/>
              </a:rPr>
              <a:t> correspond to the US Coast Guard-assigned </a:t>
            </a:r>
            <a:r>
              <a:rPr lang="en-US" sz="1600" b="0" i="0" u="none" strike="noStrike" cap="none" dirty="0">
                <a:solidFill>
                  <a:schemeClr val="dk1"/>
                </a:solidFill>
                <a:latin typeface="Arial"/>
                <a:ea typeface="Arial"/>
                <a:cs typeface="Arial"/>
                <a:sym typeface="Arial"/>
                <a:hlinkClick r:id="rId3"/>
              </a:rPr>
              <a:t>Manufacturer Identification Code (MIC)</a:t>
            </a:r>
            <a:r>
              <a:rPr lang="en-US" sz="1600" b="0" i="0" u="none" strike="noStrike" cap="none" dirty="0">
                <a:solidFill>
                  <a:schemeClr val="dk1"/>
                </a:solidFill>
                <a:latin typeface="Arial"/>
                <a:ea typeface="Arial"/>
                <a:cs typeface="Arial"/>
                <a:sym typeface="Arial"/>
              </a:rPr>
              <a:t>.   </a:t>
            </a:r>
          </a:p>
          <a:p>
            <a:pPr marL="91440" marR="0" lvl="0" algn="l" rtl="0">
              <a:lnSpc>
                <a:spcPct val="100000"/>
              </a:lnSpc>
              <a:spcBef>
                <a:spcPts val="0"/>
              </a:spcBef>
              <a:spcAft>
                <a:spcPts val="0"/>
              </a:spcAft>
              <a:buClr>
                <a:schemeClr val="dk1"/>
              </a:buClr>
              <a:buSzPct val="100000"/>
            </a:pPr>
            <a:endParaRPr lang="en-US" sz="1600" dirty="0">
              <a:solidFill>
                <a:schemeClr val="dk1"/>
              </a:solidFill>
            </a:endParaRPr>
          </a:p>
          <a:p>
            <a:pPr marL="91440" marR="0" lvl="0" algn="l" rtl="0">
              <a:lnSpc>
                <a:spcPct val="100000"/>
              </a:lnSpc>
              <a:spcBef>
                <a:spcPts val="0"/>
              </a:spcBef>
              <a:spcAft>
                <a:spcPts val="0"/>
              </a:spcAft>
              <a:buClr>
                <a:schemeClr val="dk1"/>
              </a:buClr>
              <a:buSzPct val="100000"/>
            </a:pPr>
            <a:r>
              <a:rPr lang="en-US" sz="1600" b="0" i="0" u="none" strike="noStrike" cap="none" dirty="0">
                <a:solidFill>
                  <a:schemeClr val="dk1"/>
                </a:solidFill>
                <a:latin typeface="Arial"/>
                <a:ea typeface="Arial"/>
                <a:cs typeface="Arial"/>
                <a:sym typeface="Arial"/>
              </a:rPr>
              <a:t>It is important to verify that the MIC (the first 3 characters of the vessels HIN) is both:</a:t>
            </a:r>
          </a:p>
          <a:p>
            <a:pPr marL="377190" marR="0" lvl="0" indent="-285750" algn="l" rtl="0">
              <a:lnSpc>
                <a:spcPct val="100000"/>
              </a:lnSpc>
              <a:spcBef>
                <a:spcPts val="0"/>
              </a:spcBef>
              <a:spcAft>
                <a:spcPts val="0"/>
              </a:spcAft>
              <a:buClr>
                <a:schemeClr val="dk1"/>
              </a:buClr>
              <a:buSzPct val="100000"/>
              <a:buFont typeface="Arial" panose="020B0604020202020204" pitchFamily="34" charset="0"/>
              <a:buChar char="•"/>
            </a:pPr>
            <a:r>
              <a:rPr lang="en-US" sz="1600" b="0" i="0" u="none" strike="noStrike" cap="none" dirty="0">
                <a:solidFill>
                  <a:schemeClr val="dk1"/>
                </a:solidFill>
                <a:latin typeface="Arial"/>
                <a:ea typeface="Arial"/>
                <a:cs typeface="Arial"/>
                <a:sym typeface="Arial"/>
              </a:rPr>
              <a:t>VALID, and </a:t>
            </a:r>
          </a:p>
          <a:p>
            <a:pPr marL="377190" lvl="0" indent="-285750">
              <a:buClr>
                <a:schemeClr val="dk1"/>
              </a:buClr>
              <a:buSzPct val="100000"/>
              <a:buFont typeface="Arial" panose="020B0604020202020204" pitchFamily="34" charset="0"/>
              <a:buChar char="•"/>
            </a:pPr>
            <a:r>
              <a:rPr lang="en-US" sz="1600" b="0" i="0" u="none" strike="noStrike" cap="none" dirty="0">
                <a:solidFill>
                  <a:schemeClr val="dk1"/>
                </a:solidFill>
                <a:latin typeface="Arial"/>
                <a:ea typeface="Arial"/>
                <a:cs typeface="Arial"/>
                <a:sym typeface="Arial"/>
              </a:rPr>
              <a:t>MATCHES the manufacturer listed on the USCG MIC website: </a:t>
            </a:r>
            <a:r>
              <a:rPr lang="en-US" sz="1600" dirty="0">
                <a:solidFill>
                  <a:schemeClr val="dk1"/>
                </a:solidFill>
                <a:hlinkClick r:id="rId3"/>
              </a:rPr>
              <a:t>Manufacturer Identification Code (MIC)</a:t>
            </a:r>
            <a:endParaRPr lang="en-US" sz="1600" dirty="0">
              <a:solidFill>
                <a:schemeClr val="dk1"/>
              </a:solidFill>
            </a:endParaRPr>
          </a:p>
          <a:p>
            <a:pPr marL="91440" lvl="0">
              <a:buClr>
                <a:schemeClr val="dk1"/>
              </a:buClr>
              <a:buSzPct val="100000"/>
            </a:pPr>
            <a:endParaRPr lang="en-US" sz="1600" dirty="0">
              <a:solidFill>
                <a:schemeClr val="dk1"/>
              </a:solidFill>
            </a:endParaRPr>
          </a:p>
          <a:p>
            <a:pPr marL="91440" lvl="0">
              <a:buClr>
                <a:schemeClr val="dk1"/>
              </a:buClr>
              <a:buSzPct val="100000"/>
            </a:pPr>
            <a:r>
              <a:rPr lang="en-US" sz="1600" dirty="0">
                <a:solidFill>
                  <a:schemeClr val="dk1"/>
                </a:solidFill>
              </a:rPr>
              <a:t>With the exception of Canada, foreign countries do not use the same MIC database at the US – therefore, it’s imperative to ensure the vessel was properly imported and assigned a US HIN.  </a:t>
            </a:r>
          </a:p>
          <a:p>
            <a:pPr marL="91440">
              <a:buClr>
                <a:schemeClr val="dk1"/>
              </a:buClr>
              <a:buSzPct val="100000"/>
            </a:pPr>
            <a:endParaRPr lang="en-US" sz="1600" dirty="0">
              <a:solidFill>
                <a:schemeClr val="dk1"/>
              </a:solidFill>
            </a:endParaRPr>
          </a:p>
          <a:p>
            <a:pPr marL="91440">
              <a:buClr>
                <a:schemeClr val="dk1"/>
              </a:buClr>
              <a:buSzPct val="100000"/>
            </a:pPr>
            <a:r>
              <a:rPr lang="en-US" sz="1600" dirty="0">
                <a:solidFill>
                  <a:schemeClr val="dk1"/>
                </a:solidFill>
              </a:rPr>
              <a:t>If the MIC is incorrect/invalid or the listed manufacturer on the USCG MIC database does not match the manufacturer listed on the </a:t>
            </a:r>
            <a:r>
              <a:rPr lang="en-US" sz="1600" dirty="0" err="1">
                <a:solidFill>
                  <a:schemeClr val="dk1"/>
                </a:solidFill>
              </a:rPr>
              <a:t>aCON</a:t>
            </a:r>
            <a:r>
              <a:rPr lang="en-US" sz="1600" dirty="0">
                <a:solidFill>
                  <a:schemeClr val="dk1"/>
                </a:solidFill>
              </a:rPr>
              <a:t>, contact your supervisor for assistance. </a:t>
            </a:r>
            <a:endParaRPr sz="1600" b="0" i="0" u="none" strike="noStrike" cap="none" dirty="0">
              <a:solidFill>
                <a:schemeClr val="dk1"/>
              </a:solidFill>
              <a:latin typeface="Arial"/>
              <a:ea typeface="Arial"/>
              <a:cs typeface="Arial"/>
              <a:sym typeface="Arial"/>
            </a:endParaRPr>
          </a:p>
          <a:p>
            <a:pPr marL="91440" marR="0" lvl="0" algn="l" rtl="0">
              <a:lnSpc>
                <a:spcPct val="100000"/>
              </a:lnSpc>
              <a:spcBef>
                <a:spcPts val="0"/>
              </a:spcBef>
              <a:spcAft>
                <a:spcPts val="0"/>
              </a:spcAft>
              <a:buClr>
                <a:schemeClr val="dk1"/>
              </a:buClr>
              <a:buSzPct val="100000"/>
            </a:pPr>
            <a:endParaRPr lang="en-US" sz="1600" b="0" i="0" u="none" strike="noStrike" cap="none" dirty="0">
              <a:solidFill>
                <a:schemeClr val="dk1"/>
              </a:solidFill>
              <a:latin typeface="Arial"/>
              <a:ea typeface="Arial"/>
              <a:cs typeface="Arial"/>
              <a:sym typeface="Arial"/>
            </a:endParaRPr>
          </a:p>
          <a:p>
            <a:pPr marL="91440" marR="0" lvl="0" algn="l" rtl="0">
              <a:lnSpc>
                <a:spcPct val="100000"/>
              </a:lnSpc>
              <a:spcBef>
                <a:spcPts val="0"/>
              </a:spcBef>
              <a:spcAft>
                <a:spcPts val="0"/>
              </a:spcAft>
              <a:buClr>
                <a:schemeClr val="dk1"/>
              </a:buClr>
              <a:buSzPct val="100000"/>
            </a:pPr>
            <a:r>
              <a:rPr lang="en-US" sz="1600" b="0" i="0" u="none" strike="noStrike" cap="none" dirty="0">
                <a:solidFill>
                  <a:schemeClr val="dk1"/>
                </a:solidFill>
                <a:latin typeface="Arial"/>
                <a:ea typeface="Arial"/>
                <a:cs typeface="Arial"/>
                <a:sym typeface="Arial"/>
              </a:rPr>
              <a:t>The vessel’s model ensures accuracy in identifying the watercraft, </a:t>
            </a:r>
            <a:r>
              <a:rPr lang="en-US" sz="1600" dirty="0">
                <a:solidFill>
                  <a:schemeClr val="dk1"/>
                </a:solidFill>
              </a:rPr>
              <a:t>documents</a:t>
            </a:r>
            <a:r>
              <a:rPr lang="en-US" sz="1600" b="0" i="0" u="none" strike="noStrike" cap="none" dirty="0">
                <a:solidFill>
                  <a:schemeClr val="dk1"/>
                </a:solidFill>
                <a:latin typeface="Arial"/>
                <a:ea typeface="Arial"/>
                <a:cs typeface="Arial"/>
                <a:sym typeface="Arial"/>
              </a:rPr>
              <a:t> its specifications, and assists law enforcement in recovering stolen vessels.</a:t>
            </a:r>
            <a:endParaRPr sz="16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04667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1">
          <a:extLst>
            <a:ext uri="{FF2B5EF4-FFF2-40B4-BE49-F238E27FC236}">
              <a16:creationId xmlns:a16="http://schemas.microsoft.com/office/drawing/2014/main" id="{492400A9-0994-A663-0C54-16BB38986A56}"/>
            </a:ext>
          </a:extLst>
        </p:cNvPr>
        <p:cNvGrpSpPr/>
        <p:nvPr/>
      </p:nvGrpSpPr>
      <p:grpSpPr>
        <a:xfrm>
          <a:off x="0" y="0"/>
          <a:ext cx="0" cy="0"/>
          <a:chOff x="0" y="0"/>
          <a:chExt cx="0" cy="0"/>
        </a:xfrm>
      </p:grpSpPr>
      <p:sp>
        <p:nvSpPr>
          <p:cNvPr id="263" name="Google Shape;263;p13">
            <a:extLst>
              <a:ext uri="{FF2B5EF4-FFF2-40B4-BE49-F238E27FC236}">
                <a16:creationId xmlns:a16="http://schemas.microsoft.com/office/drawing/2014/main" id="{BEE99500-64EC-4FCB-0EDF-3C4D1D18BA8D}"/>
              </a:ext>
            </a:extLst>
          </p:cNvPr>
          <p:cNvSpPr txBox="1"/>
          <p:nvPr/>
        </p:nvSpPr>
        <p:spPr>
          <a:xfrm>
            <a:off x="685800" y="1015453"/>
            <a:ext cx="7772400" cy="11541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rgbClr val="000000"/>
                </a:solidFill>
                <a:latin typeface="Arial"/>
                <a:ea typeface="Arial"/>
                <a:cs typeface="Arial"/>
                <a:sym typeface="Arial"/>
              </a:rPr>
              <a:t>Vessel Model Year</a:t>
            </a:r>
            <a:endParaRPr sz="3200" b="1" i="0" u="none" strike="noStrike" cap="none" dirty="0">
              <a:solidFill>
                <a:srgbClr val="000000"/>
              </a:solidFill>
              <a:latin typeface="Arial"/>
              <a:ea typeface="Arial"/>
              <a:cs typeface="Arial"/>
              <a:sym typeface="Arial"/>
            </a:endParaRPr>
          </a:p>
          <a:p>
            <a:pPr marL="393700" marR="0" lvl="0" indent="-285750" algn="l" rtl="0">
              <a:lnSpc>
                <a:spcPct val="100000"/>
              </a:lnSpc>
              <a:spcBef>
                <a:spcPts val="600"/>
              </a:spcBef>
              <a:spcAft>
                <a:spcPts val="0"/>
              </a:spcAft>
              <a:buClr>
                <a:schemeClr val="dk1"/>
              </a:buClr>
              <a:buSzPts val="1900"/>
              <a:buFont typeface="Arial" panose="020B0604020202020204" pitchFamily="34" charset="0"/>
              <a:buChar char="•"/>
            </a:pPr>
            <a:r>
              <a:rPr lang="en-US" sz="1600" dirty="0">
                <a:solidFill>
                  <a:schemeClr val="dk1"/>
                </a:solidFill>
              </a:rPr>
              <a:t>Indicates the model year or year it was offered for sale by the manufacturer. Determined by the </a:t>
            </a:r>
            <a:r>
              <a:rPr lang="en-US" sz="1600" dirty="0">
                <a:solidFill>
                  <a:srgbClr val="CC00CC"/>
                </a:solidFill>
                <a:hlinkClick r:id="rId3" action="ppaction://hlinksldjump">
                  <a:extLst>
                    <a:ext uri="{A12FA001-AC4F-418D-AE19-62706E023703}">
                      <ahyp:hlinkClr xmlns:ahyp="http://schemas.microsoft.com/office/drawing/2018/hyperlinkcolor" val="tx"/>
                    </a:ext>
                  </a:extLst>
                </a:hlinkClick>
              </a:rPr>
              <a:t>HIN</a:t>
            </a:r>
            <a:endParaRPr sz="1600" dirty="0">
              <a:solidFill>
                <a:srgbClr val="CC00CC"/>
              </a:solidFill>
            </a:endParaRPr>
          </a:p>
        </p:txBody>
      </p:sp>
      <p:sp>
        <p:nvSpPr>
          <p:cNvPr id="264" name="Google Shape;264;p13">
            <a:extLst>
              <a:ext uri="{FF2B5EF4-FFF2-40B4-BE49-F238E27FC236}">
                <a16:creationId xmlns:a16="http://schemas.microsoft.com/office/drawing/2014/main" id="{0A28D988-EFAF-15D2-CA78-A50EC4A49A3E}"/>
              </a:ext>
            </a:extLst>
          </p:cNvPr>
          <p:cNvSpPr txBox="1"/>
          <p:nvPr/>
        </p:nvSpPr>
        <p:spPr>
          <a:xfrm>
            <a:off x="685800" y="2872584"/>
            <a:ext cx="7772400" cy="21031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rgbClr val="000000"/>
                </a:solidFill>
                <a:latin typeface="Arial"/>
                <a:ea typeface="Arial"/>
                <a:cs typeface="Arial"/>
                <a:sym typeface="Arial"/>
              </a:rPr>
              <a:t>Vessel Length</a:t>
            </a:r>
            <a:endParaRPr sz="3200" b="1" i="0" u="none" strike="noStrike" cap="none" dirty="0">
              <a:solidFill>
                <a:srgbClr val="000000"/>
              </a:solidFill>
              <a:latin typeface="Arial"/>
              <a:ea typeface="Arial"/>
              <a:cs typeface="Arial"/>
              <a:sym typeface="Arial"/>
            </a:endParaRPr>
          </a:p>
          <a:p>
            <a:pPr marL="374904" marR="0" lvl="0" indent="-285750" algn="l" rtl="0">
              <a:lnSpc>
                <a:spcPct val="100000"/>
              </a:lnSpc>
              <a:spcBef>
                <a:spcPts val="0"/>
              </a:spcBef>
              <a:spcAft>
                <a:spcPts val="0"/>
              </a:spcAft>
              <a:buClr>
                <a:schemeClr val="dk1"/>
              </a:buClr>
              <a:buSzPts val="1800"/>
              <a:buFont typeface="Arial" panose="020B0604020202020204" pitchFamily="34" charset="0"/>
              <a:buChar char="•"/>
            </a:pPr>
            <a:r>
              <a:rPr lang="en-US" sz="1600" dirty="0">
                <a:solidFill>
                  <a:schemeClr val="dk1"/>
                </a:solidFill>
              </a:rPr>
              <a:t>The U.S. Coast Guard requires accurate vessel length - specifically Length Overall (LOA) - because it directly dictates federal safety equipment carriage requirements (life jackets, fire extinguishers, and visual distress signals), and establishes eligibility for vessel documentation and formal tonnage measurement.</a:t>
            </a:r>
          </a:p>
          <a:p>
            <a:pPr marL="374904" marR="0" lvl="0" indent="-285750" algn="l" rtl="0">
              <a:lnSpc>
                <a:spcPct val="100000"/>
              </a:lnSpc>
              <a:spcBef>
                <a:spcPts val="0"/>
              </a:spcBef>
              <a:spcAft>
                <a:spcPts val="0"/>
              </a:spcAft>
              <a:buClr>
                <a:schemeClr val="dk1"/>
              </a:buClr>
              <a:buSzPts val="1800"/>
              <a:buFont typeface="Arial" panose="020B0604020202020204" pitchFamily="34" charset="0"/>
              <a:buChar char="•"/>
            </a:pPr>
            <a:r>
              <a:rPr lang="en-US" sz="1600" dirty="0">
                <a:solidFill>
                  <a:schemeClr val="dk1"/>
                </a:solidFill>
              </a:rPr>
              <a:t>For a simplified definition and example of length, </a:t>
            </a:r>
            <a:r>
              <a:rPr lang="en-US" sz="1600" dirty="0">
                <a:solidFill>
                  <a:schemeClr val="dk1"/>
                </a:solidFill>
                <a:hlinkClick r:id="rId4" action="ppaction://hlinksldjump"/>
              </a:rPr>
              <a:t>see appendix</a:t>
            </a:r>
            <a:endParaRPr sz="1600" dirty="0">
              <a:solidFill>
                <a:schemeClr val="dk1"/>
              </a:solidFill>
            </a:endParaRPr>
          </a:p>
        </p:txBody>
      </p:sp>
    </p:spTree>
    <p:extLst>
      <p:ext uri="{BB962C8B-B14F-4D97-AF65-F5344CB8AC3E}">
        <p14:creationId xmlns:p14="http://schemas.microsoft.com/office/powerpoint/2010/main" val="2608345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9"/>
          <p:cNvSpPr txBox="1"/>
          <p:nvPr/>
        </p:nvSpPr>
        <p:spPr>
          <a:xfrm>
            <a:off x="457200" y="990600"/>
            <a:ext cx="822960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dk1"/>
                </a:solidFill>
                <a:sym typeface="Arial"/>
              </a:rPr>
              <a:t>Hull Identification Number (HIN)</a:t>
            </a:r>
            <a:endParaRPr sz="3600" b="1" i="0" u="none" strike="noStrike" cap="none">
              <a:solidFill>
                <a:srgbClr val="000000"/>
              </a:solidFill>
              <a:sym typeface="Arial"/>
            </a:endParaRPr>
          </a:p>
        </p:txBody>
      </p:sp>
      <p:sp>
        <p:nvSpPr>
          <p:cNvPr id="239" name="Google Shape;239;p9"/>
          <p:cNvSpPr txBox="1"/>
          <p:nvPr/>
        </p:nvSpPr>
        <p:spPr>
          <a:xfrm>
            <a:off x="685800" y="1636931"/>
            <a:ext cx="7772400" cy="341627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US" sz="1600" b="0" i="0" u="none" strike="noStrike" cap="none" dirty="0">
                <a:solidFill>
                  <a:schemeClr val="dk1"/>
                </a:solidFill>
                <a:sym typeface="Arial"/>
              </a:rPr>
              <a:t>Accurately recording the </a:t>
            </a:r>
            <a:r>
              <a:rPr lang="en-US" sz="1600" b="1" i="0" u="none" strike="noStrike" cap="none" dirty="0">
                <a:solidFill>
                  <a:schemeClr val="dk1"/>
                </a:solidFill>
                <a:sym typeface="Arial"/>
              </a:rPr>
              <a:t>HIN is critical</a:t>
            </a:r>
            <a:r>
              <a:rPr lang="en-US" sz="1600" b="0" i="0" u="none" strike="noStrike" cap="none" dirty="0">
                <a:solidFill>
                  <a:schemeClr val="dk1"/>
                </a:solidFill>
                <a:sym typeface="Arial"/>
              </a:rPr>
              <a:t>. It is the unique identifier that tracks a vessel throughout its lifetime. Because it is easy to mistype, </a:t>
            </a:r>
          </a:p>
          <a:p>
            <a:pPr marL="0" marR="0" lvl="0" indent="0" algn="ctr" rtl="0">
              <a:lnSpc>
                <a:spcPct val="100000"/>
              </a:lnSpc>
              <a:spcBef>
                <a:spcPts val="0"/>
              </a:spcBef>
              <a:spcAft>
                <a:spcPts val="0"/>
              </a:spcAft>
              <a:buClr>
                <a:schemeClr val="dk1"/>
              </a:buClr>
              <a:buSzPts val="1100"/>
              <a:buFont typeface="Arial"/>
              <a:buNone/>
            </a:pPr>
            <a:r>
              <a:rPr lang="en-US" sz="1600" b="1" i="0" u="sng" strike="noStrike" cap="none" dirty="0">
                <a:solidFill>
                  <a:schemeClr val="dk1"/>
                </a:solidFill>
                <a:sym typeface="Arial"/>
              </a:rPr>
              <a:t>please double-check it for accuracy</a:t>
            </a:r>
            <a:r>
              <a:rPr lang="en-US" sz="1600" b="0" i="0" u="none" strike="noStrike" cap="none" dirty="0">
                <a:solidFill>
                  <a:schemeClr val="dk1"/>
                </a:solidFill>
                <a:sym typeface="Arial"/>
              </a:rPr>
              <a:t>.</a:t>
            </a:r>
          </a:p>
          <a:p>
            <a:pPr marL="0" marR="0" lvl="0" indent="0" algn="ctr" rtl="0">
              <a:lnSpc>
                <a:spcPct val="100000"/>
              </a:lnSpc>
              <a:spcBef>
                <a:spcPts val="0"/>
              </a:spcBef>
              <a:spcAft>
                <a:spcPts val="0"/>
              </a:spcAft>
              <a:buClr>
                <a:schemeClr val="dk1"/>
              </a:buClr>
              <a:buSzPts val="1100"/>
              <a:buFont typeface="Arial"/>
              <a:buNone/>
            </a:pPr>
            <a:endParaRPr lang="en-US" sz="1600" dirty="0">
              <a:solidFill>
                <a:schemeClr val="dk1"/>
              </a:solidFill>
            </a:endParaRPr>
          </a:p>
          <a:p>
            <a:pPr marL="0" marR="0" lvl="0" indent="0" rtl="0">
              <a:lnSpc>
                <a:spcPct val="100000"/>
              </a:lnSpc>
              <a:spcBef>
                <a:spcPts val="0"/>
              </a:spcBef>
              <a:spcAft>
                <a:spcPts val="0"/>
              </a:spcAft>
              <a:buClr>
                <a:schemeClr val="dk1"/>
              </a:buClr>
              <a:buSzPts val="1100"/>
              <a:buFont typeface="Arial"/>
              <a:buNone/>
            </a:pPr>
            <a:r>
              <a:rPr lang="en-US" sz="1600" b="0" i="0" u="none" strike="noStrike" cap="none" dirty="0">
                <a:solidFill>
                  <a:schemeClr val="dk1"/>
                </a:solidFill>
                <a:sym typeface="Arial"/>
              </a:rPr>
              <a:t>Since November 1, 1972, three HIN formats have been used:</a:t>
            </a:r>
          </a:p>
          <a:p>
            <a:pPr marL="0" marR="0" lvl="0" indent="0" algn="ctr" rtl="0">
              <a:lnSpc>
                <a:spcPct val="100000"/>
              </a:lnSpc>
              <a:spcBef>
                <a:spcPts val="0"/>
              </a:spcBef>
              <a:spcAft>
                <a:spcPts val="0"/>
              </a:spcAft>
              <a:buClr>
                <a:schemeClr val="dk1"/>
              </a:buClr>
              <a:buSzPts val="1100"/>
              <a:buFont typeface="Arial"/>
              <a:buNone/>
            </a:pPr>
            <a:endParaRPr lang="en-US" sz="1600" b="0" i="0" u="none" strike="noStrike" cap="none" dirty="0">
              <a:solidFill>
                <a:schemeClr val="dk1"/>
              </a:solidFill>
              <a:sym typeface="Arial"/>
            </a:endParaRPr>
          </a:p>
          <a:p>
            <a:pPr marL="285750" lvl="8" indent="-285750">
              <a:buClr>
                <a:schemeClr val="dk1"/>
              </a:buClr>
              <a:buSzPct val="100000"/>
              <a:buFont typeface="Arial" panose="020B0604020202020204" pitchFamily="34" charset="0"/>
              <a:buChar char="•"/>
            </a:pPr>
            <a:r>
              <a:rPr lang="en-US" sz="1600" b="0" i="0" u="none" strike="noStrike" cap="none" dirty="0">
                <a:solidFill>
                  <a:schemeClr val="dk1"/>
                </a:solidFill>
                <a:sym typeface="Arial"/>
              </a:rPr>
              <a:t>Straight Year Format </a:t>
            </a:r>
            <a:r>
              <a:rPr lang="en-US" sz="1600" dirty="0">
                <a:solidFill>
                  <a:schemeClr val="dk1"/>
                </a:solidFill>
              </a:rPr>
              <a:t>- </a:t>
            </a:r>
            <a:r>
              <a:rPr lang="en-US" sz="1600" b="0" i="0" u="none" strike="noStrike" cap="none" dirty="0">
                <a:solidFill>
                  <a:schemeClr val="dk1"/>
                </a:solidFill>
                <a:sym typeface="Arial"/>
              </a:rPr>
              <a:t>Used November 1, 1972 – July 31, 1984</a:t>
            </a:r>
          </a:p>
          <a:p>
            <a:pPr marL="285750" marR="0" lvl="0" indent="-285750" rtl="0">
              <a:lnSpc>
                <a:spcPct val="100000"/>
              </a:lnSpc>
              <a:spcBef>
                <a:spcPts val="0"/>
              </a:spcBef>
              <a:spcAft>
                <a:spcPts val="0"/>
              </a:spcAft>
              <a:buClr>
                <a:schemeClr val="dk1"/>
              </a:buClr>
              <a:buSzPct val="100000"/>
              <a:buFont typeface="Arial" panose="020B0604020202020204" pitchFamily="34" charset="0"/>
              <a:buChar char="•"/>
            </a:pPr>
            <a:endParaRPr lang="en-US" sz="1600" b="0" i="0" u="none" strike="noStrike" cap="none" dirty="0">
              <a:solidFill>
                <a:schemeClr val="dk1"/>
              </a:solidFill>
              <a:sym typeface="Arial"/>
            </a:endParaRPr>
          </a:p>
          <a:p>
            <a:pPr marL="285750" marR="0" lvl="0" indent="-285750" rtl="0">
              <a:lnSpc>
                <a:spcPct val="100000"/>
              </a:lnSpc>
              <a:spcBef>
                <a:spcPts val="0"/>
              </a:spcBef>
              <a:spcAft>
                <a:spcPts val="0"/>
              </a:spcAft>
              <a:buClr>
                <a:schemeClr val="dk1"/>
              </a:buClr>
              <a:buSzPct val="100000"/>
              <a:buFont typeface="Arial" panose="020B0604020202020204" pitchFamily="34" charset="0"/>
              <a:buChar char="•"/>
            </a:pPr>
            <a:r>
              <a:rPr lang="en-US" sz="1600" b="0" i="0" u="none" strike="noStrike" cap="none" dirty="0">
                <a:solidFill>
                  <a:schemeClr val="dk1"/>
                </a:solidFill>
                <a:sym typeface="Arial"/>
              </a:rPr>
              <a:t>Model Year Format - Used November 1, 1972 – July 31, 1984</a:t>
            </a:r>
          </a:p>
          <a:p>
            <a:pPr marL="285750" marR="0" lvl="0" indent="-285750" rtl="0">
              <a:lnSpc>
                <a:spcPct val="100000"/>
              </a:lnSpc>
              <a:spcBef>
                <a:spcPts val="0"/>
              </a:spcBef>
              <a:spcAft>
                <a:spcPts val="0"/>
              </a:spcAft>
              <a:buClr>
                <a:schemeClr val="dk1"/>
              </a:buClr>
              <a:buSzPct val="100000"/>
              <a:buFont typeface="Arial" panose="020B0604020202020204" pitchFamily="34" charset="0"/>
              <a:buChar char="•"/>
            </a:pPr>
            <a:endParaRPr lang="en-US" sz="1600" b="0" i="0" u="none" strike="noStrike" cap="none" dirty="0">
              <a:solidFill>
                <a:schemeClr val="dk1"/>
              </a:solidFill>
              <a:sym typeface="Arial"/>
            </a:endParaRPr>
          </a:p>
          <a:p>
            <a:pPr marL="285750" marR="0" lvl="0" indent="-285750" rtl="0">
              <a:lnSpc>
                <a:spcPct val="100000"/>
              </a:lnSpc>
              <a:spcBef>
                <a:spcPts val="0"/>
              </a:spcBef>
              <a:spcAft>
                <a:spcPts val="0"/>
              </a:spcAft>
              <a:buClr>
                <a:schemeClr val="dk1"/>
              </a:buClr>
              <a:buSzPct val="100000"/>
              <a:buFont typeface="Arial" panose="020B0604020202020204" pitchFamily="34" charset="0"/>
              <a:buChar char="•"/>
            </a:pPr>
            <a:r>
              <a:rPr lang="en-US" sz="1600" b="0" i="0" u="none" strike="noStrike" cap="none" dirty="0">
                <a:solidFill>
                  <a:schemeClr val="dk1"/>
                </a:solidFill>
                <a:sym typeface="Arial"/>
              </a:rPr>
              <a:t>Current Format - Used August 1, 1984 – to present – This is the only valid format for boats built August 1, 1984 and newer.</a:t>
            </a:r>
          </a:p>
          <a:p>
            <a:pPr marL="0" marR="0" lvl="0" indent="0" algn="ctr" rtl="0">
              <a:lnSpc>
                <a:spcPct val="100000"/>
              </a:lnSpc>
              <a:spcBef>
                <a:spcPts val="0"/>
              </a:spcBef>
              <a:spcAft>
                <a:spcPts val="0"/>
              </a:spcAft>
              <a:buClr>
                <a:schemeClr val="dk1"/>
              </a:buClr>
              <a:buSzPts val="1100"/>
              <a:buFont typeface="Arial"/>
              <a:buNone/>
            </a:pPr>
            <a:endParaRPr lang="en-US" sz="2400" b="0" i="0" u="none" strike="noStrike" cap="none" dirty="0">
              <a:solidFill>
                <a:schemeClr val="dk1"/>
              </a:solidFill>
              <a:sym typeface="Arial"/>
            </a:endParaRPr>
          </a:p>
        </p:txBody>
      </p:sp>
      <p:sp>
        <p:nvSpPr>
          <p:cNvPr id="240" name="Google Shape;240;p9"/>
          <p:cNvSpPr txBox="1"/>
          <p:nvPr/>
        </p:nvSpPr>
        <p:spPr>
          <a:xfrm>
            <a:off x="777240" y="5178416"/>
            <a:ext cx="7909560" cy="1679584"/>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1600" b="0" i="0" u="none" strike="noStrike" cap="none" dirty="0">
                <a:solidFill>
                  <a:schemeClr val="dk1"/>
                </a:solidFill>
                <a:sym typeface="Arial"/>
              </a:rPr>
              <a:t>For detailed information about HIN requirements, </a:t>
            </a:r>
          </a:p>
          <a:p>
            <a:pPr marL="0" marR="0" lvl="0" indent="0" algn="ctr" rtl="0">
              <a:lnSpc>
                <a:spcPct val="100000"/>
              </a:lnSpc>
              <a:spcBef>
                <a:spcPts val="0"/>
              </a:spcBef>
              <a:spcAft>
                <a:spcPts val="0"/>
              </a:spcAft>
              <a:buNone/>
            </a:pPr>
            <a:r>
              <a:rPr lang="en-US" sz="1600" b="0" i="0" u="none" strike="noStrike" cap="none" dirty="0">
                <a:solidFill>
                  <a:schemeClr val="dk1"/>
                </a:solidFill>
                <a:sym typeface="Arial"/>
              </a:rPr>
              <a:t>see the NASBLA </a:t>
            </a:r>
            <a:r>
              <a:rPr lang="en-US" sz="1600" dirty="0">
                <a:solidFill>
                  <a:schemeClr val="dk1"/>
                </a:solidFill>
              </a:rPr>
              <a:t>HIN PowerPoint</a:t>
            </a:r>
          </a:p>
          <a:p>
            <a:pPr marL="0" marR="0" lvl="0" indent="0" algn="ctr" rtl="0">
              <a:lnSpc>
                <a:spcPct val="100000"/>
              </a:lnSpc>
              <a:spcBef>
                <a:spcPts val="0"/>
              </a:spcBef>
              <a:spcAft>
                <a:spcPts val="0"/>
              </a:spcAft>
              <a:buNone/>
            </a:pPr>
            <a:endParaRPr lang="en-US" sz="1600" dirty="0">
              <a:solidFill>
                <a:schemeClr val="dk1"/>
              </a:solidFill>
            </a:endParaRPr>
          </a:p>
          <a:p>
            <a:pPr marL="0" marR="0" lvl="0" indent="0" algn="ctr" rtl="0">
              <a:lnSpc>
                <a:spcPct val="100000"/>
              </a:lnSpc>
              <a:spcBef>
                <a:spcPts val="0"/>
              </a:spcBef>
              <a:spcAft>
                <a:spcPts val="0"/>
              </a:spcAft>
              <a:buNone/>
            </a:pPr>
            <a:r>
              <a:rPr lang="en-US" sz="1600" b="0" i="0" u="sng" strike="noStrike" cap="none" dirty="0">
                <a:solidFill>
                  <a:srgbClr val="FF0000"/>
                </a:solidFill>
                <a:sym typeface="Arial"/>
                <a:hlinkClick r:id="rId3">
                  <a:extLst>
                    <a:ext uri="{A12FA001-AC4F-418D-AE19-62706E023703}">
                      <ahyp:hlinkClr xmlns:ahyp="http://schemas.microsoft.com/office/drawing/2018/hyperlinkcolor" val="tx"/>
                    </a:ext>
                  </a:extLst>
                </a:hlinkClick>
              </a:rPr>
              <a:t>https://community.nasbla.org/viewdocument/hin-validation-verification-guide</a:t>
            </a:r>
            <a:r>
              <a:rPr lang="en-US" sz="1600" b="0" i="0" u="none" strike="noStrike" cap="none" dirty="0">
                <a:solidFill>
                  <a:srgbClr val="FF0000"/>
                </a:solidFill>
                <a:sym typeface="Arial"/>
              </a:rPr>
              <a:t> </a:t>
            </a:r>
            <a:endParaRPr sz="1600" b="0" i="0" u="none" strike="noStrike" cap="none" dirty="0">
              <a:solidFill>
                <a:srgbClr val="FF0000"/>
              </a:solidFil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7" name="Google Shape;247;p10"/>
          <p:cNvPicPr preferRelativeResize="0"/>
          <p:nvPr/>
        </p:nvPicPr>
        <p:blipFill rotWithShape="1">
          <a:blip r:embed="rId3">
            <a:alphaModFix/>
          </a:blip>
          <a:srcRect/>
          <a:stretch/>
        </p:blipFill>
        <p:spPr>
          <a:xfrm>
            <a:off x="2684386" y="1019856"/>
            <a:ext cx="3775228" cy="583814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4">
          <a:extLst>
            <a:ext uri="{FF2B5EF4-FFF2-40B4-BE49-F238E27FC236}">
              <a16:creationId xmlns:a16="http://schemas.microsoft.com/office/drawing/2014/main" id="{41ABA00C-03F5-50BB-09D6-492225268A4A}"/>
            </a:ext>
          </a:extLst>
        </p:cNvPr>
        <p:cNvGrpSpPr/>
        <p:nvPr/>
      </p:nvGrpSpPr>
      <p:grpSpPr>
        <a:xfrm>
          <a:off x="0" y="0"/>
          <a:ext cx="0" cy="0"/>
          <a:chOff x="0" y="0"/>
          <a:chExt cx="0" cy="0"/>
        </a:xfrm>
      </p:grpSpPr>
      <p:sp>
        <p:nvSpPr>
          <p:cNvPr id="275" name="Google Shape;275;p5">
            <a:extLst>
              <a:ext uri="{FF2B5EF4-FFF2-40B4-BE49-F238E27FC236}">
                <a16:creationId xmlns:a16="http://schemas.microsoft.com/office/drawing/2014/main" id="{099CE76B-A35D-C743-C6F7-8AE4BEB8D32A}"/>
              </a:ext>
            </a:extLst>
          </p:cNvPr>
          <p:cNvSpPr txBox="1"/>
          <p:nvPr/>
        </p:nvSpPr>
        <p:spPr>
          <a:xfrm>
            <a:off x="457200" y="990600"/>
            <a:ext cx="8229600" cy="1493871"/>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None/>
            </a:pPr>
            <a:r>
              <a:rPr lang="en-US" sz="3600" b="1" i="0" u="none" strike="noStrike" cap="none" dirty="0">
                <a:solidFill>
                  <a:schemeClr val="dk1"/>
                </a:solidFill>
                <a:sym typeface="Arial"/>
              </a:rPr>
              <a:t>Vessel Types</a:t>
            </a:r>
            <a:endParaRPr sz="3600" b="1" dirty="0"/>
          </a:p>
        </p:txBody>
      </p:sp>
      <p:sp>
        <p:nvSpPr>
          <p:cNvPr id="277" name="Google Shape;277;p5">
            <a:extLst>
              <a:ext uri="{FF2B5EF4-FFF2-40B4-BE49-F238E27FC236}">
                <a16:creationId xmlns:a16="http://schemas.microsoft.com/office/drawing/2014/main" id="{7DF30377-0B6D-31D3-D1D8-006B3D9012C0}"/>
              </a:ext>
            </a:extLst>
          </p:cNvPr>
          <p:cNvSpPr txBox="1"/>
          <p:nvPr/>
        </p:nvSpPr>
        <p:spPr>
          <a:xfrm>
            <a:off x="914400" y="1541083"/>
            <a:ext cx="73152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0" i="0" u="none" strike="noStrike" cap="none" dirty="0">
                <a:solidFill>
                  <a:srgbClr val="000000"/>
                </a:solidFill>
                <a:sym typeface="Arial"/>
              </a:rPr>
              <a:t>Vessel Type options include:</a:t>
            </a:r>
            <a:endParaRPr sz="1600" dirty="0"/>
          </a:p>
          <a:p>
            <a:pPr marL="0" marR="0" lvl="0" indent="0" algn="ctr" rtl="0">
              <a:lnSpc>
                <a:spcPct val="100000"/>
              </a:lnSpc>
              <a:spcBef>
                <a:spcPts val="0"/>
              </a:spcBef>
              <a:spcAft>
                <a:spcPts val="0"/>
              </a:spcAft>
              <a:buNone/>
            </a:pPr>
            <a:r>
              <a:rPr lang="en-US" sz="1600" b="0" i="0" u="none" strike="noStrike" cap="none" dirty="0">
                <a:solidFill>
                  <a:srgbClr val="0070C0"/>
                </a:solidFill>
                <a:sym typeface="Arial"/>
              </a:rPr>
              <a:t>(click on each word to see definitions and pictures)</a:t>
            </a:r>
            <a:endParaRPr sz="1600" b="0" i="0" u="none" strike="noStrike" cap="none" dirty="0">
              <a:solidFill>
                <a:srgbClr val="0070C0"/>
              </a:solidFill>
              <a:sym typeface="Arial"/>
            </a:endParaRPr>
          </a:p>
        </p:txBody>
      </p:sp>
      <p:sp>
        <p:nvSpPr>
          <p:cNvPr id="3" name="Google Shape;277;p5">
            <a:extLst>
              <a:ext uri="{FF2B5EF4-FFF2-40B4-BE49-F238E27FC236}">
                <a16:creationId xmlns:a16="http://schemas.microsoft.com/office/drawing/2014/main" id="{8DAEABF7-445F-503B-2163-FE652FE30A83}"/>
              </a:ext>
            </a:extLst>
          </p:cNvPr>
          <p:cNvSpPr txBox="1"/>
          <p:nvPr/>
        </p:nvSpPr>
        <p:spPr>
          <a:xfrm>
            <a:off x="579475" y="4625162"/>
            <a:ext cx="7985051" cy="1637413"/>
          </a:xfrm>
          <a:prstGeom prst="rect">
            <a:avLst/>
          </a:prstGeom>
          <a:noFill/>
          <a:ln>
            <a:noFill/>
          </a:ln>
        </p:spPr>
        <p:txBody>
          <a:bodyPr spcFirstLastPara="1" wrap="square" lIns="91425" tIns="45700" rIns="91425" bIns="45700" numCol="3" anchor="t" anchorCtr="0">
            <a:noAutofit/>
          </a:bodyPr>
          <a:lstStyle/>
          <a:p>
            <a:pPr marL="285750" lvl="0" indent="-285750">
              <a:lnSpc>
                <a:spcPct val="150000"/>
              </a:lnSpc>
              <a:buFont typeface="Arial" panose="020B0604020202020204" pitchFamily="34" charset="0"/>
              <a:buChar char="•"/>
            </a:pPr>
            <a:r>
              <a:rPr lang="en-US" sz="1800" dirty="0">
                <a:solidFill>
                  <a:schemeClr val="tx1"/>
                </a:solidFill>
                <a:hlinkClick r:id="rId3" action="ppaction://hlinksldjump"/>
              </a:rPr>
              <a:t>Airboat </a:t>
            </a:r>
            <a:endParaRPr lang="en-US" sz="1800" dirty="0">
              <a:solidFill>
                <a:schemeClr val="tx1"/>
              </a:solidFill>
            </a:endParaRPr>
          </a:p>
          <a:p>
            <a:pPr marL="285750" indent="-285750">
              <a:lnSpc>
                <a:spcPct val="150000"/>
              </a:lnSpc>
              <a:buFont typeface="Arial" panose="020B0604020202020204" pitchFamily="34" charset="0"/>
              <a:buChar char="•"/>
            </a:pPr>
            <a:r>
              <a:rPr lang="en-US" sz="1800" dirty="0">
                <a:solidFill>
                  <a:schemeClr val="tx1"/>
                </a:solidFill>
                <a:hlinkClick r:id="rId4" action="ppaction://hlinksldjump"/>
              </a:rPr>
              <a:t>Auxiliary Sail</a:t>
            </a:r>
            <a:endParaRPr lang="en-US" sz="1800" dirty="0">
              <a:solidFill>
                <a:schemeClr val="tx1"/>
              </a:solidFill>
            </a:endParaRPr>
          </a:p>
          <a:p>
            <a:pPr marL="285750" indent="-285750">
              <a:lnSpc>
                <a:spcPct val="150000"/>
              </a:lnSpc>
              <a:buFont typeface="Arial" panose="020B0604020202020204" pitchFamily="34" charset="0"/>
              <a:buChar char="•"/>
            </a:pPr>
            <a:r>
              <a:rPr lang="en-US" sz="1800" dirty="0">
                <a:solidFill>
                  <a:schemeClr val="tx1"/>
                </a:solidFill>
                <a:hlinkClick r:id="rId5" action="ppaction://hlinksldjump"/>
              </a:rPr>
              <a:t>Cabin Motorboat</a:t>
            </a:r>
            <a:endParaRPr lang="en-US" sz="1800" dirty="0">
              <a:solidFill>
                <a:schemeClr val="tx1"/>
              </a:solidFill>
            </a:endParaRPr>
          </a:p>
          <a:p>
            <a:pPr marL="285750" indent="-285750">
              <a:lnSpc>
                <a:spcPct val="150000"/>
              </a:lnSpc>
              <a:buFont typeface="Arial" panose="020B0604020202020204" pitchFamily="34" charset="0"/>
              <a:buChar char="•"/>
            </a:pPr>
            <a:r>
              <a:rPr lang="en-US" sz="1800" dirty="0">
                <a:solidFill>
                  <a:schemeClr val="tx1"/>
                </a:solidFill>
                <a:hlinkClick r:id="rId6" action="ppaction://hlinksldjump"/>
              </a:rPr>
              <a:t>Houseboat</a:t>
            </a:r>
            <a:endParaRPr lang="en-US" sz="1800" dirty="0">
              <a:solidFill>
                <a:schemeClr val="tx1"/>
              </a:solidFill>
            </a:endParaRPr>
          </a:p>
          <a:p>
            <a:pPr marL="285750" indent="-285750">
              <a:lnSpc>
                <a:spcPct val="150000"/>
              </a:lnSpc>
              <a:buFont typeface="Arial" panose="020B0604020202020204" pitchFamily="34" charset="0"/>
              <a:buChar char="•"/>
            </a:pPr>
            <a:endParaRPr lang="en-US" sz="1800" dirty="0">
              <a:solidFill>
                <a:schemeClr val="tx1"/>
              </a:solidFill>
              <a:hlinkClick r:id="rId7" action="ppaction://hlinksldjump"/>
            </a:endParaRPr>
          </a:p>
          <a:p>
            <a:pPr marL="285750" indent="-285750">
              <a:lnSpc>
                <a:spcPct val="150000"/>
              </a:lnSpc>
              <a:buFont typeface="Arial" panose="020B0604020202020204" pitchFamily="34" charset="0"/>
              <a:buChar char="•"/>
            </a:pPr>
            <a:r>
              <a:rPr lang="en-US" sz="1800" dirty="0">
                <a:solidFill>
                  <a:schemeClr val="tx1"/>
                </a:solidFill>
                <a:hlinkClick r:id="rId7" action="ppaction://hlinksldjump"/>
              </a:rPr>
              <a:t>Inflatable</a:t>
            </a:r>
            <a:endParaRPr lang="en-US" sz="1800" dirty="0">
              <a:solidFill>
                <a:schemeClr val="tx1"/>
              </a:solidFill>
            </a:endParaRPr>
          </a:p>
          <a:p>
            <a:pPr marL="285750" indent="-285750">
              <a:lnSpc>
                <a:spcPct val="150000"/>
              </a:lnSpc>
              <a:buFont typeface="Arial" panose="020B0604020202020204" pitchFamily="34" charset="0"/>
              <a:buChar char="•"/>
            </a:pPr>
            <a:r>
              <a:rPr lang="en-US" sz="1800" dirty="0">
                <a:solidFill>
                  <a:schemeClr val="tx1"/>
                </a:solidFill>
                <a:hlinkClick r:id="rId8" action="ppaction://hlinksldjump"/>
              </a:rPr>
              <a:t>Open Motorboat</a:t>
            </a:r>
            <a:endParaRPr lang="en-US" sz="1800" dirty="0">
              <a:solidFill>
                <a:schemeClr val="tx1"/>
              </a:solidFill>
            </a:endParaRPr>
          </a:p>
          <a:p>
            <a:pPr marL="285750" indent="-285750">
              <a:lnSpc>
                <a:spcPct val="150000"/>
              </a:lnSpc>
              <a:buFont typeface="Arial" panose="020B0604020202020204" pitchFamily="34" charset="0"/>
              <a:buChar char="•"/>
            </a:pPr>
            <a:r>
              <a:rPr lang="en-US" sz="1800" dirty="0">
                <a:solidFill>
                  <a:schemeClr val="tx1"/>
                </a:solidFill>
                <a:hlinkClick r:id="rId9" action="ppaction://hlinksldjump"/>
              </a:rPr>
              <a:t>Paddlecraft</a:t>
            </a:r>
            <a:endParaRPr lang="en-US" sz="1800" dirty="0">
              <a:solidFill>
                <a:schemeClr val="tx1"/>
              </a:solidFill>
            </a:endParaRPr>
          </a:p>
          <a:p>
            <a:pPr marL="285750" indent="-285750">
              <a:lnSpc>
                <a:spcPct val="150000"/>
              </a:lnSpc>
              <a:buFont typeface="Arial" panose="020B0604020202020204" pitchFamily="34" charset="0"/>
              <a:buChar char="•"/>
            </a:pPr>
            <a:r>
              <a:rPr lang="en-US" sz="1800" dirty="0">
                <a:solidFill>
                  <a:schemeClr val="tx1"/>
                </a:solidFill>
                <a:hlinkClick r:id="rId10" action="ppaction://hlinksldjump"/>
              </a:rPr>
              <a:t>Personal Watercraft</a:t>
            </a:r>
            <a:endParaRPr lang="en-US" sz="1800" dirty="0">
              <a:solidFill>
                <a:schemeClr val="tx1"/>
              </a:solidFill>
            </a:endParaRPr>
          </a:p>
          <a:p>
            <a:pPr marL="285750" indent="-285750">
              <a:lnSpc>
                <a:spcPct val="150000"/>
              </a:lnSpc>
              <a:buFont typeface="Arial" panose="020B0604020202020204" pitchFamily="34" charset="0"/>
              <a:buChar char="•"/>
            </a:pPr>
            <a:endParaRPr lang="en-US" sz="1800" dirty="0">
              <a:solidFill>
                <a:schemeClr val="tx1"/>
              </a:solidFill>
              <a:hlinkClick r:id="rId11" action="ppaction://hlinksldjump"/>
            </a:endParaRPr>
          </a:p>
          <a:p>
            <a:pPr marL="285750" indent="-285750">
              <a:lnSpc>
                <a:spcPct val="150000"/>
              </a:lnSpc>
              <a:buFont typeface="Arial" panose="020B0604020202020204" pitchFamily="34" charset="0"/>
              <a:buChar char="•"/>
            </a:pPr>
            <a:r>
              <a:rPr lang="en-US" sz="1800" dirty="0">
                <a:solidFill>
                  <a:schemeClr val="tx1"/>
                </a:solidFill>
                <a:hlinkClick r:id="rId11" action="ppaction://hlinksldjump"/>
              </a:rPr>
              <a:t>Pontoon</a:t>
            </a:r>
            <a:endParaRPr lang="en-US" sz="1800" dirty="0">
              <a:solidFill>
                <a:schemeClr val="tx1"/>
              </a:solidFill>
            </a:endParaRPr>
          </a:p>
          <a:p>
            <a:pPr marL="285750" lvl="0" indent="-285750">
              <a:lnSpc>
                <a:spcPct val="150000"/>
              </a:lnSpc>
              <a:buFont typeface="Arial" panose="020B0604020202020204" pitchFamily="34" charset="0"/>
              <a:buChar char="•"/>
            </a:pPr>
            <a:r>
              <a:rPr lang="en-US" sz="1800" b="0" i="0" u="none" strike="noStrike" cap="none" dirty="0">
                <a:solidFill>
                  <a:schemeClr val="tx1"/>
                </a:solidFill>
                <a:sym typeface="Arial"/>
                <a:hlinkClick r:id="rId12" action="ppaction://hlinksldjump"/>
              </a:rPr>
              <a:t>Rowboat</a:t>
            </a:r>
            <a:endParaRPr lang="en-US" sz="1800" b="0" i="0" u="none" strike="noStrike" cap="none" dirty="0">
              <a:solidFill>
                <a:schemeClr val="tx1"/>
              </a:solidFill>
              <a:sym typeface="Arial"/>
            </a:endParaRPr>
          </a:p>
          <a:p>
            <a:pPr marL="285750" marR="0" lvl="0" indent="-285750" rtl="0">
              <a:lnSpc>
                <a:spcPct val="150000"/>
              </a:lnSpc>
              <a:spcBef>
                <a:spcPts val="0"/>
              </a:spcBef>
              <a:spcAft>
                <a:spcPts val="0"/>
              </a:spcAft>
              <a:buFont typeface="Arial" panose="020B0604020202020204" pitchFamily="34" charset="0"/>
              <a:buChar char="•"/>
            </a:pPr>
            <a:r>
              <a:rPr lang="en-US" sz="1800" b="0" i="0" u="none" strike="noStrike" cap="none" dirty="0">
                <a:solidFill>
                  <a:schemeClr val="tx1"/>
                </a:solidFill>
                <a:sym typeface="Arial"/>
                <a:hlinkClick r:id="rId13" action="ppaction://hlinksldjump"/>
              </a:rPr>
              <a:t>Sail Only</a:t>
            </a:r>
            <a:endParaRPr lang="en-US" sz="1800" dirty="0">
              <a:solidFill>
                <a:schemeClr val="tx1"/>
              </a:solidFill>
            </a:endParaRPr>
          </a:p>
          <a:p>
            <a:pPr marL="285750" marR="0" lvl="0" indent="-285750" rtl="0">
              <a:lnSpc>
                <a:spcPct val="150000"/>
              </a:lnSpc>
              <a:spcBef>
                <a:spcPts val="0"/>
              </a:spcBef>
              <a:spcAft>
                <a:spcPts val="0"/>
              </a:spcAft>
              <a:buFont typeface="Arial" panose="020B0604020202020204" pitchFamily="34" charset="0"/>
              <a:buChar char="•"/>
            </a:pPr>
            <a:r>
              <a:rPr lang="en-US" sz="1800" b="0" i="0" u="none" strike="noStrike" cap="none" dirty="0">
                <a:solidFill>
                  <a:schemeClr val="tx1"/>
                </a:solidFill>
                <a:sym typeface="Arial"/>
                <a:hlinkClick r:id="rId14" action="ppaction://hlinksldjump"/>
              </a:rPr>
              <a:t>Other</a:t>
            </a:r>
            <a:endParaRPr lang="en-US" sz="1800" b="0" i="0" u="none" strike="noStrike" cap="none" dirty="0">
              <a:solidFill>
                <a:schemeClr val="tx1"/>
              </a:solidFill>
              <a:sym typeface="Arial"/>
            </a:endParaRPr>
          </a:p>
          <a:p>
            <a:pPr marL="285750" marR="0" lvl="0" indent="-285750" rtl="0">
              <a:lnSpc>
                <a:spcPct val="100000"/>
              </a:lnSpc>
              <a:spcBef>
                <a:spcPts val="0"/>
              </a:spcBef>
              <a:spcAft>
                <a:spcPts val="0"/>
              </a:spcAft>
              <a:buFont typeface="Arial" panose="020B0604020202020204" pitchFamily="34" charset="0"/>
              <a:buChar char="•"/>
            </a:pPr>
            <a:endParaRPr sz="1600" b="0" i="0" u="none" strike="noStrike" cap="none" dirty="0">
              <a:solidFill>
                <a:schemeClr val="tx1"/>
              </a:solidFill>
              <a:sym typeface="Arial"/>
            </a:endParaRPr>
          </a:p>
        </p:txBody>
      </p:sp>
      <p:sp>
        <p:nvSpPr>
          <p:cNvPr id="2" name="Google Shape;270;p14">
            <a:extLst>
              <a:ext uri="{FF2B5EF4-FFF2-40B4-BE49-F238E27FC236}">
                <a16:creationId xmlns:a16="http://schemas.microsoft.com/office/drawing/2014/main" id="{5CFC9CEB-85F8-D5B1-05C3-5DBF794337A3}"/>
              </a:ext>
            </a:extLst>
          </p:cNvPr>
          <p:cNvSpPr txBox="1"/>
          <p:nvPr/>
        </p:nvSpPr>
        <p:spPr>
          <a:xfrm>
            <a:off x="685800" y="2125818"/>
            <a:ext cx="7772400" cy="2323673"/>
          </a:xfrm>
          <a:prstGeom prst="rect">
            <a:avLst/>
          </a:prstGeom>
          <a:solidFill>
            <a:srgbClr val="000000">
              <a:alpha val="0"/>
            </a:srgbClr>
          </a:solidFill>
          <a:ln>
            <a:noFill/>
          </a:ln>
        </p:spPr>
        <p:txBody>
          <a:bodyPr spcFirstLastPara="1" wrap="square" lIns="91400" tIns="45700" rIns="91400"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sym typeface="Arial"/>
              </a:rPr>
              <a:t>It is important to select the correct vessel type on the </a:t>
            </a:r>
            <a:r>
              <a:rPr lang="en-US" sz="1600" b="0" i="0" u="none" strike="noStrike" cap="none" dirty="0" err="1">
                <a:solidFill>
                  <a:srgbClr val="000000"/>
                </a:solidFill>
                <a:sym typeface="Arial"/>
              </a:rPr>
              <a:t>aCON</a:t>
            </a:r>
            <a:r>
              <a:rPr lang="en-US" sz="1600" b="0" i="0" u="none" strike="noStrike" cap="none" dirty="0">
                <a:solidFill>
                  <a:srgbClr val="000000"/>
                </a:solidFill>
                <a:sym typeface="Arial"/>
              </a:rPr>
              <a:t> because:</a:t>
            </a:r>
            <a:endParaRPr sz="1600" b="0" i="0" u="none" strike="noStrike" cap="none" dirty="0">
              <a:solidFill>
                <a:srgbClr val="000000"/>
              </a:solidFill>
              <a:sym typeface="Arial"/>
            </a:endParaRPr>
          </a:p>
          <a:p>
            <a:pPr marL="408622" marR="0" lvl="0" indent="-285750" algn="l" rtl="0">
              <a:lnSpc>
                <a:spcPct val="100000"/>
              </a:lnSpc>
              <a:spcAft>
                <a:spcPts val="0"/>
              </a:spcAft>
              <a:buClr>
                <a:srgbClr val="000000"/>
              </a:buClr>
              <a:buSzPts val="1665"/>
              <a:buFont typeface="Arial" panose="020B0604020202020204" pitchFamily="34" charset="0"/>
              <a:buChar char="•"/>
            </a:pPr>
            <a:r>
              <a:rPr lang="en-US" sz="1600" b="0" i="0" u="none" strike="noStrike" cap="none" dirty="0">
                <a:solidFill>
                  <a:srgbClr val="000000"/>
                </a:solidFill>
                <a:sym typeface="Arial"/>
              </a:rPr>
              <a:t>It is used to physically identify the vessel which can help with search and rescue.</a:t>
            </a:r>
          </a:p>
          <a:p>
            <a:pPr marL="408622" marR="0" lvl="0" indent="-285750" algn="l" rtl="0">
              <a:lnSpc>
                <a:spcPct val="100000"/>
              </a:lnSpc>
              <a:spcAft>
                <a:spcPts val="0"/>
              </a:spcAft>
              <a:buClr>
                <a:srgbClr val="000000"/>
              </a:buClr>
              <a:buSzPts val="1665"/>
              <a:buFont typeface="Arial" panose="020B0604020202020204" pitchFamily="34" charset="0"/>
              <a:buChar char="•"/>
            </a:pPr>
            <a:endParaRPr sz="800" b="0" i="0" u="none" strike="noStrike" cap="none" dirty="0">
              <a:solidFill>
                <a:srgbClr val="000000"/>
              </a:solidFill>
              <a:sym typeface="Arial"/>
            </a:endParaRPr>
          </a:p>
          <a:p>
            <a:pPr marL="408622" marR="0" lvl="0" indent="-285750" algn="l" rtl="0">
              <a:lnSpc>
                <a:spcPct val="100000"/>
              </a:lnSpc>
              <a:spcAft>
                <a:spcPts val="0"/>
              </a:spcAft>
              <a:buClr>
                <a:srgbClr val="000000"/>
              </a:buClr>
              <a:buSzPts val="1665"/>
              <a:buFont typeface="Arial" panose="020B0604020202020204" pitchFamily="34" charset="0"/>
              <a:buChar char="•"/>
            </a:pPr>
            <a:r>
              <a:rPr lang="en-US" sz="1600" b="0" i="0" u="none" strike="noStrike" cap="none" dirty="0">
                <a:solidFill>
                  <a:srgbClr val="000000"/>
                </a:solidFill>
                <a:sym typeface="Arial"/>
              </a:rPr>
              <a:t>This information is used to report state statistical data to the USCG as required, on form CGHQ-3923.</a:t>
            </a:r>
            <a:endParaRPr lang="en-US" sz="1600" dirty="0"/>
          </a:p>
          <a:p>
            <a:pPr marL="408622" marR="0" lvl="0" indent="-285750" algn="l" rtl="0">
              <a:lnSpc>
                <a:spcPct val="100000"/>
              </a:lnSpc>
              <a:spcAft>
                <a:spcPts val="0"/>
              </a:spcAft>
              <a:buClr>
                <a:srgbClr val="000000"/>
              </a:buClr>
              <a:buSzPts val="1665"/>
              <a:buFont typeface="Arial" panose="020B0604020202020204" pitchFamily="34" charset="0"/>
              <a:buChar char="•"/>
            </a:pPr>
            <a:endParaRPr lang="en-US" sz="800" b="0" i="0" u="none" strike="noStrike" cap="none" dirty="0">
              <a:solidFill>
                <a:srgbClr val="000000"/>
              </a:solidFill>
              <a:sym typeface="Arial"/>
            </a:endParaRPr>
          </a:p>
          <a:p>
            <a:pPr marL="408622" marR="0" lvl="0" indent="-285750" algn="l" rtl="0">
              <a:lnSpc>
                <a:spcPct val="100000"/>
              </a:lnSpc>
              <a:spcAft>
                <a:spcPts val="0"/>
              </a:spcAft>
              <a:buClr>
                <a:srgbClr val="000000"/>
              </a:buClr>
              <a:buSzPts val="1665"/>
              <a:buFont typeface="Arial" panose="020B0604020202020204" pitchFamily="34" charset="0"/>
              <a:buChar char="•"/>
            </a:pPr>
            <a:r>
              <a:rPr lang="en-US" sz="1600" b="0" i="0" u="none" strike="noStrike" cap="none" dirty="0">
                <a:solidFill>
                  <a:srgbClr val="000000"/>
                </a:solidFill>
                <a:sym typeface="Arial"/>
              </a:rPr>
              <a:t>Follow USCG guidance to correctly document vessel type to ensure data consistency.</a:t>
            </a:r>
            <a:r>
              <a:rPr lang="en-US" sz="1600" dirty="0"/>
              <a:t>  </a:t>
            </a:r>
            <a:r>
              <a:rPr lang="en-US" sz="1600" b="0" i="0" u="none" strike="noStrike" cap="none" dirty="0">
                <a:solidFill>
                  <a:srgbClr val="000000"/>
                </a:solidFill>
                <a:sym typeface="Arial"/>
              </a:rPr>
              <a:t>For example, </a:t>
            </a:r>
            <a:r>
              <a:rPr lang="en-US" sz="1600" dirty="0"/>
              <a:t>p</a:t>
            </a:r>
            <a:r>
              <a:rPr lang="en-US" sz="1600" b="0" i="0" u="none" strike="noStrike" cap="none" dirty="0">
                <a:solidFill>
                  <a:srgbClr val="000000"/>
                </a:solidFill>
                <a:sym typeface="Arial"/>
              </a:rPr>
              <a:t>addlecraft, inflatable </a:t>
            </a:r>
            <a:r>
              <a:rPr lang="en-US" sz="1600" dirty="0"/>
              <a:t>b</a:t>
            </a:r>
            <a:r>
              <a:rPr lang="en-US" sz="1600" b="0" i="0" u="none" strike="noStrike" cap="none" dirty="0">
                <a:solidFill>
                  <a:srgbClr val="000000"/>
                </a:solidFill>
                <a:sym typeface="Arial"/>
              </a:rPr>
              <a:t>oats, and rowboats that are registered </a:t>
            </a:r>
            <a:r>
              <a:rPr lang="en-US" sz="1600" b="1" i="0" u="sng" strike="noStrike" cap="none" dirty="0">
                <a:solidFill>
                  <a:srgbClr val="000000"/>
                </a:solidFill>
                <a:sym typeface="Arial"/>
              </a:rPr>
              <a:t>WITH</a:t>
            </a:r>
            <a:r>
              <a:rPr lang="en-US" sz="1600" b="0" i="0" u="none" strike="noStrike" cap="none" dirty="0">
                <a:solidFill>
                  <a:srgbClr val="000000"/>
                </a:solidFill>
                <a:sym typeface="Arial"/>
              </a:rPr>
              <a:t> a motor (mechanically propelled) shall be recorded as an “Open Motorboat” on the </a:t>
            </a:r>
            <a:r>
              <a:rPr lang="en-US" sz="1600" b="0" i="0" u="none" strike="noStrike" cap="none" dirty="0" err="1">
                <a:solidFill>
                  <a:srgbClr val="000000"/>
                </a:solidFill>
                <a:sym typeface="Arial"/>
              </a:rPr>
              <a:t>aCON</a:t>
            </a:r>
            <a:r>
              <a:rPr lang="en-US" sz="1600" b="0" i="0" u="none" strike="noStrike" cap="none" dirty="0">
                <a:solidFill>
                  <a:srgbClr val="000000"/>
                </a:solidFill>
                <a:sym typeface="Arial"/>
              </a:rPr>
              <a:t>, which directly impacts the CGHQ-3923.</a:t>
            </a:r>
            <a:endParaRPr sz="1600" b="0" i="0" u="none" strike="noStrike" cap="none" dirty="0">
              <a:solidFill>
                <a:srgbClr val="000000"/>
              </a:solidFill>
              <a:sym typeface="Arial"/>
            </a:endParaRPr>
          </a:p>
        </p:txBody>
      </p:sp>
    </p:spTree>
    <p:extLst>
      <p:ext uri="{BB962C8B-B14F-4D97-AF65-F5344CB8AC3E}">
        <p14:creationId xmlns:p14="http://schemas.microsoft.com/office/powerpoint/2010/main" val="4013075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6"/>
          <p:cNvSpPr txBox="1"/>
          <p:nvPr/>
        </p:nvSpPr>
        <p:spPr>
          <a:xfrm>
            <a:off x="457200" y="990600"/>
            <a:ext cx="822960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dk1"/>
                </a:solidFill>
                <a:sym typeface="Arial"/>
              </a:rPr>
              <a:t>Hull Material</a:t>
            </a:r>
            <a:endParaRPr sz="3600" b="1" i="0" u="none" strike="noStrike" cap="none">
              <a:solidFill>
                <a:schemeClr val="dk1"/>
              </a:solidFill>
              <a:sym typeface="Arial"/>
            </a:endParaRPr>
          </a:p>
        </p:txBody>
      </p:sp>
      <p:sp>
        <p:nvSpPr>
          <p:cNvPr id="295" name="Google Shape;295;p16"/>
          <p:cNvSpPr txBox="1"/>
          <p:nvPr/>
        </p:nvSpPr>
        <p:spPr>
          <a:xfrm>
            <a:off x="667511" y="1636776"/>
            <a:ext cx="7434073"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600" b="0" i="0" u="none" strike="noStrike" cap="none" dirty="0">
                <a:solidFill>
                  <a:srgbClr val="000000"/>
                </a:solidFill>
                <a:sym typeface="Arial"/>
              </a:rPr>
              <a:t>The hull is the main body of the vessel.  Hull Material options include:</a:t>
            </a:r>
            <a:endParaRPr sz="1600" b="0" i="0" u="none" strike="noStrike" cap="none" dirty="0">
              <a:solidFill>
                <a:srgbClr val="000000"/>
              </a:solidFill>
              <a:sym typeface="Arial"/>
            </a:endParaRPr>
          </a:p>
        </p:txBody>
      </p:sp>
      <p:sp>
        <p:nvSpPr>
          <p:cNvPr id="3" name="Google Shape;277;p5">
            <a:extLst>
              <a:ext uri="{FF2B5EF4-FFF2-40B4-BE49-F238E27FC236}">
                <a16:creationId xmlns:a16="http://schemas.microsoft.com/office/drawing/2014/main" id="{EACA2498-9D95-51DB-7372-9161F670A4E6}"/>
              </a:ext>
            </a:extLst>
          </p:cNvPr>
          <p:cNvSpPr txBox="1"/>
          <p:nvPr/>
        </p:nvSpPr>
        <p:spPr>
          <a:xfrm>
            <a:off x="3423868" y="2079579"/>
            <a:ext cx="3286422" cy="3570168"/>
          </a:xfrm>
          <a:prstGeom prst="rect">
            <a:avLst/>
          </a:prstGeom>
          <a:noFill/>
          <a:ln>
            <a:noFill/>
          </a:ln>
        </p:spPr>
        <p:txBody>
          <a:bodyPr spcFirstLastPara="1" wrap="square" lIns="91425" tIns="45700" rIns="91425" bIns="45700" numCol="1" spcCol="0" anchor="t" anchorCtr="0">
            <a:spAutoFit/>
          </a:bodyPr>
          <a:lstStyle/>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rPr>
              <a:t>Aluminum</a:t>
            </a: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rPr>
              <a:t>Fiberglass</a:t>
            </a: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rPr>
              <a:t>Plastic</a:t>
            </a:r>
            <a:endParaRPr lang="en-US" sz="2000" b="0" i="0" u="none" strike="noStrike" cap="none" dirty="0">
              <a:solidFill>
                <a:schemeClr val="tx1"/>
              </a:solidFill>
              <a:sym typeface="Arial"/>
            </a:endParaRPr>
          </a:p>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rPr>
              <a:t>Rubber/Vinyl/Canvas</a:t>
            </a: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rPr>
              <a:t>Steel</a:t>
            </a: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rPr>
              <a:t>Wood</a:t>
            </a: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rPr>
              <a:t>Other</a:t>
            </a:r>
          </a:p>
          <a:p>
            <a:pPr marL="285750" marR="0" lvl="0" indent="-285750" rtl="0">
              <a:lnSpc>
                <a:spcPct val="100000"/>
              </a:lnSpc>
              <a:spcBef>
                <a:spcPts val="0"/>
              </a:spcBef>
              <a:spcAft>
                <a:spcPts val="0"/>
              </a:spcAft>
              <a:buFont typeface="Arial" panose="020B0604020202020204" pitchFamily="34" charset="0"/>
              <a:buChar char="•"/>
            </a:pPr>
            <a:endParaRPr sz="1600" b="0" i="0" u="none" strike="noStrike" cap="none" dirty="0">
              <a:solidFill>
                <a:schemeClr val="tx1"/>
              </a:solidFil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8"/>
          <p:cNvSpPr txBox="1"/>
          <p:nvPr/>
        </p:nvSpPr>
        <p:spPr>
          <a:xfrm>
            <a:off x="457200" y="990600"/>
            <a:ext cx="8229600" cy="744038"/>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sym typeface="Arial"/>
              </a:rPr>
              <a:t>Propulsion Type</a:t>
            </a:r>
            <a:endParaRPr sz="3600" b="1" i="0" u="none" strike="noStrike" cap="none">
              <a:solidFill>
                <a:srgbClr val="000000"/>
              </a:solidFill>
              <a:sym typeface="Arial"/>
            </a:endParaRPr>
          </a:p>
        </p:txBody>
      </p:sp>
      <p:sp>
        <p:nvSpPr>
          <p:cNvPr id="302" name="Google Shape;302;p18"/>
          <p:cNvSpPr txBox="1"/>
          <p:nvPr/>
        </p:nvSpPr>
        <p:spPr>
          <a:xfrm>
            <a:off x="1081361" y="1636776"/>
            <a:ext cx="7315200"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0" i="0" u="none" strike="noStrike" cap="none" dirty="0">
                <a:solidFill>
                  <a:schemeClr val="dk1"/>
                </a:solidFill>
                <a:sym typeface="Arial"/>
              </a:rPr>
              <a:t>Propulsion refers to how a vessel is moved through the water.  </a:t>
            </a:r>
            <a:endParaRPr lang="en-US" sz="1600" dirty="0"/>
          </a:p>
          <a:p>
            <a:pPr marL="0" marR="0" lvl="0" indent="0" algn="ctr" rtl="0">
              <a:lnSpc>
                <a:spcPct val="100000"/>
              </a:lnSpc>
              <a:spcBef>
                <a:spcPts val="0"/>
              </a:spcBef>
              <a:spcAft>
                <a:spcPts val="0"/>
              </a:spcAft>
              <a:buNone/>
            </a:pPr>
            <a:r>
              <a:rPr lang="en-US" sz="1600" b="0" i="0" u="none" strike="noStrike" cap="none" dirty="0">
                <a:solidFill>
                  <a:schemeClr val="dk1"/>
                </a:solidFill>
                <a:sym typeface="Arial"/>
              </a:rPr>
              <a:t>Options for propulsion include:</a:t>
            </a:r>
            <a:endParaRPr sz="1600" b="0" i="0" u="none" strike="noStrike" cap="none" dirty="0">
              <a:solidFill>
                <a:schemeClr val="dk1"/>
              </a:solidFill>
              <a:sym typeface="Arial"/>
            </a:endParaRPr>
          </a:p>
          <a:p>
            <a:pPr marL="0" marR="0" lvl="0" indent="0" algn="ctr" rtl="0">
              <a:lnSpc>
                <a:spcPct val="100000"/>
              </a:lnSpc>
              <a:spcBef>
                <a:spcPts val="0"/>
              </a:spcBef>
              <a:spcAft>
                <a:spcPts val="0"/>
              </a:spcAft>
              <a:buClr>
                <a:srgbClr val="004BD6"/>
              </a:buClr>
              <a:buSzPts val="2000"/>
              <a:buFont typeface="Arial"/>
              <a:buNone/>
            </a:pPr>
            <a:r>
              <a:rPr lang="en-US" sz="1600" b="0" i="0" u="none" strike="noStrike" cap="none" dirty="0">
                <a:solidFill>
                  <a:srgbClr val="004BD6"/>
                </a:solidFill>
                <a:sym typeface="Arial"/>
              </a:rPr>
              <a:t>(click on each word to see definitions and pictures)</a:t>
            </a:r>
            <a:endParaRPr sz="1600" b="0" i="0" u="none" strike="noStrike" cap="none" dirty="0">
              <a:solidFill>
                <a:srgbClr val="000000"/>
              </a:solidFill>
              <a:sym typeface="Arial"/>
            </a:endParaRPr>
          </a:p>
        </p:txBody>
      </p:sp>
      <p:sp>
        <p:nvSpPr>
          <p:cNvPr id="3" name="Google Shape;277;p5">
            <a:extLst>
              <a:ext uri="{FF2B5EF4-FFF2-40B4-BE49-F238E27FC236}">
                <a16:creationId xmlns:a16="http://schemas.microsoft.com/office/drawing/2014/main" id="{E4DCD618-0D1F-9F23-15BB-7453AACA62D4}"/>
              </a:ext>
            </a:extLst>
          </p:cNvPr>
          <p:cNvSpPr txBox="1"/>
          <p:nvPr/>
        </p:nvSpPr>
        <p:spPr>
          <a:xfrm>
            <a:off x="3489633" y="2467732"/>
            <a:ext cx="1964079" cy="3108503"/>
          </a:xfrm>
          <a:prstGeom prst="rect">
            <a:avLst/>
          </a:prstGeom>
          <a:noFill/>
          <a:ln>
            <a:noFill/>
          </a:ln>
        </p:spPr>
        <p:txBody>
          <a:bodyPr spcFirstLastPara="1" wrap="square" lIns="91425" tIns="45700" rIns="91425" bIns="45700" numCol="1" anchor="t" anchorCtr="0">
            <a:spAutoFit/>
          </a:bodyPr>
          <a:lstStyle/>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hlinkClick r:id="rId3" action="ppaction://hlinksldjump"/>
              </a:rPr>
              <a:t>Manual</a:t>
            </a:r>
            <a:endParaRPr lang="en-US" sz="2000" b="0" i="0" u="none" strike="noStrike" cap="none" dirty="0">
              <a:solidFill>
                <a:schemeClr val="tx1"/>
              </a:solidFill>
              <a:sym typeface="Arial"/>
            </a:endParaRP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hlinkClick r:id="rId4" action="ppaction://hlinksldjump"/>
              </a:rPr>
              <a:t>Propeller</a:t>
            </a:r>
            <a:endParaRPr lang="en-US" sz="2000" dirty="0">
              <a:solidFill>
                <a:schemeClr val="tx1"/>
              </a:solidFill>
            </a:endParaRPr>
          </a:p>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hlinkClick r:id="rId5" action="ppaction://hlinksldjump"/>
              </a:rPr>
              <a:t>Sail</a:t>
            </a:r>
            <a:endParaRPr lang="en-US" sz="2000" dirty="0">
              <a:solidFill>
                <a:schemeClr val="tx1"/>
              </a:solidFill>
            </a:endParaRP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hlinkClick r:id="rId6" action="ppaction://hlinksldjump"/>
              </a:rPr>
              <a:t>Water Jet</a:t>
            </a:r>
            <a:endParaRPr lang="en-US" sz="2000" dirty="0">
              <a:solidFill>
                <a:schemeClr val="tx1"/>
              </a:solidFill>
            </a:endParaRPr>
          </a:p>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hlinkClick r:id="rId7" action="ppaction://hlinksldjump"/>
              </a:rPr>
              <a:t>Air Thrust</a:t>
            </a:r>
            <a:endParaRPr lang="en-US" sz="2000" dirty="0">
              <a:solidFill>
                <a:schemeClr val="tx1"/>
              </a:solidFill>
            </a:endParaRP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hlinkClick r:id="rId8" action="ppaction://hlinksldjump"/>
              </a:rPr>
              <a:t>Other</a:t>
            </a:r>
            <a:endParaRPr lang="en-US" sz="2000" b="0" i="0" u="none" strike="noStrike" cap="none" dirty="0">
              <a:solidFill>
                <a:schemeClr val="tx1"/>
              </a:solidFill>
              <a:sym typeface="Arial"/>
            </a:endParaRPr>
          </a:p>
          <a:p>
            <a:pPr marL="285750" marR="0" lvl="0" indent="-285750" rtl="0">
              <a:lnSpc>
                <a:spcPct val="100000"/>
              </a:lnSpc>
              <a:spcBef>
                <a:spcPts val="0"/>
              </a:spcBef>
              <a:spcAft>
                <a:spcPts val="0"/>
              </a:spcAft>
              <a:buFont typeface="Arial" panose="020B0604020202020204" pitchFamily="34" charset="0"/>
              <a:buChar char="•"/>
            </a:pPr>
            <a:endParaRPr sz="1600" b="0" i="0" u="none" strike="noStrike" cap="none" dirty="0">
              <a:solidFill>
                <a:schemeClr val="tx1"/>
              </a:solidFil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0"/>
          <p:cNvSpPr txBox="1"/>
          <p:nvPr/>
        </p:nvSpPr>
        <p:spPr>
          <a:xfrm>
            <a:off x="457200" y="990600"/>
            <a:ext cx="8229600" cy="691902"/>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sym typeface="Arial"/>
              </a:rPr>
              <a:t>Engine Drive Type </a:t>
            </a:r>
            <a:endParaRPr sz="3600" b="1" i="0" u="none" strike="noStrike" cap="none">
              <a:solidFill>
                <a:srgbClr val="000000"/>
              </a:solidFill>
              <a:sym typeface="Arial"/>
            </a:endParaRPr>
          </a:p>
        </p:txBody>
      </p:sp>
      <p:sp>
        <p:nvSpPr>
          <p:cNvPr id="320" name="Google Shape;320;p20"/>
          <p:cNvSpPr txBox="1"/>
          <p:nvPr/>
        </p:nvSpPr>
        <p:spPr>
          <a:xfrm>
            <a:off x="254000" y="1636776"/>
            <a:ext cx="8703733"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0" i="0" u="none" strike="noStrike" cap="none" dirty="0">
                <a:solidFill>
                  <a:schemeClr val="dk1"/>
                </a:solidFill>
                <a:sym typeface="Arial"/>
              </a:rPr>
              <a:t>Engine Drive refers to the mechanical mechanism used to propel a vessel through the water.</a:t>
            </a:r>
          </a:p>
          <a:p>
            <a:pPr marL="0" marR="0" lvl="0" indent="0" algn="ctr" rtl="0">
              <a:lnSpc>
                <a:spcPct val="100000"/>
              </a:lnSpc>
              <a:spcBef>
                <a:spcPts val="0"/>
              </a:spcBef>
              <a:spcAft>
                <a:spcPts val="0"/>
              </a:spcAft>
              <a:buNone/>
            </a:pPr>
            <a:r>
              <a:rPr lang="en-US" sz="1600" dirty="0">
                <a:solidFill>
                  <a:schemeClr val="dk1"/>
                </a:solidFill>
              </a:rPr>
              <a:t>Engine Drive Type options include:</a:t>
            </a:r>
            <a:endParaRPr lang="en-US" sz="1600" dirty="0"/>
          </a:p>
          <a:p>
            <a:pPr marL="0" marR="0" lvl="0" indent="0" algn="ctr" rtl="0">
              <a:lnSpc>
                <a:spcPct val="100000"/>
              </a:lnSpc>
              <a:spcBef>
                <a:spcPts val="0"/>
              </a:spcBef>
              <a:spcAft>
                <a:spcPts val="0"/>
              </a:spcAft>
              <a:buNone/>
            </a:pPr>
            <a:r>
              <a:rPr lang="en-US" sz="1600" b="0" i="0" u="none" strike="noStrike" cap="none" dirty="0">
                <a:solidFill>
                  <a:srgbClr val="004BD6"/>
                </a:solidFill>
                <a:sym typeface="Arial"/>
              </a:rPr>
              <a:t>(click on each word to see definitions and pictures)</a:t>
            </a:r>
            <a:endParaRPr sz="1600" b="0" i="0" u="none" strike="noStrike" cap="none" dirty="0">
              <a:solidFill>
                <a:srgbClr val="000000"/>
              </a:solidFill>
              <a:sym typeface="Arial"/>
            </a:endParaRPr>
          </a:p>
        </p:txBody>
      </p:sp>
      <p:sp>
        <p:nvSpPr>
          <p:cNvPr id="321" name="Google Shape;321;p20">
            <a:hlinkClick r:id="rId3"/>
          </p:cNvPr>
          <p:cNvSpPr/>
          <p:nvPr/>
        </p:nvSpPr>
        <p:spPr>
          <a:xfrm>
            <a:off x="5181600" y="3133617"/>
            <a:ext cx="2161931" cy="52685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 name="Google Shape;277;p5">
            <a:extLst>
              <a:ext uri="{FF2B5EF4-FFF2-40B4-BE49-F238E27FC236}">
                <a16:creationId xmlns:a16="http://schemas.microsoft.com/office/drawing/2014/main" id="{8850217A-7272-D569-A654-57796ECE2E9D}"/>
              </a:ext>
            </a:extLst>
          </p:cNvPr>
          <p:cNvSpPr txBox="1"/>
          <p:nvPr/>
        </p:nvSpPr>
        <p:spPr>
          <a:xfrm>
            <a:off x="3503867" y="2688336"/>
            <a:ext cx="2305082" cy="2646838"/>
          </a:xfrm>
          <a:prstGeom prst="rect">
            <a:avLst/>
          </a:prstGeom>
          <a:noFill/>
          <a:ln>
            <a:noFill/>
          </a:ln>
        </p:spPr>
        <p:txBody>
          <a:bodyPr spcFirstLastPara="1" wrap="square" lIns="91425" tIns="45700" rIns="91425" bIns="45700" numCol="1" anchor="t" anchorCtr="0">
            <a:spAutoFit/>
          </a:bodyPr>
          <a:lstStyle/>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hlinkClick r:id="rId4" action="ppaction://hlinksldjump"/>
              </a:rPr>
              <a:t>Inboard</a:t>
            </a:r>
            <a:endParaRPr lang="en-US" sz="2000" b="0" i="0" u="none" strike="noStrike" cap="none" dirty="0">
              <a:solidFill>
                <a:schemeClr val="tx1"/>
              </a:solidFill>
              <a:sym typeface="Arial"/>
            </a:endParaRP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hlinkClick r:id="rId5" action="ppaction://hlinksldjump"/>
              </a:rPr>
              <a:t>Outboard</a:t>
            </a:r>
            <a:endParaRPr lang="en-US" sz="2000" dirty="0">
              <a:solidFill>
                <a:schemeClr val="tx1"/>
              </a:solidFill>
            </a:endParaRPr>
          </a:p>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hlinkClick r:id="rId6" action="ppaction://hlinksldjump"/>
              </a:rPr>
              <a:t>Pod Drive</a:t>
            </a:r>
            <a:endParaRPr lang="en-US" sz="2000" b="0" i="0" u="none" strike="noStrike" cap="none" dirty="0">
              <a:solidFill>
                <a:schemeClr val="tx1"/>
              </a:solidFill>
              <a:sym typeface="Arial"/>
            </a:endParaRP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hlinkClick r:id="rId7" action="ppaction://hlinksldjump"/>
              </a:rPr>
              <a:t>Stern Drive</a:t>
            </a:r>
            <a:endParaRPr lang="en-US" sz="2000" dirty="0">
              <a:solidFill>
                <a:schemeClr val="tx1"/>
              </a:solidFill>
            </a:endParaRPr>
          </a:p>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hlinkClick r:id="rId8" action="ppaction://hlinksldjump"/>
              </a:rPr>
              <a:t>Other</a:t>
            </a:r>
            <a:endParaRPr lang="en-US" sz="2000" dirty="0">
              <a:solidFill>
                <a:schemeClr val="tx1"/>
              </a:solidFill>
            </a:endParaRPr>
          </a:p>
          <a:p>
            <a:pPr marL="285750" marR="0" lvl="0" indent="-285750" rtl="0">
              <a:lnSpc>
                <a:spcPct val="100000"/>
              </a:lnSpc>
              <a:spcBef>
                <a:spcPts val="0"/>
              </a:spcBef>
              <a:spcAft>
                <a:spcPts val="0"/>
              </a:spcAft>
              <a:buFont typeface="Arial" panose="020B0604020202020204" pitchFamily="34" charset="0"/>
              <a:buChar char="•"/>
            </a:pPr>
            <a:endParaRPr sz="1600" b="0" i="0" u="none" strike="noStrike" cap="none" dirty="0">
              <a:solidFill>
                <a:schemeClr val="tx1"/>
              </a:solidFil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1"/>
          <p:cNvSpPr txBox="1"/>
          <p:nvPr/>
        </p:nvSpPr>
        <p:spPr>
          <a:xfrm>
            <a:off x="457200" y="990600"/>
            <a:ext cx="822960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dk1"/>
                </a:solidFill>
                <a:sym typeface="Arial"/>
              </a:rPr>
              <a:t>Fuel Type</a:t>
            </a:r>
            <a:endParaRPr sz="3600" b="1" i="0" u="none" strike="noStrike" cap="none">
              <a:solidFill>
                <a:schemeClr val="dk1"/>
              </a:solidFill>
              <a:sym typeface="Arial"/>
            </a:endParaRPr>
          </a:p>
        </p:txBody>
      </p:sp>
      <p:sp>
        <p:nvSpPr>
          <p:cNvPr id="332" name="Google Shape;332;p21"/>
          <p:cNvSpPr txBox="1"/>
          <p:nvPr/>
        </p:nvSpPr>
        <p:spPr>
          <a:xfrm>
            <a:off x="914400" y="1636931"/>
            <a:ext cx="73152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500"/>
              <a:buFont typeface="Arial"/>
              <a:buNone/>
            </a:pPr>
            <a:r>
              <a:rPr lang="en-US" sz="1600" b="0" i="0" u="none" strike="noStrike" cap="none" dirty="0">
                <a:solidFill>
                  <a:srgbClr val="000000"/>
                </a:solidFill>
                <a:sym typeface="Arial"/>
              </a:rPr>
              <a:t>Fuel type refers to the fuel used to power the vessel’s engine.  </a:t>
            </a:r>
          </a:p>
          <a:p>
            <a:pPr marL="0" marR="0" lvl="0" indent="0" algn="ctr" rtl="0">
              <a:lnSpc>
                <a:spcPct val="100000"/>
              </a:lnSpc>
              <a:spcBef>
                <a:spcPts val="0"/>
              </a:spcBef>
              <a:spcAft>
                <a:spcPts val="0"/>
              </a:spcAft>
              <a:buClr>
                <a:srgbClr val="000000"/>
              </a:buClr>
              <a:buSzPts val="2500"/>
              <a:buFont typeface="Arial"/>
              <a:buNone/>
            </a:pPr>
            <a:r>
              <a:rPr lang="en-US" sz="1600" b="0" i="0" u="none" strike="noStrike" cap="none" dirty="0">
                <a:solidFill>
                  <a:srgbClr val="000000"/>
                </a:solidFill>
                <a:sym typeface="Arial"/>
              </a:rPr>
              <a:t>Fuel type options include:</a:t>
            </a:r>
            <a:endParaRPr sz="1600" b="0" i="0" u="none" strike="noStrike" cap="none" dirty="0">
              <a:solidFill>
                <a:srgbClr val="000000"/>
              </a:solidFill>
              <a:sym typeface="Arial"/>
            </a:endParaRPr>
          </a:p>
        </p:txBody>
      </p:sp>
      <p:sp>
        <p:nvSpPr>
          <p:cNvPr id="2" name="Google Shape;277;p5">
            <a:extLst>
              <a:ext uri="{FF2B5EF4-FFF2-40B4-BE49-F238E27FC236}">
                <a16:creationId xmlns:a16="http://schemas.microsoft.com/office/drawing/2014/main" id="{9B56CA73-F957-115F-BA39-2E5B478BAE7C}"/>
              </a:ext>
            </a:extLst>
          </p:cNvPr>
          <p:cNvSpPr txBox="1"/>
          <p:nvPr/>
        </p:nvSpPr>
        <p:spPr>
          <a:xfrm>
            <a:off x="3522523" y="2459524"/>
            <a:ext cx="1845734" cy="1938952"/>
          </a:xfrm>
          <a:prstGeom prst="rect">
            <a:avLst/>
          </a:prstGeom>
          <a:noFill/>
          <a:ln>
            <a:noFill/>
          </a:ln>
        </p:spPr>
        <p:txBody>
          <a:bodyPr spcFirstLastPara="1" wrap="square" lIns="91425" tIns="45700" rIns="91425" bIns="45700" numCol="1" anchor="t" anchorCtr="0">
            <a:spAutoFit/>
          </a:bodyPr>
          <a:lstStyle/>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rPr>
              <a:t>Electric</a:t>
            </a: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rPr>
              <a:t>Diesel</a:t>
            </a:r>
          </a:p>
          <a:p>
            <a:pPr marL="285750" marR="0" lvl="0" indent="-285750" rtl="0">
              <a:lnSpc>
                <a:spcPct val="150000"/>
              </a:lnSpc>
              <a:spcBef>
                <a:spcPts val="0"/>
              </a:spcBef>
              <a:spcAft>
                <a:spcPts val="0"/>
              </a:spcAft>
              <a:buFont typeface="Arial" panose="020B0604020202020204" pitchFamily="34" charset="0"/>
              <a:buChar char="•"/>
            </a:pPr>
            <a:r>
              <a:rPr lang="en-US" sz="2000" dirty="0">
                <a:solidFill>
                  <a:schemeClr val="tx1"/>
                </a:solidFill>
              </a:rPr>
              <a:t>Gas</a:t>
            </a:r>
            <a:endParaRPr lang="en-US" sz="2000" b="0" i="0" u="none" strike="noStrike" cap="none" dirty="0">
              <a:solidFill>
                <a:schemeClr val="tx1"/>
              </a:solidFill>
              <a:sym typeface="Arial"/>
            </a:endParaRPr>
          </a:p>
          <a:p>
            <a:pPr marL="285750" marR="0" lvl="0" indent="-285750" rtl="0">
              <a:lnSpc>
                <a:spcPct val="150000"/>
              </a:lnSpc>
              <a:spcBef>
                <a:spcPts val="0"/>
              </a:spcBef>
              <a:spcAft>
                <a:spcPts val="0"/>
              </a:spcAft>
              <a:buFont typeface="Arial" panose="020B0604020202020204" pitchFamily="34" charset="0"/>
              <a:buChar char="•"/>
            </a:pPr>
            <a:r>
              <a:rPr lang="en-US" sz="2000" b="0" i="0" u="none" strike="noStrike" cap="none" dirty="0">
                <a:solidFill>
                  <a:schemeClr val="tx1"/>
                </a:solidFill>
                <a:sym typeface="Arial"/>
              </a:rPr>
              <a:t>Other</a:t>
            </a:r>
            <a:endParaRPr sz="1600" b="0" i="0" u="none" strike="noStrike" cap="none" dirty="0">
              <a:solidFill>
                <a:schemeClr val="tx1"/>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8" name="Google Shape;188;p2"/>
          <p:cNvSpPr txBox="1"/>
          <p:nvPr/>
        </p:nvSpPr>
        <p:spPr>
          <a:xfrm>
            <a:off x="457200" y="990600"/>
            <a:ext cx="8229600" cy="68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sym typeface="Arial"/>
              </a:rPr>
              <a:t>Table of Contents</a:t>
            </a:r>
            <a:endParaRPr sz="3600" b="1" i="0" u="none" strike="noStrike" cap="none">
              <a:solidFill>
                <a:srgbClr val="000000"/>
              </a:solidFill>
              <a:sym typeface="Arial"/>
            </a:endParaRPr>
          </a:p>
        </p:txBody>
      </p:sp>
      <p:sp>
        <p:nvSpPr>
          <p:cNvPr id="2" name="Google Shape;187;p2">
            <a:extLst>
              <a:ext uri="{FF2B5EF4-FFF2-40B4-BE49-F238E27FC236}">
                <a16:creationId xmlns:a16="http://schemas.microsoft.com/office/drawing/2014/main" id="{12D11ED3-75D1-F8AB-A5A6-E57D94EAE1D5}"/>
              </a:ext>
            </a:extLst>
          </p:cNvPr>
          <p:cNvSpPr txBox="1"/>
          <p:nvPr/>
        </p:nvSpPr>
        <p:spPr>
          <a:xfrm>
            <a:off x="777240" y="1676400"/>
            <a:ext cx="7589520" cy="4632960"/>
          </a:xfrm>
          <a:prstGeom prst="rect">
            <a:avLst/>
          </a:prstGeom>
          <a:solidFill>
            <a:schemeClr val="lt1"/>
          </a:solidFill>
          <a:ln>
            <a:noFill/>
          </a:ln>
        </p:spPr>
        <p:txBody>
          <a:bodyPr spcFirstLastPara="1" wrap="square" lIns="91425" tIns="45700" rIns="91425" bIns="45700" anchor="t" anchorCtr="0">
            <a:normAutofit fontScale="92500" lnSpcReduction="20000"/>
          </a:bodyPr>
          <a:lstStyle/>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3: 	</a:t>
            </a:r>
            <a:r>
              <a:rPr lang="en-US" sz="1600" b="0" i="0" u="none" strike="noStrike" cap="none" dirty="0">
                <a:solidFill>
                  <a:srgbClr val="000000"/>
                </a:solidFill>
                <a:sym typeface="Arial"/>
                <a:hlinkClick r:id="rId3" action="ppaction://hlinksldjump"/>
              </a:rPr>
              <a:t>Training Purpose</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4: 	</a:t>
            </a:r>
            <a:r>
              <a:rPr lang="en-US" sz="1600" b="0" i="0" u="none" strike="noStrike" cap="none" dirty="0">
                <a:solidFill>
                  <a:srgbClr val="000000"/>
                </a:solidFill>
                <a:sym typeface="Arial"/>
                <a:hlinkClick r:id="rId4" action="ppaction://hlinksldjump"/>
              </a:rPr>
              <a:t>Training Importance</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5: 	</a:t>
            </a:r>
            <a:r>
              <a:rPr lang="en-US" sz="1600" b="0" i="0" u="none" strike="noStrike" cap="none" dirty="0">
                <a:solidFill>
                  <a:srgbClr val="000000"/>
                </a:solidFill>
                <a:sym typeface="Arial"/>
                <a:hlinkClick r:id="rId5" action="ppaction://hlinksldjump"/>
              </a:rPr>
              <a:t>Training Objectives</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Slides 6-7:	</a:t>
            </a:r>
            <a:r>
              <a:rPr lang="en-US" sz="1600" b="0" i="0" u="none" strike="noStrike" cap="none" dirty="0">
                <a:solidFill>
                  <a:srgbClr val="000000"/>
                </a:solidFill>
                <a:sym typeface="Arial"/>
                <a:hlinkClick r:id="rId6" action="ppaction://hlinksldjump"/>
              </a:rPr>
              <a:t>Vessel Owner Information</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8:	</a:t>
            </a:r>
            <a:r>
              <a:rPr lang="en-US" sz="1600" b="0" i="0" u="none" strike="noStrike" cap="none" dirty="0">
                <a:solidFill>
                  <a:srgbClr val="000000"/>
                </a:solidFill>
                <a:sym typeface="Arial"/>
                <a:hlinkClick r:id="rId7" action="ppaction://hlinksldjump"/>
              </a:rPr>
              <a:t>State of Principal Operation</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9: 	</a:t>
            </a:r>
            <a:r>
              <a:rPr lang="en-US" sz="1600" b="0" i="0" u="none" strike="noStrike" cap="none" dirty="0">
                <a:solidFill>
                  <a:srgbClr val="000000"/>
                </a:solidFill>
                <a:sym typeface="Arial"/>
                <a:hlinkClick r:id="rId8" action="ppaction://hlinksldjump"/>
              </a:rPr>
              <a:t>Vessel Specifications </a:t>
            </a:r>
            <a:endParaRPr lang="en-US" sz="1600" b="0" i="0" u="none" strike="noStrike" cap="none" dirty="0">
              <a:solidFill>
                <a:srgbClr val="000000"/>
              </a:solidFill>
              <a:sym typeface="Arial"/>
            </a:endParaRPr>
          </a:p>
          <a:p>
            <a:pPr defTabSz="1280160">
              <a:spcBef>
                <a:spcPts val="340"/>
              </a:spcBef>
              <a:buSzPts val="1600"/>
            </a:pPr>
            <a:r>
              <a:rPr lang="en-US" sz="1600" dirty="0"/>
              <a:t>Slide 10:	</a:t>
            </a:r>
            <a:r>
              <a:rPr lang="en-US" sz="1600" dirty="0">
                <a:hlinkClick r:id="rId9" action="ppaction://hlinksldjump"/>
              </a:rPr>
              <a:t>Primary Operation</a:t>
            </a:r>
            <a:endParaRPr lang="en-US" sz="1600" dirty="0"/>
          </a:p>
          <a:p>
            <a:pPr defTabSz="1280160">
              <a:spcBef>
                <a:spcPts val="340"/>
              </a:spcBef>
              <a:buSzPts val="1600"/>
            </a:pPr>
            <a:r>
              <a:rPr lang="en-US" sz="1600" dirty="0"/>
              <a:t>Slide 11: 	</a:t>
            </a:r>
            <a:r>
              <a:rPr lang="en-US" sz="1600" dirty="0">
                <a:hlinkClick r:id="rId10" action="ppaction://hlinksldjump"/>
              </a:rPr>
              <a:t>Vessel Make/Model</a:t>
            </a:r>
            <a:endParaRPr lang="en-US" sz="1600" dirty="0"/>
          </a:p>
          <a:p>
            <a:pPr defTabSz="1280160">
              <a:spcBef>
                <a:spcPts val="340"/>
              </a:spcBef>
              <a:buSzPts val="1600"/>
            </a:pPr>
            <a:r>
              <a:rPr lang="en-US" sz="1600" dirty="0"/>
              <a:t>Slide 12: 	</a:t>
            </a:r>
            <a:r>
              <a:rPr lang="en-US" sz="1600" dirty="0">
                <a:hlinkClick r:id="rId11" action="ppaction://hlinksldjump"/>
              </a:rPr>
              <a:t>Model Year &amp; Vessel Length</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dirty="0"/>
              <a:t>Slide 13-14:	</a:t>
            </a:r>
            <a:r>
              <a:rPr lang="en-US" sz="1600" dirty="0">
                <a:hlinkClick r:id="rId12" action="ppaction://hlinksldjump"/>
              </a:rPr>
              <a:t>Hull Identification Numbers</a:t>
            </a:r>
            <a:endParaRPr lang="en-US" sz="1600" dirty="0"/>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Slides 15-19: 	</a:t>
            </a:r>
            <a:r>
              <a:rPr lang="en-US" sz="1600" b="0" i="0" u="none" strike="noStrike" cap="none" dirty="0">
                <a:solidFill>
                  <a:srgbClr val="000000"/>
                </a:solidFill>
                <a:sym typeface="Arial"/>
                <a:hlinkClick r:id="rId13" action="ppaction://hlinksldjump"/>
              </a:rPr>
              <a:t>Vessel Type, Hull Material, Propulsion, Engine Drive &amp; Fuel</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21: 	</a:t>
            </a:r>
            <a:r>
              <a:rPr lang="en-US" sz="1600" b="0" i="0" u="none" strike="noStrike" cap="none" dirty="0">
                <a:solidFill>
                  <a:srgbClr val="000000"/>
                </a:solidFill>
                <a:sym typeface="Arial"/>
                <a:hlinkClick r:id="rId14" action="ppaction://hlinksldjump"/>
              </a:rPr>
              <a:t>Temporary Certificate</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22: 	</a:t>
            </a:r>
            <a:r>
              <a:rPr lang="en-US" sz="1600" b="0" i="0" u="none" strike="noStrike" cap="none" dirty="0">
                <a:solidFill>
                  <a:srgbClr val="000000"/>
                </a:solidFill>
                <a:sym typeface="Arial"/>
                <a:hlinkClick r:id="rId15" action="ppaction://hlinksldjump"/>
              </a:rPr>
              <a:t>Certificate Formats &amp; Duration</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23: 	</a:t>
            </a:r>
            <a:r>
              <a:rPr lang="en-US" sz="1600" b="0" i="0" u="none" strike="noStrike" cap="none" dirty="0">
                <a:solidFill>
                  <a:srgbClr val="000000"/>
                </a:solidFill>
                <a:sym typeface="Arial"/>
                <a:hlinkClick r:id="rId16" action="ppaction://hlinksldjump"/>
              </a:rPr>
              <a:t>State Numbering Format</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Slides 24-25:	</a:t>
            </a:r>
            <a:r>
              <a:rPr lang="en-US" sz="1600" b="0" i="0" u="none" strike="noStrike" cap="none" dirty="0">
                <a:solidFill>
                  <a:srgbClr val="000000"/>
                </a:solidFill>
                <a:sym typeface="Arial"/>
                <a:hlinkClick r:id="rId17" action="ppaction://hlinksldjump"/>
              </a:rPr>
              <a:t>Number &amp; Sticker Information</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26: 	</a:t>
            </a:r>
            <a:r>
              <a:rPr lang="en-US" sz="1600" b="0" i="0" u="none" strike="noStrike" cap="none" dirty="0">
                <a:solidFill>
                  <a:srgbClr val="000000"/>
                </a:solidFill>
                <a:sym typeface="Arial"/>
                <a:hlinkClick r:id="rId18" action="ppaction://hlinksldjump"/>
              </a:rPr>
              <a:t>Common Data Inaccuracies</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27: 	</a:t>
            </a:r>
            <a:r>
              <a:rPr lang="en-US" sz="1600" b="0" i="0" u="none" strike="noStrike" cap="none" dirty="0">
                <a:solidFill>
                  <a:srgbClr val="000000"/>
                </a:solidFill>
                <a:sym typeface="Arial"/>
                <a:hlinkClick r:id="rId19" action="ppaction://hlinksldjump"/>
              </a:rPr>
              <a:t>Key Takeaways</a:t>
            </a:r>
            <a:endParaRPr lang="en-US" sz="1600" b="0" i="0" u="none" strike="noStrike" cap="none" dirty="0">
              <a:solidFill>
                <a:srgbClr val="000000"/>
              </a:solidFill>
              <a:sym typeface="Arial"/>
            </a:endParaRPr>
          </a:p>
          <a:p>
            <a:pPr marR="0" lvl="0" algn="l" defTabSz="1280160" rtl="0">
              <a:lnSpc>
                <a:spcPct val="100000"/>
              </a:lnSpc>
              <a:spcBef>
                <a:spcPts val="340"/>
              </a:spcBef>
              <a:spcAft>
                <a:spcPts val="0"/>
              </a:spcAft>
              <a:buClr>
                <a:srgbClr val="000000"/>
              </a:buClr>
              <a:buSzPts val="1600"/>
            </a:pPr>
            <a:r>
              <a:rPr lang="en-US" sz="1600" b="0" i="0" u="none" strike="noStrike" cap="none" dirty="0">
                <a:solidFill>
                  <a:srgbClr val="000000"/>
                </a:solidFill>
                <a:sym typeface="Arial"/>
              </a:rPr>
              <a:t>Slide 28: 	</a:t>
            </a:r>
            <a:r>
              <a:rPr lang="en-US" sz="1600" b="0" i="0" u="none" strike="noStrike" cap="none" dirty="0">
                <a:solidFill>
                  <a:srgbClr val="000000"/>
                </a:solidFill>
                <a:sym typeface="Arial"/>
                <a:hlinkClick r:id="rId20" action="ppaction://hlinksldjump"/>
              </a:rPr>
              <a:t>Contact info for Questions</a:t>
            </a:r>
            <a:endParaRPr lang="en-US" sz="1600" b="0" i="0" u="none" strike="noStrike" cap="none" dirty="0">
              <a:solidFill>
                <a:srgbClr val="000000"/>
              </a:solidFill>
              <a:sym typeface="Arial"/>
            </a:endParaRPr>
          </a:p>
          <a:p>
            <a:pPr lvl="0" defTabSz="1280160">
              <a:spcBef>
                <a:spcPts val="340"/>
              </a:spcBef>
              <a:buSzPts val="1600"/>
            </a:pPr>
            <a:r>
              <a:rPr lang="en-US" sz="1600" dirty="0"/>
              <a:t>Slides 29-51:	</a:t>
            </a:r>
            <a:r>
              <a:rPr lang="en-US" sz="1600" dirty="0">
                <a:hlinkClick r:id="rId21" action="ppaction://hlinksldjump"/>
              </a:rPr>
              <a:t>Appendices</a:t>
            </a:r>
            <a:endParaRPr lang="en-US" sz="1600" b="0" i="0" u="none" strike="noStrike" cap="none" dirty="0">
              <a:solidFill>
                <a:srgbClr val="000000"/>
              </a:solidFill>
              <a:sym typeface="Arial"/>
            </a:endParaRPr>
          </a:p>
        </p:txBody>
      </p:sp>
    </p:spTree>
    <p:extLst>
      <p:ext uri="{BB962C8B-B14F-4D97-AF65-F5344CB8AC3E}">
        <p14:creationId xmlns:p14="http://schemas.microsoft.com/office/powerpoint/2010/main" val="3686004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2"/>
          <p:cNvSpPr txBox="1"/>
          <p:nvPr/>
        </p:nvSpPr>
        <p:spPr>
          <a:xfrm>
            <a:off x="976313" y="3814763"/>
            <a:ext cx="687387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0000"/>
              </a:solidFill>
              <a:latin typeface="Times New Roman"/>
              <a:ea typeface="Times New Roman"/>
              <a:cs typeface="Times New Roman"/>
              <a:sym typeface="Times New Roman"/>
            </a:endParaRPr>
          </a:p>
        </p:txBody>
      </p:sp>
      <p:sp>
        <p:nvSpPr>
          <p:cNvPr id="341" name="Google Shape;341;p22"/>
          <p:cNvSpPr txBox="1"/>
          <p:nvPr/>
        </p:nvSpPr>
        <p:spPr>
          <a:xfrm>
            <a:off x="457200" y="2146618"/>
            <a:ext cx="5202936" cy="2564764"/>
          </a:xfrm>
          <a:prstGeom prst="rect">
            <a:avLst/>
          </a:prstGeom>
          <a:noFill/>
          <a:ln>
            <a:noFill/>
          </a:ln>
        </p:spPr>
        <p:txBody>
          <a:bodyPr spcFirstLastPara="1" wrap="square" lIns="91425" tIns="45700" rIns="91425" bIns="45700" anchor="t" anchorCtr="0">
            <a:spAutoFit/>
          </a:bodyPr>
          <a:lstStyle/>
          <a:p>
            <a:pPr marL="91440" marR="0" lvl="1" indent="0" algn="l" rtl="0">
              <a:lnSpc>
                <a:spcPct val="100000"/>
              </a:lnSpc>
              <a:spcBef>
                <a:spcPts val="0"/>
              </a:spcBef>
              <a:spcAft>
                <a:spcPts val="0"/>
              </a:spcAft>
              <a:buClr>
                <a:srgbClr val="000000"/>
              </a:buClr>
              <a:buSzPts val="1800"/>
              <a:buFont typeface="Arial"/>
              <a:buNone/>
            </a:pPr>
            <a:r>
              <a:rPr lang="en-US" sz="1600" b="0" i="0" u="none" strike="noStrike" cap="none" dirty="0">
                <a:solidFill>
                  <a:schemeClr val="dk1"/>
                </a:solidFill>
                <a:sym typeface="Arial"/>
              </a:rPr>
              <a:t>Once you have correctly completed or reviewed an </a:t>
            </a:r>
            <a:r>
              <a:rPr lang="en-US" sz="1600" b="0" i="0" u="none" strike="noStrike" cap="none" dirty="0" err="1">
                <a:solidFill>
                  <a:schemeClr val="dk1"/>
                </a:solidFill>
                <a:sym typeface="Arial"/>
              </a:rPr>
              <a:t>aCON</a:t>
            </a:r>
            <a:r>
              <a:rPr lang="en-US" sz="1600" b="0" i="0" u="none" strike="noStrike" cap="none" dirty="0">
                <a:solidFill>
                  <a:schemeClr val="dk1"/>
                </a:solidFill>
                <a:sym typeface="Arial"/>
              </a:rPr>
              <a:t> as outlined in 33 CFR Part 174, there is still important information to understand and communicate to the customer:</a:t>
            </a:r>
            <a:endParaRPr sz="1600" b="0" i="0" u="none" strike="noStrike" cap="none" dirty="0">
              <a:solidFill>
                <a:srgbClr val="000000"/>
              </a:solidFill>
              <a:sym typeface="Arial"/>
            </a:endParaRPr>
          </a:p>
          <a:p>
            <a:pPr marL="91440" marR="0" lvl="1" indent="0" algn="l" rtl="0">
              <a:lnSpc>
                <a:spcPct val="100000"/>
              </a:lnSpc>
              <a:spcBef>
                <a:spcPts val="360"/>
              </a:spcBef>
              <a:spcAft>
                <a:spcPts val="0"/>
              </a:spcAft>
              <a:buClr>
                <a:srgbClr val="000000"/>
              </a:buClr>
              <a:buSzPts val="1800"/>
              <a:buFont typeface="Arial"/>
              <a:buNone/>
            </a:pPr>
            <a:endParaRPr sz="1600" b="0" i="0" u="none" strike="noStrike" cap="none" dirty="0">
              <a:solidFill>
                <a:schemeClr val="dk1"/>
              </a:solidFill>
              <a:sym typeface="Arial"/>
            </a:endParaRPr>
          </a:p>
          <a:p>
            <a:pPr marL="91440" marR="0" lvl="1" indent="-285750" algn="l" rtl="0">
              <a:lnSpc>
                <a:spcPct val="100000"/>
              </a:lnSpc>
              <a:spcBef>
                <a:spcPts val="350"/>
              </a:spcBef>
              <a:spcAft>
                <a:spcPts val="0"/>
              </a:spcAft>
              <a:buClr>
                <a:schemeClr val="dk1"/>
              </a:buClr>
              <a:buSzPts val="1800"/>
              <a:buFont typeface="Arial"/>
              <a:buChar char="•"/>
            </a:pPr>
            <a:r>
              <a:rPr lang="en-US" sz="1600" b="0" i="0" u="none" strike="noStrike" cap="none" dirty="0">
                <a:solidFill>
                  <a:schemeClr val="dk1"/>
                </a:solidFill>
                <a:sym typeface="Arial"/>
              </a:rPr>
              <a:t>Temporary Certificates of Number (</a:t>
            </a:r>
            <a:r>
              <a:rPr lang="en-US" sz="1600" b="0" i="0" u="none" strike="noStrike" cap="none" dirty="0" err="1">
                <a:solidFill>
                  <a:schemeClr val="dk1"/>
                </a:solidFill>
                <a:sym typeface="Arial"/>
              </a:rPr>
              <a:t>tCON</a:t>
            </a:r>
            <a:r>
              <a:rPr lang="en-US" sz="1600" b="0" i="0" u="none" strike="noStrike" cap="none" dirty="0">
                <a:solidFill>
                  <a:schemeClr val="dk1"/>
                </a:solidFill>
                <a:sym typeface="Arial"/>
              </a:rPr>
              <a:t>)</a:t>
            </a:r>
            <a:endParaRPr sz="1600" b="0" i="0" u="none" strike="noStrike" cap="none" dirty="0">
              <a:solidFill>
                <a:srgbClr val="000000"/>
              </a:solidFill>
              <a:sym typeface="Arial"/>
            </a:endParaRPr>
          </a:p>
          <a:p>
            <a:pPr marL="91440" marR="0" lvl="1" indent="-285750" algn="l" rtl="0">
              <a:lnSpc>
                <a:spcPct val="100000"/>
              </a:lnSpc>
              <a:spcBef>
                <a:spcPts val="350"/>
              </a:spcBef>
              <a:spcAft>
                <a:spcPts val="0"/>
              </a:spcAft>
              <a:buClr>
                <a:schemeClr val="dk1"/>
              </a:buClr>
              <a:buSzPts val="1800"/>
              <a:buFont typeface="Arial"/>
              <a:buChar char="•"/>
            </a:pPr>
            <a:r>
              <a:rPr lang="en-US" sz="1600" b="0" i="0" u="none" strike="noStrike" cap="none" dirty="0">
                <a:solidFill>
                  <a:schemeClr val="dk1"/>
                </a:solidFill>
                <a:sym typeface="Arial"/>
              </a:rPr>
              <a:t>Certificate Formats and Duration</a:t>
            </a:r>
            <a:endParaRPr sz="1600" b="0" i="0" u="none" strike="noStrike" cap="none" dirty="0">
              <a:solidFill>
                <a:srgbClr val="000000"/>
              </a:solidFill>
              <a:sym typeface="Arial"/>
            </a:endParaRPr>
          </a:p>
          <a:p>
            <a:pPr marL="91440" marR="0" lvl="1" indent="-285750" algn="l" rtl="0">
              <a:lnSpc>
                <a:spcPct val="100000"/>
              </a:lnSpc>
              <a:spcBef>
                <a:spcPts val="350"/>
              </a:spcBef>
              <a:spcAft>
                <a:spcPts val="0"/>
              </a:spcAft>
              <a:buClr>
                <a:schemeClr val="dk1"/>
              </a:buClr>
              <a:buSzPts val="1800"/>
              <a:buFont typeface="Arial"/>
              <a:buChar char="•"/>
            </a:pPr>
            <a:r>
              <a:rPr lang="en-US" sz="1600" b="0" i="0" u="none" strike="noStrike" cap="none" dirty="0">
                <a:solidFill>
                  <a:schemeClr val="dk1"/>
                </a:solidFill>
                <a:sym typeface="Arial"/>
              </a:rPr>
              <a:t>State CON Format</a:t>
            </a:r>
            <a:endParaRPr sz="1600" b="0" i="0" u="none" strike="noStrike" cap="none" dirty="0">
              <a:solidFill>
                <a:srgbClr val="000000"/>
              </a:solidFill>
              <a:sym typeface="Arial"/>
            </a:endParaRPr>
          </a:p>
          <a:p>
            <a:pPr marL="91440" marR="0" lvl="1" indent="-285750" algn="l" rtl="0">
              <a:lnSpc>
                <a:spcPct val="100000"/>
              </a:lnSpc>
              <a:spcBef>
                <a:spcPts val="350"/>
              </a:spcBef>
              <a:spcAft>
                <a:spcPts val="0"/>
              </a:spcAft>
              <a:buClr>
                <a:schemeClr val="dk1"/>
              </a:buClr>
              <a:buSzPts val="1800"/>
              <a:buFont typeface="Arial"/>
              <a:buChar char="•"/>
            </a:pPr>
            <a:r>
              <a:rPr lang="en-US" sz="1600" b="0" i="0" u="none" strike="noStrike" cap="none" dirty="0">
                <a:solidFill>
                  <a:schemeClr val="dk1"/>
                </a:solidFill>
                <a:sym typeface="Arial"/>
              </a:rPr>
              <a:t>State CON and validation Sticker Information</a:t>
            </a:r>
            <a:endParaRPr sz="1600" b="0" i="0" u="none" strike="noStrike" cap="none" dirty="0">
              <a:solidFill>
                <a:schemeClr val="dk1"/>
              </a:solidFill>
              <a:sym typeface="Arial"/>
            </a:endParaRPr>
          </a:p>
        </p:txBody>
      </p:sp>
      <p:pic>
        <p:nvPicPr>
          <p:cNvPr id="343" name="Google Shape;343;p22"/>
          <p:cNvPicPr preferRelativeResize="0"/>
          <p:nvPr/>
        </p:nvPicPr>
        <p:blipFill rotWithShape="1">
          <a:blip r:embed="rId3">
            <a:alphaModFix/>
          </a:blip>
          <a:srcRect/>
          <a:stretch/>
        </p:blipFill>
        <p:spPr>
          <a:xfrm>
            <a:off x="5975235" y="2093976"/>
            <a:ext cx="2819399" cy="4200330"/>
          </a:xfrm>
          <a:prstGeom prst="rect">
            <a:avLst/>
          </a:prstGeom>
          <a:noFill/>
          <a:ln>
            <a:noFill/>
          </a:ln>
          <a:effectLst>
            <a:glow rad="127000">
              <a:schemeClr val="tx2"/>
            </a:glow>
            <a:softEdge rad="0"/>
          </a:effectLst>
        </p:spPr>
      </p:pic>
      <p:sp>
        <p:nvSpPr>
          <p:cNvPr id="2" name="Google Shape;352;p23">
            <a:extLst>
              <a:ext uri="{FF2B5EF4-FFF2-40B4-BE49-F238E27FC236}">
                <a16:creationId xmlns:a16="http://schemas.microsoft.com/office/drawing/2014/main" id="{6EB540AF-1F39-9EB9-77FE-91B875C11E49}"/>
              </a:ext>
            </a:extLst>
          </p:cNvPr>
          <p:cNvSpPr txBox="1"/>
          <p:nvPr/>
        </p:nvSpPr>
        <p:spPr>
          <a:xfrm>
            <a:off x="457200" y="990600"/>
            <a:ext cx="8229600" cy="609600"/>
          </a:xfrm>
          <a:prstGeom prst="rect">
            <a:avLst/>
          </a:prstGeom>
          <a:noFill/>
          <a:ln>
            <a:noFill/>
          </a:ln>
        </p:spPr>
        <p:txBody>
          <a:bodyPr spcFirstLastPara="1" wrap="square" lIns="91425" tIns="45700" rIns="91425" bIns="45700" anchor="t" anchorCtr="0">
            <a:noAutofit/>
          </a:bodyPr>
          <a:lstStyle/>
          <a:p>
            <a:pPr lvl="0" algn="ctr">
              <a:buSzPts val="3600"/>
            </a:pPr>
            <a:r>
              <a:rPr lang="en-US" sz="3600" b="1" dirty="0">
                <a:solidFill>
                  <a:schemeClr val="dk1"/>
                </a:solidFill>
              </a:rPr>
              <a:t>Important Information</a:t>
            </a:r>
            <a:endParaRPr lang="en-US" sz="3600" b="1" dirty="0"/>
          </a:p>
        </p:txBody>
      </p:sp>
    </p:spTree>
    <p:extLst>
      <p:ext uri="{BB962C8B-B14F-4D97-AF65-F5344CB8AC3E}">
        <p14:creationId xmlns:p14="http://schemas.microsoft.com/office/powerpoint/2010/main" val="3009441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3"/>
          <p:cNvSpPr txBox="1"/>
          <p:nvPr/>
        </p:nvSpPr>
        <p:spPr>
          <a:xfrm>
            <a:off x="976313" y="3814763"/>
            <a:ext cx="687387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0000"/>
              </a:solidFill>
              <a:latin typeface="Times New Roman"/>
              <a:ea typeface="Times New Roman"/>
              <a:cs typeface="Times New Roman"/>
              <a:sym typeface="Times New Roman"/>
            </a:endParaRPr>
          </a:p>
        </p:txBody>
      </p:sp>
      <p:sp>
        <p:nvSpPr>
          <p:cNvPr id="351" name="Google Shape;351;p23"/>
          <p:cNvSpPr txBox="1"/>
          <p:nvPr/>
        </p:nvSpPr>
        <p:spPr>
          <a:xfrm>
            <a:off x="173490" y="1686768"/>
            <a:ext cx="6803382" cy="5088532"/>
          </a:xfrm>
          <a:prstGeom prst="rect">
            <a:avLst/>
          </a:prstGeom>
          <a:noFill/>
          <a:ln>
            <a:noFill/>
          </a:ln>
        </p:spPr>
        <p:txBody>
          <a:bodyPr spcFirstLastPara="1" wrap="square" lIns="91425" tIns="45700" rIns="91425" bIns="45700" anchor="t" anchorCtr="0">
            <a:spAutoFit/>
          </a:bodyPr>
          <a:lstStyle/>
          <a:p>
            <a:pPr marL="91440" marR="0" lvl="1"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sym typeface="Arial"/>
              </a:rPr>
              <a:t>Temporary Certificates of Number (</a:t>
            </a:r>
            <a:r>
              <a:rPr lang="en-US" sz="1600" b="0" i="0" u="none" strike="noStrike" cap="none" dirty="0" err="1">
                <a:solidFill>
                  <a:schemeClr val="dk1"/>
                </a:solidFill>
                <a:sym typeface="Arial"/>
              </a:rPr>
              <a:t>tCON</a:t>
            </a:r>
            <a:r>
              <a:rPr lang="en-US" sz="1600" b="0" i="0" u="none" strike="noStrike" cap="none" dirty="0">
                <a:solidFill>
                  <a:schemeClr val="dk1"/>
                </a:solidFill>
                <a:sym typeface="Arial"/>
              </a:rPr>
              <a:t>) are used by issuing authorities to bridge processing delays and allows the customer to legally use the vessel while they await issuance of the CON. For example, the issuing authority may need time to print and mail the CON registration cards and decals to the customer.</a:t>
            </a:r>
            <a:endParaRPr sz="1600" b="0" i="0" u="none" strike="noStrike" cap="none" dirty="0">
              <a:solidFill>
                <a:srgbClr val="000000"/>
              </a:solidFill>
              <a:sym typeface="Arial"/>
            </a:endParaRPr>
          </a:p>
          <a:p>
            <a:pPr marL="91440" marR="0" lvl="1" indent="0" algn="l" rtl="0">
              <a:lnSpc>
                <a:spcPct val="100000"/>
              </a:lnSpc>
              <a:spcBef>
                <a:spcPts val="280"/>
              </a:spcBef>
              <a:spcAft>
                <a:spcPts val="0"/>
              </a:spcAft>
              <a:buClr>
                <a:srgbClr val="000000"/>
              </a:buClr>
              <a:buSzPts val="1600"/>
              <a:buFont typeface="Arial"/>
              <a:buNone/>
            </a:pPr>
            <a:endParaRPr sz="1600" b="0" i="0" u="none" strike="noStrike" cap="none" dirty="0">
              <a:solidFill>
                <a:schemeClr val="dk1"/>
              </a:solidFill>
              <a:sym typeface="Arial"/>
            </a:endParaRPr>
          </a:p>
          <a:p>
            <a:pPr marL="91440" marR="0" lvl="1" indent="0" algn="l" rtl="0">
              <a:lnSpc>
                <a:spcPct val="100000"/>
              </a:lnSpc>
              <a:spcBef>
                <a:spcPts val="280"/>
              </a:spcBef>
              <a:spcAft>
                <a:spcPts val="0"/>
              </a:spcAft>
              <a:buClr>
                <a:srgbClr val="000000"/>
              </a:buClr>
              <a:buSzPts val="1600"/>
              <a:buFont typeface="Arial"/>
              <a:buNone/>
            </a:pPr>
            <a:r>
              <a:rPr lang="en-US" sz="1600" b="0" i="0" u="none" strike="noStrike" cap="none" dirty="0">
                <a:solidFill>
                  <a:schemeClr val="dk1"/>
                </a:solidFill>
                <a:sym typeface="Arial"/>
              </a:rPr>
              <a:t>A </a:t>
            </a:r>
            <a:r>
              <a:rPr lang="en-US" sz="1600" b="0" i="0" u="none" strike="noStrike" cap="none" dirty="0" err="1">
                <a:solidFill>
                  <a:schemeClr val="dk1"/>
                </a:solidFill>
                <a:sym typeface="Arial"/>
              </a:rPr>
              <a:t>tCON</a:t>
            </a:r>
            <a:r>
              <a:rPr lang="en-US" sz="1600" b="0" i="0" u="none" strike="noStrike" cap="none" dirty="0">
                <a:solidFill>
                  <a:schemeClr val="dk1"/>
                </a:solidFill>
                <a:sym typeface="Arial"/>
              </a:rPr>
              <a:t> should be given to the customer when the </a:t>
            </a:r>
            <a:r>
              <a:rPr lang="en-US" sz="1600" b="0" i="0" u="none" strike="noStrike" cap="none" dirty="0" err="1">
                <a:solidFill>
                  <a:schemeClr val="dk1"/>
                </a:solidFill>
                <a:sym typeface="Arial"/>
              </a:rPr>
              <a:t>aCON</a:t>
            </a:r>
            <a:r>
              <a:rPr lang="en-US" sz="1600" b="0" i="0" u="none" strike="noStrike" cap="none" dirty="0">
                <a:solidFill>
                  <a:schemeClr val="dk1"/>
                </a:solidFill>
                <a:sym typeface="Arial"/>
              </a:rPr>
              <a:t> is complete and registration paid.</a:t>
            </a:r>
            <a:endParaRPr sz="1600" b="0" i="0" u="none" strike="noStrike" cap="none" dirty="0">
              <a:solidFill>
                <a:srgbClr val="000000"/>
              </a:solidFill>
              <a:sym typeface="Arial"/>
            </a:endParaRPr>
          </a:p>
          <a:p>
            <a:pPr marL="91440" marR="0" lvl="1" indent="0" algn="l" rtl="0">
              <a:lnSpc>
                <a:spcPct val="100000"/>
              </a:lnSpc>
              <a:spcBef>
                <a:spcPts val="280"/>
              </a:spcBef>
              <a:spcAft>
                <a:spcPts val="0"/>
              </a:spcAft>
              <a:buClr>
                <a:srgbClr val="000000"/>
              </a:buClr>
              <a:buSzPts val="1600"/>
              <a:buFont typeface="Arial"/>
              <a:buNone/>
            </a:pPr>
            <a:endParaRPr sz="1600" b="0" i="0" u="none" strike="noStrike" cap="none" dirty="0">
              <a:solidFill>
                <a:schemeClr val="dk1"/>
              </a:solidFill>
              <a:sym typeface="Arial"/>
            </a:endParaRPr>
          </a:p>
          <a:p>
            <a:pPr marL="91440" marR="0" lvl="1" indent="0" algn="l" rtl="0">
              <a:lnSpc>
                <a:spcPct val="100000"/>
              </a:lnSpc>
              <a:spcBef>
                <a:spcPts val="280"/>
              </a:spcBef>
              <a:spcAft>
                <a:spcPts val="0"/>
              </a:spcAft>
              <a:buClr>
                <a:srgbClr val="000000"/>
              </a:buClr>
              <a:buSzPts val="1600"/>
              <a:buFont typeface="Arial"/>
              <a:buNone/>
            </a:pPr>
            <a:r>
              <a:rPr lang="en-US" sz="1600" b="0" i="0" u="none" strike="noStrike" cap="none" dirty="0">
                <a:solidFill>
                  <a:schemeClr val="dk1"/>
                </a:solidFill>
                <a:sym typeface="Arial"/>
              </a:rPr>
              <a:t>The </a:t>
            </a:r>
            <a:r>
              <a:rPr lang="en-US" sz="1600" b="0" i="0" u="none" strike="noStrike" cap="none" dirty="0" err="1">
                <a:solidFill>
                  <a:schemeClr val="dk1"/>
                </a:solidFill>
                <a:sym typeface="Arial"/>
              </a:rPr>
              <a:t>tCON</a:t>
            </a:r>
            <a:r>
              <a:rPr lang="en-US" sz="1600" b="0" i="0" u="none" strike="noStrike" cap="none" dirty="0">
                <a:solidFill>
                  <a:schemeClr val="dk1"/>
                </a:solidFill>
                <a:sym typeface="Arial"/>
              </a:rPr>
              <a:t> style varies by issuing authority but must include:</a:t>
            </a:r>
            <a:endParaRPr sz="1600" b="0" i="0" u="none" strike="noStrike" cap="none" dirty="0">
              <a:solidFill>
                <a:srgbClr val="000000"/>
              </a:solidFill>
              <a:sym typeface="Arial"/>
            </a:endParaRPr>
          </a:p>
          <a:p>
            <a:pPr marL="91440" lvl="1" indent="-285750">
              <a:spcBef>
                <a:spcPts val="350"/>
              </a:spcBef>
              <a:buClr>
                <a:schemeClr val="dk1"/>
              </a:buClr>
              <a:buSzPts val="1800"/>
              <a:buFont typeface="Arial"/>
              <a:buChar char="•"/>
            </a:pPr>
            <a:r>
              <a:rPr lang="en-US" sz="1600" dirty="0">
                <a:solidFill>
                  <a:schemeClr val="dk1"/>
                </a:solidFill>
              </a:rPr>
              <a:t>HIN (if any), </a:t>
            </a:r>
            <a:endParaRPr sz="1600" dirty="0">
              <a:solidFill>
                <a:schemeClr val="dk1"/>
              </a:solidFill>
            </a:endParaRPr>
          </a:p>
          <a:p>
            <a:pPr marL="91440" lvl="1" indent="-285750">
              <a:spcBef>
                <a:spcPts val="350"/>
              </a:spcBef>
              <a:buClr>
                <a:schemeClr val="dk1"/>
              </a:buClr>
              <a:buSzPts val="1800"/>
              <a:buFont typeface="Arial"/>
              <a:buChar char="•"/>
            </a:pPr>
            <a:r>
              <a:rPr lang="en-US" sz="1600" dirty="0">
                <a:solidFill>
                  <a:schemeClr val="dk1"/>
                </a:solidFill>
              </a:rPr>
              <a:t>Make</a:t>
            </a:r>
            <a:endParaRPr sz="1600" dirty="0">
              <a:solidFill>
                <a:schemeClr val="dk1"/>
              </a:solidFill>
            </a:endParaRPr>
          </a:p>
          <a:p>
            <a:pPr marL="91440" lvl="1" indent="-285750">
              <a:spcBef>
                <a:spcPts val="350"/>
              </a:spcBef>
              <a:buClr>
                <a:schemeClr val="dk1"/>
              </a:buClr>
              <a:buSzPts val="1800"/>
              <a:buFont typeface="Arial"/>
              <a:buChar char="•"/>
            </a:pPr>
            <a:r>
              <a:rPr lang="en-US" sz="1600" dirty="0">
                <a:solidFill>
                  <a:schemeClr val="dk1"/>
                </a:solidFill>
              </a:rPr>
              <a:t>Overall Length</a:t>
            </a:r>
            <a:endParaRPr sz="1600" dirty="0">
              <a:solidFill>
                <a:schemeClr val="dk1"/>
              </a:solidFill>
            </a:endParaRPr>
          </a:p>
          <a:p>
            <a:pPr marL="91440" lvl="1" indent="-285750">
              <a:spcBef>
                <a:spcPts val="350"/>
              </a:spcBef>
              <a:buClr>
                <a:schemeClr val="dk1"/>
              </a:buClr>
              <a:buSzPts val="1800"/>
              <a:buFont typeface="Arial"/>
              <a:buChar char="•"/>
            </a:pPr>
            <a:r>
              <a:rPr lang="en-US" sz="1600" dirty="0">
                <a:solidFill>
                  <a:schemeClr val="dk1"/>
                </a:solidFill>
              </a:rPr>
              <a:t>Type of Propulsion</a:t>
            </a:r>
            <a:endParaRPr sz="1600" dirty="0">
              <a:solidFill>
                <a:schemeClr val="dk1"/>
              </a:solidFill>
            </a:endParaRPr>
          </a:p>
          <a:p>
            <a:pPr marL="91440" lvl="1" indent="-285750">
              <a:spcBef>
                <a:spcPts val="350"/>
              </a:spcBef>
              <a:buClr>
                <a:schemeClr val="dk1"/>
              </a:buClr>
              <a:buSzPts val="1800"/>
              <a:buFont typeface="Arial"/>
              <a:buChar char="•"/>
            </a:pPr>
            <a:r>
              <a:rPr lang="en-US" sz="1600" dirty="0">
                <a:solidFill>
                  <a:schemeClr val="dk1"/>
                </a:solidFill>
              </a:rPr>
              <a:t>State of principal operation</a:t>
            </a:r>
            <a:endParaRPr sz="1600" dirty="0">
              <a:solidFill>
                <a:schemeClr val="dk1"/>
              </a:solidFill>
            </a:endParaRPr>
          </a:p>
          <a:p>
            <a:pPr marL="91440" lvl="1" indent="-285750">
              <a:spcBef>
                <a:spcPts val="350"/>
              </a:spcBef>
              <a:buClr>
                <a:schemeClr val="dk1"/>
              </a:buClr>
              <a:buSzPts val="1800"/>
              <a:buFont typeface="Arial"/>
              <a:buChar char="•"/>
            </a:pPr>
            <a:r>
              <a:rPr lang="en-US" sz="1600" dirty="0">
                <a:solidFill>
                  <a:schemeClr val="dk1"/>
                </a:solidFill>
              </a:rPr>
              <a:t>Owner Name/Address/Signature</a:t>
            </a:r>
            <a:endParaRPr sz="1600" dirty="0">
              <a:solidFill>
                <a:schemeClr val="dk1"/>
              </a:solidFill>
            </a:endParaRPr>
          </a:p>
          <a:p>
            <a:pPr marL="91440" lvl="1" indent="-285750">
              <a:spcBef>
                <a:spcPts val="350"/>
              </a:spcBef>
              <a:buClr>
                <a:schemeClr val="dk1"/>
              </a:buClr>
              <a:buSzPts val="1800"/>
              <a:buFont typeface="Arial"/>
              <a:buChar char="•"/>
            </a:pPr>
            <a:r>
              <a:rPr lang="en-US" sz="1600" dirty="0">
                <a:solidFill>
                  <a:schemeClr val="dk1"/>
                </a:solidFill>
              </a:rPr>
              <a:t>Date of Issuance</a:t>
            </a:r>
            <a:endParaRPr sz="1600" dirty="0">
              <a:solidFill>
                <a:schemeClr val="dk1"/>
              </a:solidFill>
            </a:endParaRPr>
          </a:p>
          <a:p>
            <a:pPr marL="91440" lvl="1" indent="-285750">
              <a:spcBef>
                <a:spcPts val="350"/>
              </a:spcBef>
              <a:buClr>
                <a:schemeClr val="dk1"/>
              </a:buClr>
              <a:buSzPts val="1800"/>
              <a:buFont typeface="Arial"/>
              <a:buChar char="•"/>
            </a:pPr>
            <a:r>
              <a:rPr lang="en-US" sz="1600" dirty="0">
                <a:solidFill>
                  <a:schemeClr val="dk1"/>
                </a:solidFill>
              </a:rPr>
              <a:t>Expiration Notice (not to exceed 60 days from date of issuance)</a:t>
            </a:r>
            <a:endParaRPr sz="1600" dirty="0">
              <a:solidFill>
                <a:schemeClr val="dk1"/>
              </a:solidFill>
            </a:endParaRPr>
          </a:p>
        </p:txBody>
      </p:sp>
      <p:sp>
        <p:nvSpPr>
          <p:cNvPr id="352" name="Google Shape;352;p23"/>
          <p:cNvSpPr txBox="1"/>
          <p:nvPr/>
        </p:nvSpPr>
        <p:spPr>
          <a:xfrm>
            <a:off x="457200" y="990600"/>
            <a:ext cx="8229600" cy="609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chemeClr val="dk1"/>
                </a:solidFill>
                <a:sym typeface="Arial"/>
              </a:rPr>
              <a:t>Temporary Certificates</a:t>
            </a:r>
            <a:endParaRPr sz="3600" b="1" i="0" u="none" strike="noStrike" cap="none" dirty="0">
              <a:solidFill>
                <a:srgbClr val="000000"/>
              </a:solidFill>
              <a:sym typeface="Arial"/>
            </a:endParaRPr>
          </a:p>
        </p:txBody>
      </p:sp>
      <p:pic>
        <p:nvPicPr>
          <p:cNvPr id="353" name="Google Shape;353;p23" descr="A picture containing outdoor, ground, person, parking&#10;&#10;AI-generated content may be incorrect."/>
          <p:cNvPicPr preferRelativeResize="0"/>
          <p:nvPr/>
        </p:nvPicPr>
        <p:blipFill rotWithShape="1">
          <a:blip r:embed="rId3">
            <a:alphaModFix/>
          </a:blip>
          <a:srcRect/>
          <a:stretch/>
        </p:blipFill>
        <p:spPr>
          <a:xfrm>
            <a:off x="6449307" y="2100263"/>
            <a:ext cx="2286000" cy="3429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4"/>
          <p:cNvSpPr txBox="1"/>
          <p:nvPr/>
        </p:nvSpPr>
        <p:spPr>
          <a:xfrm>
            <a:off x="976313" y="3814763"/>
            <a:ext cx="687387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0000"/>
              </a:solidFill>
              <a:latin typeface="Times New Roman"/>
              <a:ea typeface="Times New Roman"/>
              <a:cs typeface="Times New Roman"/>
              <a:sym typeface="Times New Roman"/>
            </a:endParaRPr>
          </a:p>
        </p:txBody>
      </p:sp>
      <p:sp>
        <p:nvSpPr>
          <p:cNvPr id="361" name="Google Shape;361;p24"/>
          <p:cNvSpPr txBox="1"/>
          <p:nvPr/>
        </p:nvSpPr>
        <p:spPr>
          <a:xfrm>
            <a:off x="457200" y="1874891"/>
            <a:ext cx="5773398" cy="4429377"/>
          </a:xfrm>
          <a:prstGeom prst="rect">
            <a:avLst/>
          </a:prstGeom>
          <a:noFill/>
          <a:ln>
            <a:noFill/>
          </a:ln>
        </p:spPr>
        <p:txBody>
          <a:bodyPr spcFirstLastPara="1" wrap="square" lIns="91425" tIns="45700" rIns="91425" bIns="45700" anchor="t" anchorCtr="0">
            <a:spAutoFit/>
          </a:bodyPr>
          <a:lstStyle/>
          <a:p>
            <a:pPr marL="285750" lvl="1" indent="-285750">
              <a:spcBef>
                <a:spcPts val="350"/>
              </a:spcBef>
              <a:buClr>
                <a:schemeClr val="dk1"/>
              </a:buClr>
              <a:buSzPts val="1800"/>
              <a:buFont typeface="Arial" panose="020B0604020202020204" pitchFamily="34" charset="0"/>
              <a:buChar char="•"/>
            </a:pPr>
            <a:r>
              <a:rPr lang="en-US" sz="1600" dirty="0">
                <a:solidFill>
                  <a:schemeClr val="dk1"/>
                </a:solidFill>
              </a:rPr>
              <a:t>A CON can be valid for no more than 3 years from the date of issuance and can be issued in hard-copy or digital format. </a:t>
            </a:r>
            <a:endParaRPr sz="1600" dirty="0">
              <a:solidFill>
                <a:schemeClr val="dk1"/>
              </a:solidFill>
            </a:endParaRPr>
          </a:p>
          <a:p>
            <a:pPr marL="91440" lvl="1" indent="-285750">
              <a:spcBef>
                <a:spcPts val="350"/>
              </a:spcBef>
              <a:buClr>
                <a:schemeClr val="dk1"/>
              </a:buClr>
              <a:buSzPts val="1800"/>
              <a:buFont typeface="Arial"/>
              <a:buChar char="•"/>
            </a:pPr>
            <a:endParaRPr sz="1600" dirty="0">
              <a:solidFill>
                <a:schemeClr val="dk1"/>
              </a:solidFill>
            </a:endParaRPr>
          </a:p>
          <a:p>
            <a:pPr marL="285750" lvl="1" indent="-285750">
              <a:spcBef>
                <a:spcPts val="350"/>
              </a:spcBef>
              <a:buClr>
                <a:schemeClr val="dk1"/>
              </a:buClr>
              <a:buSzPts val="1800"/>
              <a:buFont typeface="Arial" panose="020B0604020202020204" pitchFamily="34" charset="0"/>
              <a:buChar char="•"/>
            </a:pPr>
            <a:r>
              <a:rPr lang="en-US" sz="1600" dirty="0">
                <a:solidFill>
                  <a:schemeClr val="dk1"/>
                </a:solidFill>
              </a:rPr>
              <a:t>Hard-copies must be pocket-sized or folded into pocket-sized.</a:t>
            </a:r>
            <a:endParaRPr sz="1600" dirty="0">
              <a:solidFill>
                <a:schemeClr val="dk1"/>
              </a:solidFill>
            </a:endParaRPr>
          </a:p>
          <a:p>
            <a:pPr marL="91440" lvl="1" indent="-285750">
              <a:spcBef>
                <a:spcPts val="350"/>
              </a:spcBef>
              <a:buClr>
                <a:schemeClr val="dk1"/>
              </a:buClr>
              <a:buSzPts val="1800"/>
              <a:buFont typeface="Arial"/>
              <a:buChar char="•"/>
            </a:pPr>
            <a:endParaRPr sz="1600" dirty="0">
              <a:solidFill>
                <a:schemeClr val="dk1"/>
              </a:solidFill>
            </a:endParaRPr>
          </a:p>
          <a:p>
            <a:pPr marL="285750" lvl="1" indent="-285750">
              <a:spcBef>
                <a:spcPts val="350"/>
              </a:spcBef>
              <a:buClr>
                <a:schemeClr val="dk1"/>
              </a:buClr>
              <a:buSzPts val="1800"/>
              <a:buFont typeface="Arial" panose="020B0604020202020204" pitchFamily="34" charset="0"/>
              <a:buChar char="•"/>
            </a:pPr>
            <a:r>
              <a:rPr lang="en-US" sz="1600" dirty="0">
                <a:solidFill>
                  <a:schemeClr val="dk1"/>
                </a:solidFill>
              </a:rPr>
              <a:t>“Digital” refers to the display of a CON on an electronic device, such as a cell phone, tablet, or computer.  NASBLA’s recommended best practices for a digital CON is found at:  </a:t>
            </a:r>
            <a:r>
              <a:rPr lang="en-US" sz="1600" dirty="0">
                <a:solidFill>
                  <a:schemeClr val="accent5">
                    <a:lumMod val="50000"/>
                  </a:schemeClr>
                </a:solidFill>
                <a:sym typeface="Times New Roman"/>
                <a:hlinkClick r:id="rId3">
                  <a:extLst>
                    <a:ext uri="{A12FA001-AC4F-418D-AE19-62706E023703}">
                      <ahyp:hlinkClr xmlns:ahyp="http://schemas.microsoft.com/office/drawing/2018/hyperlinkcolor" val="tx"/>
                    </a:ext>
                  </a:extLst>
                </a:hlinkClick>
              </a:rPr>
              <a:t>Best Practices - Digital CON</a:t>
            </a:r>
            <a:endParaRPr lang="en-US" sz="1600" dirty="0">
              <a:solidFill>
                <a:schemeClr val="accent5">
                  <a:lumMod val="50000"/>
                </a:schemeClr>
              </a:solidFill>
              <a:sym typeface="Times New Roman"/>
            </a:endParaRPr>
          </a:p>
          <a:p>
            <a:pPr marL="91440" lvl="1" indent="-285750">
              <a:spcBef>
                <a:spcPts val="350"/>
              </a:spcBef>
              <a:buClr>
                <a:schemeClr val="dk1"/>
              </a:buClr>
              <a:buSzPts val="1800"/>
              <a:buFont typeface="Arial"/>
              <a:buChar char="•"/>
            </a:pPr>
            <a:endParaRPr lang="en-US" sz="1600" dirty="0">
              <a:solidFill>
                <a:schemeClr val="dk1"/>
              </a:solidFill>
              <a:sym typeface="Times New Roman"/>
            </a:endParaRPr>
          </a:p>
          <a:p>
            <a:pPr marL="285750" lvl="1" indent="-285750">
              <a:spcBef>
                <a:spcPts val="350"/>
              </a:spcBef>
              <a:buClr>
                <a:schemeClr val="dk1"/>
              </a:buClr>
              <a:buSzPts val="1800"/>
              <a:buFont typeface="Arial" panose="020B0604020202020204" pitchFamily="34" charset="0"/>
              <a:buChar char="•"/>
            </a:pPr>
            <a:r>
              <a:rPr lang="en-US" sz="1600" dirty="0">
                <a:solidFill>
                  <a:schemeClr val="dk1"/>
                </a:solidFill>
                <a:sym typeface="Times New Roman"/>
              </a:rPr>
              <a:t>Whether issued in hard copy or in digital format, the CON MUST be carried onboard the vessel, unless it is retained onshore by the leasing agent.</a:t>
            </a:r>
            <a:endParaRPr sz="1600" dirty="0">
              <a:solidFill>
                <a:schemeClr val="dk1"/>
              </a:solidFill>
            </a:endParaRPr>
          </a:p>
          <a:p>
            <a:pPr marL="457200" marR="0" lvl="1" indent="0" algn="l" rtl="0">
              <a:lnSpc>
                <a:spcPct val="100000"/>
              </a:lnSpc>
              <a:spcBef>
                <a:spcPts val="320"/>
              </a:spcBef>
              <a:spcAft>
                <a:spcPts val="0"/>
              </a:spcAft>
              <a:buClr>
                <a:srgbClr val="000000"/>
              </a:buClr>
              <a:buSzPts val="1600"/>
              <a:buFont typeface="Arial"/>
              <a:buNone/>
            </a:pPr>
            <a:endParaRPr sz="1600" b="0" i="0" u="none" strike="noStrike" cap="none" dirty="0">
              <a:solidFill>
                <a:schemeClr val="dk1"/>
              </a:solidFill>
              <a:sym typeface="Arial"/>
            </a:endParaRPr>
          </a:p>
        </p:txBody>
      </p:sp>
      <p:sp>
        <p:nvSpPr>
          <p:cNvPr id="362" name="Google Shape;362;p24"/>
          <p:cNvSpPr txBox="1"/>
          <p:nvPr/>
        </p:nvSpPr>
        <p:spPr>
          <a:xfrm>
            <a:off x="457200" y="990600"/>
            <a:ext cx="8229600" cy="609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dk1"/>
                </a:solidFill>
                <a:sym typeface="Arial"/>
              </a:rPr>
              <a:t>Certificate Formats and Duration</a:t>
            </a:r>
            <a:endParaRPr sz="3600" b="1" i="0" u="none" strike="noStrike" cap="none">
              <a:solidFill>
                <a:srgbClr val="000000"/>
              </a:solidFill>
              <a:sym typeface="Arial"/>
            </a:endParaRPr>
          </a:p>
        </p:txBody>
      </p:sp>
      <p:pic>
        <p:nvPicPr>
          <p:cNvPr id="363" name="Google Shape;363;p24" descr="Text, letter&#10;&#10;AI-generated content may be incorrect."/>
          <p:cNvPicPr preferRelativeResize="0"/>
          <p:nvPr/>
        </p:nvPicPr>
        <p:blipFill rotWithShape="1">
          <a:blip r:embed="rId4">
            <a:alphaModFix/>
          </a:blip>
          <a:srcRect l="4849" t="5020" r="4583" b="5361"/>
          <a:stretch>
            <a:fillRect/>
          </a:stretch>
        </p:blipFill>
        <p:spPr>
          <a:xfrm>
            <a:off x="6345936" y="2569464"/>
            <a:ext cx="2560320" cy="1828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5"/>
          <p:cNvSpPr txBox="1"/>
          <p:nvPr/>
        </p:nvSpPr>
        <p:spPr>
          <a:xfrm>
            <a:off x="976313" y="3814763"/>
            <a:ext cx="687387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0000"/>
              </a:solidFill>
              <a:latin typeface="Times New Roman"/>
              <a:ea typeface="Times New Roman"/>
              <a:cs typeface="Times New Roman"/>
              <a:sym typeface="Times New Roman"/>
            </a:endParaRPr>
          </a:p>
        </p:txBody>
      </p:sp>
      <p:sp>
        <p:nvSpPr>
          <p:cNvPr id="371" name="Google Shape;371;p25"/>
          <p:cNvSpPr txBox="1"/>
          <p:nvPr/>
        </p:nvSpPr>
        <p:spPr>
          <a:xfrm>
            <a:off x="640080" y="1865531"/>
            <a:ext cx="7863840" cy="3898463"/>
          </a:xfrm>
          <a:prstGeom prst="rect">
            <a:avLst/>
          </a:prstGeom>
          <a:noFill/>
          <a:ln>
            <a:noFill/>
          </a:ln>
        </p:spPr>
        <p:txBody>
          <a:bodyPr spcFirstLastPara="1" wrap="square" lIns="91440" tIns="45700" rIns="91425" bIns="45700" anchor="t" anchorCtr="0">
            <a:noAutofit/>
          </a:bodyPr>
          <a:lstStyle/>
          <a:p>
            <a:pPr marL="91440" marR="0" lvl="1" indent="0" algn="l" rtl="0">
              <a:lnSpc>
                <a:spcPct val="100000"/>
              </a:lnSpc>
              <a:spcBef>
                <a:spcPts val="350"/>
              </a:spcBef>
              <a:spcAft>
                <a:spcPts val="0"/>
              </a:spcAft>
              <a:buClr>
                <a:srgbClr val="000000"/>
              </a:buClr>
              <a:buSzPts val="1800"/>
              <a:buFont typeface="Arial"/>
              <a:buNone/>
            </a:pPr>
            <a:r>
              <a:rPr lang="en-US" sz="1600" b="0" i="0" u="none" strike="noStrike" cap="none" dirty="0">
                <a:solidFill>
                  <a:schemeClr val="dk1"/>
                </a:solidFill>
                <a:sym typeface="Arial"/>
              </a:rPr>
              <a:t>Once the </a:t>
            </a:r>
            <a:r>
              <a:rPr lang="en-US" sz="1600" b="0" i="0" u="none" strike="noStrike" cap="none" dirty="0" err="1">
                <a:solidFill>
                  <a:schemeClr val="dk1"/>
                </a:solidFill>
                <a:sym typeface="Arial"/>
              </a:rPr>
              <a:t>aCON</a:t>
            </a:r>
            <a:r>
              <a:rPr lang="en-US" sz="1600" b="0" i="0" u="none" strike="noStrike" cap="none" dirty="0">
                <a:solidFill>
                  <a:schemeClr val="dk1"/>
                </a:solidFill>
                <a:sym typeface="Arial"/>
              </a:rPr>
              <a:t> is complete, your organization, as the issuing authority, will assign a number to the vessel for identification.  </a:t>
            </a:r>
          </a:p>
          <a:p>
            <a:pPr marL="91440" marR="0" lvl="1" indent="0" algn="l" rtl="0">
              <a:lnSpc>
                <a:spcPct val="100000"/>
              </a:lnSpc>
              <a:spcBef>
                <a:spcPts val="350"/>
              </a:spcBef>
              <a:spcAft>
                <a:spcPts val="0"/>
              </a:spcAft>
              <a:buClr>
                <a:srgbClr val="000000"/>
              </a:buClr>
              <a:buSzPts val="1800"/>
              <a:buFont typeface="Arial"/>
              <a:buNone/>
            </a:pPr>
            <a:endParaRPr lang="en-US" sz="1600" dirty="0">
              <a:solidFill>
                <a:schemeClr val="dk1"/>
              </a:solidFill>
            </a:endParaRPr>
          </a:p>
          <a:p>
            <a:pPr marL="91440" marR="0" lvl="1" indent="0" algn="l" rtl="0">
              <a:lnSpc>
                <a:spcPct val="100000"/>
              </a:lnSpc>
              <a:spcBef>
                <a:spcPts val="350"/>
              </a:spcBef>
              <a:spcAft>
                <a:spcPts val="0"/>
              </a:spcAft>
              <a:buClr>
                <a:srgbClr val="000000"/>
              </a:buClr>
              <a:buSzPts val="1800"/>
              <a:buFont typeface="Arial"/>
              <a:buNone/>
            </a:pPr>
            <a:r>
              <a:rPr lang="en-US" sz="1600" b="1" i="0" u="none" strike="noStrike" cap="none" dirty="0">
                <a:solidFill>
                  <a:schemeClr val="dk1"/>
                </a:solidFill>
                <a:sym typeface="Arial"/>
              </a:rPr>
              <a:t>The State number:</a:t>
            </a:r>
            <a:endParaRPr sz="1600" b="1" i="0" u="none" strike="noStrike" cap="none" dirty="0">
              <a:solidFill>
                <a:schemeClr val="dk1"/>
              </a:solidFill>
              <a:sym typeface="Arial"/>
            </a:endParaRPr>
          </a:p>
          <a:p>
            <a:pPr marL="285750" lvl="8" indent="-285750">
              <a:spcBef>
                <a:spcPts val="350"/>
              </a:spcBef>
              <a:buClr>
                <a:schemeClr val="dk1"/>
              </a:buClr>
              <a:buSzPts val="1800"/>
              <a:buFont typeface="Arial" panose="020B0604020202020204" pitchFamily="34" charset="0"/>
              <a:buChar char="•"/>
            </a:pPr>
            <a:r>
              <a:rPr lang="en-US" sz="1600" b="0" i="0" u="none" strike="noStrike" cap="none" dirty="0">
                <a:solidFill>
                  <a:schemeClr val="dk1"/>
                </a:solidFill>
                <a:sym typeface="Arial"/>
              </a:rPr>
              <a:t>Begins with the two-letter </a:t>
            </a:r>
            <a:r>
              <a:rPr lang="en-US" sz="1600" b="0" i="0" u="none" strike="noStrike" cap="none" dirty="0">
                <a:solidFill>
                  <a:schemeClr val="dk1"/>
                </a:solidFill>
                <a:sym typeface="Arial"/>
                <a:hlinkClick r:id="rId3"/>
              </a:rPr>
              <a:t>state boat abbreviation </a:t>
            </a:r>
            <a:r>
              <a:rPr lang="en-US" sz="1600" b="0" i="0" u="none" strike="noStrike" cap="none" dirty="0">
                <a:solidFill>
                  <a:schemeClr val="dk1"/>
                </a:solidFill>
                <a:sym typeface="Arial"/>
              </a:rPr>
              <a:t>(ex: GA, FL, AL, NJ, </a:t>
            </a:r>
            <a:r>
              <a:rPr lang="en-US" sz="1600" b="0" i="0" u="none" strike="noStrike" cap="none" dirty="0" err="1">
                <a:solidFill>
                  <a:schemeClr val="dk1"/>
                </a:solidFill>
                <a:sym typeface="Arial"/>
              </a:rPr>
              <a:t>etc</a:t>
            </a:r>
            <a:r>
              <a:rPr lang="en-US" sz="1600" b="0" i="0" u="none" strike="noStrike" cap="none" dirty="0">
                <a:solidFill>
                  <a:schemeClr val="dk1"/>
                </a:solidFill>
                <a:sym typeface="Arial"/>
              </a:rPr>
              <a:t>…</a:t>
            </a:r>
            <a:br>
              <a:rPr lang="en-US" sz="1600" b="0" i="0" u="none" strike="noStrike" cap="none" dirty="0">
                <a:solidFill>
                  <a:schemeClr val="dk1"/>
                </a:solidFill>
                <a:sym typeface="Arial"/>
              </a:rPr>
            </a:br>
            <a:r>
              <a:rPr lang="en-US" sz="1600" b="0" i="0" u="none" strike="noStrike" cap="none" dirty="0">
                <a:solidFill>
                  <a:schemeClr val="dk1"/>
                </a:solidFill>
                <a:sym typeface="Arial"/>
              </a:rPr>
              <a:t>it’s important to note that the state boat abbreviation is different than the state posta</a:t>
            </a:r>
            <a:r>
              <a:rPr lang="en-US" sz="1600" dirty="0">
                <a:solidFill>
                  <a:schemeClr val="dk1"/>
                </a:solidFill>
              </a:rPr>
              <a:t>l code abbreviation – see the complete list </a:t>
            </a:r>
            <a:r>
              <a:rPr lang="en-US" sz="1600" dirty="0">
                <a:solidFill>
                  <a:schemeClr val="dk1"/>
                </a:solidFill>
                <a:hlinkClick r:id="rId4" action="ppaction://hlinksldjump"/>
              </a:rPr>
              <a:t>here</a:t>
            </a:r>
            <a:r>
              <a:rPr lang="en-US" sz="1600" b="0" i="0" u="none" strike="noStrike" cap="none" dirty="0">
                <a:solidFill>
                  <a:schemeClr val="dk1"/>
                </a:solidFill>
                <a:sym typeface="Arial"/>
              </a:rPr>
              <a:t>)</a:t>
            </a:r>
            <a:endParaRPr sz="1600" b="0" i="0" u="none" strike="noStrike" cap="none" dirty="0">
              <a:solidFill>
                <a:schemeClr val="dk1"/>
              </a:solidFill>
              <a:sym typeface="Arial"/>
            </a:endParaRPr>
          </a:p>
          <a:p>
            <a:pPr marL="91440" marR="0" lvl="1" indent="-285750" algn="l" rtl="0">
              <a:lnSpc>
                <a:spcPct val="100000"/>
              </a:lnSpc>
              <a:spcBef>
                <a:spcPts val="350"/>
              </a:spcBef>
              <a:spcAft>
                <a:spcPts val="0"/>
              </a:spcAft>
              <a:buClr>
                <a:schemeClr val="dk1"/>
              </a:buClr>
              <a:buSzPts val="1800"/>
              <a:buFont typeface="Arial"/>
              <a:buChar char="•"/>
            </a:pPr>
            <a:r>
              <a:rPr lang="en-US" sz="1600" b="0" i="0" u="none" strike="noStrike" cap="none" dirty="0">
                <a:solidFill>
                  <a:schemeClr val="dk1"/>
                </a:solidFill>
                <a:sym typeface="Arial"/>
              </a:rPr>
              <a:t>Followed by:</a:t>
            </a:r>
            <a:endParaRPr lang="en-US" sz="1600" dirty="0">
              <a:solidFill>
                <a:schemeClr val="dk1"/>
              </a:solidFill>
            </a:endParaRPr>
          </a:p>
          <a:p>
            <a:pPr marL="91440" lvl="8">
              <a:spcBef>
                <a:spcPts val="350"/>
              </a:spcBef>
              <a:buClr>
                <a:schemeClr val="dk1"/>
              </a:buClr>
              <a:buSzPts val="1800"/>
            </a:pPr>
            <a:r>
              <a:rPr lang="en-US" sz="1600" b="0" i="0" u="none" strike="noStrike" cap="none" dirty="0">
                <a:solidFill>
                  <a:schemeClr val="dk1"/>
                </a:solidFill>
                <a:sym typeface="Arial"/>
              </a:rPr>
              <a:t>         1-4 numbers plus 1-2 letters (ex: GA 1234 AB), or</a:t>
            </a:r>
            <a:endParaRPr sz="1600" b="0" i="0" u="none" strike="noStrike" cap="none" dirty="0">
              <a:solidFill>
                <a:srgbClr val="000000"/>
              </a:solidFill>
              <a:sym typeface="Arial"/>
            </a:endParaRPr>
          </a:p>
          <a:p>
            <a:pPr marL="91440" lvl="3">
              <a:spcBef>
                <a:spcPts val="350"/>
              </a:spcBef>
              <a:buSzPts val="1800"/>
            </a:pPr>
            <a:r>
              <a:rPr lang="en-US" sz="1600" b="0" i="0" u="none" strike="noStrike" cap="none" dirty="0">
                <a:solidFill>
                  <a:schemeClr val="dk1"/>
                </a:solidFill>
                <a:sym typeface="Arial"/>
              </a:rPr>
              <a:t>         1-3 numbers plus 1-3 letters (ex: GA 567 ABC)</a:t>
            </a:r>
            <a:endParaRPr sz="1600" b="0" i="0" u="none" strike="noStrike" cap="none" dirty="0">
              <a:solidFill>
                <a:schemeClr val="dk1"/>
              </a:solidFill>
              <a:sym typeface="Arial"/>
            </a:endParaRPr>
          </a:p>
          <a:p>
            <a:pPr marL="91440" marR="0" lvl="1" algn="l" rtl="0">
              <a:lnSpc>
                <a:spcPct val="100000"/>
              </a:lnSpc>
              <a:spcBef>
                <a:spcPts val="350"/>
              </a:spcBef>
              <a:spcAft>
                <a:spcPts val="0"/>
              </a:spcAft>
              <a:buClr>
                <a:schemeClr val="dk1"/>
              </a:buClr>
              <a:buSzPts val="1800"/>
            </a:pPr>
            <a:endParaRPr lang="en-US" sz="1600" b="0" i="0" u="none" strike="noStrike" cap="none" dirty="0">
              <a:solidFill>
                <a:schemeClr val="dk1"/>
              </a:solidFill>
              <a:sym typeface="Arial"/>
            </a:endParaRPr>
          </a:p>
          <a:p>
            <a:pPr marL="91440" marR="0" lvl="1" algn="l" rtl="0">
              <a:lnSpc>
                <a:spcPct val="100000"/>
              </a:lnSpc>
              <a:spcBef>
                <a:spcPts val="350"/>
              </a:spcBef>
              <a:spcAft>
                <a:spcPts val="0"/>
              </a:spcAft>
              <a:buClr>
                <a:schemeClr val="dk1"/>
              </a:buClr>
              <a:buSzPts val="1800"/>
            </a:pPr>
            <a:r>
              <a:rPr lang="en-US" sz="1600" b="0" i="0" u="none" strike="noStrike" cap="none" dirty="0">
                <a:solidFill>
                  <a:schemeClr val="dk1"/>
                </a:solidFill>
                <a:sym typeface="Arial"/>
              </a:rPr>
              <a:t>Letters I, O, and Q are never used in the number</a:t>
            </a:r>
            <a:r>
              <a:rPr lang="en-US" sz="1600" dirty="0">
                <a:solidFill>
                  <a:schemeClr val="dk1"/>
                </a:solidFill>
              </a:rPr>
              <a:t> </a:t>
            </a:r>
            <a:r>
              <a:rPr lang="en-US" sz="1600" b="0" i="0" u="none" strike="noStrike" cap="none" dirty="0">
                <a:solidFill>
                  <a:schemeClr val="dk1"/>
                </a:solidFill>
                <a:sym typeface="Arial"/>
              </a:rPr>
              <a:t>suffix to prevent confusion with numbers one (1) and zero (0).</a:t>
            </a:r>
          </a:p>
          <a:p>
            <a:pPr marL="742950" marR="0" lvl="1" indent="-285750" algn="l" rtl="0">
              <a:lnSpc>
                <a:spcPct val="100000"/>
              </a:lnSpc>
              <a:spcBef>
                <a:spcPts val="360"/>
              </a:spcBef>
              <a:spcAft>
                <a:spcPts val="0"/>
              </a:spcAft>
              <a:buClr>
                <a:schemeClr val="dk1"/>
              </a:buClr>
              <a:buSzPts val="1800"/>
              <a:buFont typeface="Arial"/>
              <a:buChar char="•"/>
            </a:pPr>
            <a:endParaRPr lang="en-US" sz="1600" b="0" i="0" u="none" strike="noStrike" cap="none" dirty="0">
              <a:solidFill>
                <a:schemeClr val="dk1"/>
              </a:solidFill>
              <a:sym typeface="Arial"/>
            </a:endParaRPr>
          </a:p>
        </p:txBody>
      </p:sp>
      <p:sp>
        <p:nvSpPr>
          <p:cNvPr id="372" name="Google Shape;372;p25"/>
          <p:cNvSpPr txBox="1"/>
          <p:nvPr/>
        </p:nvSpPr>
        <p:spPr>
          <a:xfrm>
            <a:off x="457200" y="990600"/>
            <a:ext cx="8229600" cy="609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dk1"/>
                </a:solidFill>
                <a:sym typeface="Arial"/>
              </a:rPr>
              <a:t>State Numbering Format</a:t>
            </a:r>
            <a:endParaRPr sz="3600" b="1" i="0" u="none" strike="noStrike" cap="none">
              <a:solidFill>
                <a:srgbClr val="000000"/>
              </a:solidFil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6"/>
          <p:cNvSpPr txBox="1"/>
          <p:nvPr/>
        </p:nvSpPr>
        <p:spPr>
          <a:xfrm>
            <a:off x="976313" y="3814763"/>
            <a:ext cx="687387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0000"/>
              </a:solidFill>
              <a:latin typeface="Times New Roman"/>
              <a:ea typeface="Times New Roman"/>
              <a:cs typeface="Times New Roman"/>
              <a:sym typeface="Times New Roman"/>
            </a:endParaRPr>
          </a:p>
        </p:txBody>
      </p:sp>
      <p:sp>
        <p:nvSpPr>
          <p:cNvPr id="396" name="Google Shape;396;p26"/>
          <p:cNvSpPr txBox="1"/>
          <p:nvPr/>
        </p:nvSpPr>
        <p:spPr>
          <a:xfrm>
            <a:off x="162944" y="2192780"/>
            <a:ext cx="4930263" cy="3485529"/>
          </a:xfrm>
          <a:prstGeom prst="rect">
            <a:avLst/>
          </a:prstGeom>
          <a:noFill/>
          <a:ln>
            <a:noFill/>
          </a:ln>
        </p:spPr>
        <p:txBody>
          <a:bodyPr spcFirstLastPara="1" wrap="square" lIns="91425" tIns="45700" rIns="91425" bIns="45700" anchor="t" anchorCtr="0">
            <a:spAutoFit/>
          </a:bodyPr>
          <a:lstStyle/>
          <a:p>
            <a:pPr marL="91440" marR="0" lvl="1"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Ensure the customer is fully aware of what to do with the State number you provide them. This number must be:</a:t>
            </a:r>
            <a:endParaRPr sz="1600" b="0" i="0" u="none" strike="noStrike" cap="none" dirty="0">
              <a:solidFill>
                <a:srgbClr val="000000"/>
              </a:solidFill>
              <a:latin typeface="Arial"/>
              <a:ea typeface="Arial"/>
              <a:cs typeface="Arial"/>
              <a:sym typeface="Arial"/>
            </a:endParaRPr>
          </a:p>
          <a:p>
            <a:pPr marL="91440" marR="0" lvl="1" indent="0" algn="l" rtl="0">
              <a:lnSpc>
                <a:spcPct val="100000"/>
              </a:lnSpc>
              <a:spcBef>
                <a:spcPts val="32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285750" marR="0" lvl="1" indent="-285750" algn="l" rtl="0">
              <a:lnSpc>
                <a:spcPct val="100000"/>
              </a:lnSpc>
              <a:spcBef>
                <a:spcPts val="320"/>
              </a:spcBef>
              <a:spcAft>
                <a:spcPts val="0"/>
              </a:spcAft>
              <a:buClr>
                <a:schemeClr val="dk1"/>
              </a:buClr>
              <a:buSzPts val="1760"/>
              <a:buFont typeface="Arial" panose="020B0604020202020204" pitchFamily="34" charset="0"/>
              <a:buChar char="•"/>
            </a:pPr>
            <a:r>
              <a:rPr lang="en-US" sz="1600" b="0" i="0" u="none" strike="noStrike" cap="none" dirty="0">
                <a:solidFill>
                  <a:schemeClr val="dk1"/>
                </a:solidFill>
                <a:latin typeface="Arial"/>
                <a:ea typeface="Arial"/>
                <a:cs typeface="Arial"/>
                <a:sym typeface="Arial"/>
              </a:rPr>
              <a:t>Affixed on both </a:t>
            </a:r>
            <a:r>
              <a:rPr lang="en-US" sz="1600" dirty="0">
                <a:solidFill>
                  <a:schemeClr val="dk1"/>
                </a:solidFill>
              </a:rPr>
              <a:t>the starboard side (right) and port side</a:t>
            </a:r>
            <a:r>
              <a:rPr lang="en-US" sz="1600" b="0" i="0" u="none" strike="noStrike" cap="none" dirty="0">
                <a:solidFill>
                  <a:schemeClr val="dk1"/>
                </a:solidFill>
                <a:latin typeface="Arial"/>
                <a:ea typeface="Arial"/>
                <a:cs typeface="Arial"/>
                <a:sym typeface="Arial"/>
              </a:rPr>
              <a:t> (left) of the vessel’s bow. </a:t>
            </a:r>
            <a:r>
              <a:rPr lang="en-US" sz="1600" dirty="0">
                <a:solidFill>
                  <a:schemeClr val="dk1"/>
                </a:solidFill>
              </a:rPr>
              <a:t>For </a:t>
            </a:r>
            <a:r>
              <a:rPr lang="en-US" sz="1600" dirty="0" err="1">
                <a:solidFill>
                  <a:schemeClr val="dk1"/>
                </a:solidFill>
              </a:rPr>
              <a:t>efoils</a:t>
            </a:r>
            <a:r>
              <a:rPr lang="en-US" sz="1600" dirty="0">
                <a:solidFill>
                  <a:schemeClr val="dk1"/>
                </a:solidFill>
              </a:rPr>
              <a:t>, affixed only once to the forward half of the vessel’s deck or freeboard </a:t>
            </a:r>
            <a:endParaRPr sz="1600" b="0" i="0" u="none" strike="noStrike" cap="none" dirty="0">
              <a:solidFill>
                <a:schemeClr val="dk1"/>
              </a:solidFill>
              <a:latin typeface="Arial"/>
              <a:ea typeface="Arial"/>
              <a:cs typeface="Arial"/>
              <a:sym typeface="Arial"/>
            </a:endParaRPr>
          </a:p>
          <a:p>
            <a:pPr marL="285750" marR="0" lvl="1" indent="-285750" algn="l" rtl="0">
              <a:lnSpc>
                <a:spcPct val="100000"/>
              </a:lnSpc>
              <a:spcBef>
                <a:spcPts val="320"/>
              </a:spcBef>
              <a:spcAft>
                <a:spcPts val="0"/>
              </a:spcAft>
              <a:buClr>
                <a:schemeClr val="dk1"/>
              </a:buClr>
              <a:buSzPts val="1600"/>
              <a:buFont typeface="Arial" panose="020B0604020202020204" pitchFamily="34" charset="0"/>
              <a:buChar char="•"/>
            </a:pPr>
            <a:r>
              <a:rPr lang="en-US" sz="1600" b="0" i="0" u="none" strike="noStrike" cap="none" dirty="0">
                <a:solidFill>
                  <a:schemeClr val="dk1"/>
                </a:solidFill>
                <a:latin typeface="Arial"/>
                <a:ea typeface="Arial"/>
                <a:cs typeface="Arial"/>
                <a:sym typeface="Arial"/>
              </a:rPr>
              <a:t>Must be not less than 3-inch block letters</a:t>
            </a:r>
            <a:endParaRPr sz="1600" b="0" i="0" u="none" strike="noStrike" cap="none" dirty="0">
              <a:solidFill>
                <a:schemeClr val="dk1"/>
              </a:solidFill>
              <a:latin typeface="Arial"/>
              <a:ea typeface="Arial"/>
              <a:cs typeface="Arial"/>
              <a:sym typeface="Arial"/>
            </a:endParaRPr>
          </a:p>
          <a:p>
            <a:pPr marL="285750" marR="0" lvl="1" indent="-285750" algn="l" rtl="0">
              <a:lnSpc>
                <a:spcPct val="100000"/>
              </a:lnSpc>
              <a:spcBef>
                <a:spcPts val="320"/>
              </a:spcBef>
              <a:spcAft>
                <a:spcPts val="0"/>
              </a:spcAft>
              <a:buClr>
                <a:schemeClr val="dk1"/>
              </a:buClr>
              <a:buSzPts val="1600"/>
              <a:buFont typeface="Arial" panose="020B0604020202020204" pitchFamily="34" charset="0"/>
              <a:buChar char="•"/>
            </a:pPr>
            <a:r>
              <a:rPr lang="en-US" sz="1600" b="0" i="0" u="none" strike="noStrike" cap="none" dirty="0">
                <a:solidFill>
                  <a:schemeClr val="dk1"/>
                </a:solidFill>
                <a:latin typeface="Arial"/>
                <a:ea typeface="Arial"/>
                <a:cs typeface="Arial"/>
                <a:sym typeface="Arial"/>
              </a:rPr>
              <a:t>Contrast with the vessel color (ex: black numbers and letters on a white hull or vice versa)</a:t>
            </a:r>
            <a:endParaRPr sz="1600" b="0" i="0" u="none" strike="noStrike" cap="none" dirty="0">
              <a:solidFill>
                <a:schemeClr val="dk1"/>
              </a:solidFill>
              <a:latin typeface="Arial"/>
              <a:ea typeface="Arial"/>
              <a:cs typeface="Arial"/>
              <a:sym typeface="Arial"/>
            </a:endParaRPr>
          </a:p>
          <a:p>
            <a:pPr marL="285750" marR="0" lvl="1" indent="-285750" algn="l" rtl="0">
              <a:lnSpc>
                <a:spcPct val="100000"/>
              </a:lnSpc>
              <a:spcBef>
                <a:spcPts val="320"/>
              </a:spcBef>
              <a:spcAft>
                <a:spcPts val="0"/>
              </a:spcAft>
              <a:buClr>
                <a:schemeClr val="dk1"/>
              </a:buClr>
              <a:buSzPts val="1600"/>
              <a:buFont typeface="Arial" panose="020B0604020202020204" pitchFamily="34" charset="0"/>
              <a:buChar char="•"/>
            </a:pPr>
            <a:r>
              <a:rPr lang="en-US" sz="1600" b="0" i="0" u="none" strike="noStrike" cap="none" dirty="0">
                <a:solidFill>
                  <a:schemeClr val="dk1"/>
                </a:solidFill>
                <a:latin typeface="Arial"/>
                <a:ea typeface="Arial"/>
                <a:cs typeface="Arial"/>
                <a:sym typeface="Arial"/>
              </a:rPr>
              <a:t>Letters separated with a space or hyphen (ex: OH 1234 AB or OH-1234-AB)</a:t>
            </a:r>
            <a:endParaRPr sz="1600" b="0" i="0" u="none" strike="noStrike" cap="none" dirty="0">
              <a:solidFill>
                <a:srgbClr val="000000"/>
              </a:solidFill>
              <a:latin typeface="Arial"/>
              <a:ea typeface="Arial"/>
              <a:cs typeface="Arial"/>
              <a:sym typeface="Arial"/>
            </a:endParaRPr>
          </a:p>
        </p:txBody>
      </p:sp>
      <p:sp>
        <p:nvSpPr>
          <p:cNvPr id="397" name="Google Shape;397;p26"/>
          <p:cNvSpPr txBox="1"/>
          <p:nvPr/>
        </p:nvSpPr>
        <p:spPr>
          <a:xfrm>
            <a:off x="0" y="990600"/>
            <a:ext cx="9144000" cy="103787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dk1"/>
                </a:solidFill>
                <a:latin typeface="Arial"/>
                <a:ea typeface="Arial"/>
                <a:cs typeface="Arial"/>
                <a:sym typeface="Arial"/>
              </a:rPr>
              <a:t>State Number Information</a:t>
            </a:r>
            <a:endParaRPr sz="1400" b="0" i="0" u="none" strike="noStrike" cap="none">
              <a:solidFill>
                <a:srgbClr val="000000"/>
              </a:solidFill>
              <a:latin typeface="Arial"/>
              <a:ea typeface="Arial"/>
              <a:cs typeface="Arial"/>
              <a:sym typeface="Arial"/>
            </a:endParaRPr>
          </a:p>
        </p:txBody>
      </p:sp>
      <p:pic>
        <p:nvPicPr>
          <p:cNvPr id="398" name="Google Shape;398;p26"/>
          <p:cNvPicPr preferRelativeResize="0"/>
          <p:nvPr/>
        </p:nvPicPr>
        <p:blipFill rotWithShape="1">
          <a:blip r:embed="rId3">
            <a:alphaModFix/>
          </a:blip>
          <a:srcRect/>
          <a:stretch/>
        </p:blipFill>
        <p:spPr>
          <a:xfrm>
            <a:off x="5175503" y="2560853"/>
            <a:ext cx="3805551" cy="296502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7"/>
          <p:cNvSpPr txBox="1"/>
          <p:nvPr/>
        </p:nvSpPr>
        <p:spPr>
          <a:xfrm>
            <a:off x="457200" y="3997315"/>
            <a:ext cx="8229600" cy="2564764"/>
          </a:xfrm>
          <a:prstGeom prst="rect">
            <a:avLst/>
          </a:prstGeom>
          <a:noFill/>
          <a:ln>
            <a:noFill/>
          </a:ln>
        </p:spPr>
        <p:txBody>
          <a:bodyPr spcFirstLastPara="1" wrap="square" lIns="91440" tIns="45700" rIns="91425" bIns="45700" anchor="t" anchorCtr="0">
            <a:noAutofit/>
          </a:bodyPr>
          <a:lstStyle/>
          <a:p>
            <a:pPr marR="0" lvl="1" indent="0" algn="l" defTabSz="0" rtl="0">
              <a:lnSpc>
                <a:spcPct val="100000"/>
              </a:lnSpc>
              <a:spcBef>
                <a:spcPts val="0"/>
              </a:spcBef>
              <a:spcAft>
                <a:spcPts val="0"/>
              </a:spcAft>
              <a:buClr>
                <a:srgbClr val="000000"/>
              </a:buClr>
              <a:buSzPts val="1800"/>
              <a:buFont typeface="Arial"/>
              <a:buNone/>
            </a:pPr>
            <a:r>
              <a:rPr lang="en-US" sz="1600" b="0" i="0" u="none" strike="noStrike" cap="none" dirty="0">
                <a:solidFill>
                  <a:schemeClr val="dk1"/>
                </a:solidFill>
                <a:latin typeface="Arial"/>
                <a:ea typeface="Arial"/>
                <a:cs typeface="Arial"/>
                <a:sym typeface="Arial"/>
              </a:rPr>
              <a:t>Validation stickers or decals, must be placed within six inches of the State issued number - either in front of or behind the State issued number depending on State law.</a:t>
            </a:r>
            <a:endParaRPr sz="1600" b="0" i="0" u="none" strike="noStrike" cap="none" dirty="0">
              <a:solidFill>
                <a:srgbClr val="000000"/>
              </a:solidFill>
              <a:latin typeface="Arial"/>
              <a:ea typeface="Arial"/>
              <a:cs typeface="Arial"/>
              <a:sym typeface="Arial"/>
            </a:endParaRPr>
          </a:p>
          <a:p>
            <a:pPr marR="0" lvl="1" indent="0" algn="l" defTabSz="0" rtl="0">
              <a:lnSpc>
                <a:spcPct val="100000"/>
              </a:lnSpc>
              <a:spcBef>
                <a:spcPts val="360"/>
              </a:spcBef>
              <a:spcAft>
                <a:spcPts val="0"/>
              </a:spcAft>
              <a:buClr>
                <a:srgbClr val="000000"/>
              </a:buClr>
              <a:buSzPts val="1800"/>
              <a:buFont typeface="Arial"/>
              <a:buNone/>
            </a:pPr>
            <a:endParaRPr sz="1000" b="0" i="0" u="none" strike="noStrike" cap="none" dirty="0">
              <a:solidFill>
                <a:schemeClr val="dk1"/>
              </a:solidFill>
              <a:latin typeface="Arial"/>
              <a:ea typeface="Arial"/>
              <a:cs typeface="Arial"/>
              <a:sym typeface="Arial"/>
            </a:endParaRPr>
          </a:p>
          <a:p>
            <a:pPr marR="0" lvl="1" indent="0" algn="l" defTabSz="0" rtl="0">
              <a:lnSpc>
                <a:spcPct val="100000"/>
              </a:lnSpc>
              <a:spcBef>
                <a:spcPts val="360"/>
              </a:spcBef>
              <a:spcAft>
                <a:spcPts val="0"/>
              </a:spcAft>
              <a:buClr>
                <a:srgbClr val="000000"/>
              </a:buClr>
              <a:buSzPts val="1800"/>
              <a:buFont typeface="Arial"/>
              <a:buNone/>
            </a:pPr>
            <a:r>
              <a:rPr lang="en-US" sz="1600" b="0" i="0" u="none" strike="noStrike" cap="none" dirty="0">
                <a:solidFill>
                  <a:schemeClr val="dk1"/>
                </a:solidFill>
                <a:latin typeface="Arial"/>
                <a:ea typeface="Arial"/>
                <a:cs typeface="Arial"/>
                <a:sym typeface="Arial"/>
              </a:rPr>
              <a:t>Since 1973, sticker color rotates by vessel registration expiration year beginning with blue and using the following pattern:  </a:t>
            </a:r>
            <a:r>
              <a:rPr lang="en-US" sz="1600" dirty="0">
                <a:solidFill>
                  <a:schemeClr val="dk1"/>
                </a:solidFill>
              </a:rPr>
              <a:t>		B</a:t>
            </a:r>
            <a:r>
              <a:rPr lang="en-US" sz="1600" b="0" i="0" u="none" strike="noStrike" cap="none" dirty="0">
                <a:solidFill>
                  <a:schemeClr val="dk1"/>
                </a:solidFill>
                <a:latin typeface="Arial"/>
                <a:ea typeface="Arial"/>
                <a:cs typeface="Arial"/>
                <a:sym typeface="Arial"/>
              </a:rPr>
              <a:t>lue → International </a:t>
            </a:r>
            <a:r>
              <a:rPr lang="en-US" sz="1600" dirty="0">
                <a:solidFill>
                  <a:schemeClr val="dk1"/>
                </a:solidFill>
              </a:rPr>
              <a:t>O</a:t>
            </a:r>
            <a:r>
              <a:rPr lang="en-US" sz="1600" b="0" i="0" u="none" strike="noStrike" cap="none" dirty="0">
                <a:solidFill>
                  <a:schemeClr val="dk1"/>
                </a:solidFill>
                <a:latin typeface="Arial"/>
                <a:ea typeface="Arial"/>
                <a:cs typeface="Arial"/>
                <a:sym typeface="Arial"/>
              </a:rPr>
              <a:t>range → Green → Red</a:t>
            </a:r>
          </a:p>
          <a:p>
            <a:pPr marR="0" lvl="1" indent="0" algn="l" defTabSz="0" rtl="0">
              <a:lnSpc>
                <a:spcPct val="100000"/>
              </a:lnSpc>
              <a:spcBef>
                <a:spcPts val="360"/>
              </a:spcBef>
              <a:spcAft>
                <a:spcPts val="0"/>
              </a:spcAft>
              <a:buClr>
                <a:srgbClr val="000000"/>
              </a:buClr>
              <a:buSzPts val="1800"/>
              <a:buFont typeface="Arial"/>
              <a:buNone/>
            </a:pPr>
            <a:endParaRPr lang="en-US" sz="1000" dirty="0">
              <a:solidFill>
                <a:schemeClr val="dk1"/>
              </a:solidFill>
            </a:endParaRPr>
          </a:p>
          <a:p>
            <a:pPr marR="0" lvl="1" indent="0" algn="l" defTabSz="0" rtl="0">
              <a:lnSpc>
                <a:spcPct val="100000"/>
              </a:lnSpc>
              <a:spcAft>
                <a:spcPts val="0"/>
              </a:spcAft>
              <a:buClr>
                <a:srgbClr val="000000"/>
              </a:buClr>
              <a:buSzPts val="1800"/>
              <a:buFont typeface="Arial"/>
              <a:buNone/>
            </a:pPr>
            <a:r>
              <a:rPr lang="en-US" sz="1600" dirty="0">
                <a:solidFill>
                  <a:schemeClr val="dk1"/>
                </a:solidFill>
              </a:rPr>
              <a:t>Vessels </a:t>
            </a:r>
            <a:r>
              <a:rPr lang="en-US" sz="1600" b="0" i="0" u="none" strike="noStrike" cap="none" dirty="0">
                <a:solidFill>
                  <a:schemeClr val="dk1"/>
                </a:solidFill>
                <a:latin typeface="Arial"/>
                <a:ea typeface="Arial"/>
                <a:cs typeface="Arial"/>
                <a:sym typeface="Arial"/>
              </a:rPr>
              <a:t>with registrations that expire in:</a:t>
            </a:r>
          </a:p>
          <a:p>
            <a:pPr marL="285750" marR="0" lvl="1" indent="-285750" algn="l" defTabSz="0" rtl="0">
              <a:lnSpc>
                <a:spcPct val="100000"/>
              </a:lnSpc>
              <a:spcBef>
                <a:spcPts val="360"/>
              </a:spcBef>
              <a:spcAft>
                <a:spcPts val="0"/>
              </a:spcAft>
              <a:buClr>
                <a:srgbClr val="000000"/>
              </a:buClr>
              <a:buSzPts val="1800"/>
              <a:buFont typeface="Arial" panose="020B0604020202020204" pitchFamily="34" charset="0"/>
              <a:buChar char="•"/>
            </a:pPr>
            <a:r>
              <a:rPr lang="en-US" sz="1600" b="0" i="0" u="none" strike="noStrike" cap="none" dirty="0">
                <a:solidFill>
                  <a:schemeClr val="dk1"/>
                </a:solidFill>
                <a:latin typeface="Arial"/>
                <a:ea typeface="Arial"/>
                <a:cs typeface="Arial"/>
                <a:sym typeface="Arial"/>
              </a:rPr>
              <a:t>2027 will be issued a green sticker</a:t>
            </a:r>
          </a:p>
          <a:p>
            <a:pPr marL="285750" marR="0" lvl="1" indent="-285750" algn="l" defTabSz="0" rtl="0">
              <a:lnSpc>
                <a:spcPct val="100000"/>
              </a:lnSpc>
              <a:spcBef>
                <a:spcPts val="360"/>
              </a:spcBef>
              <a:spcAft>
                <a:spcPts val="0"/>
              </a:spcAft>
              <a:buClr>
                <a:srgbClr val="000000"/>
              </a:buClr>
              <a:buSzPts val="1800"/>
              <a:buFont typeface="Arial" panose="020B0604020202020204" pitchFamily="34" charset="0"/>
              <a:buChar char="•"/>
            </a:pPr>
            <a:r>
              <a:rPr lang="en-US" sz="1600" dirty="0">
                <a:solidFill>
                  <a:schemeClr val="dk1"/>
                </a:solidFill>
              </a:rPr>
              <a:t>2028 will be issued a red sticker</a:t>
            </a:r>
          </a:p>
          <a:p>
            <a:pPr marL="285750" marR="0" lvl="1" indent="-285750" algn="l" defTabSz="0" rtl="0">
              <a:lnSpc>
                <a:spcPct val="100000"/>
              </a:lnSpc>
              <a:spcBef>
                <a:spcPts val="360"/>
              </a:spcBef>
              <a:spcAft>
                <a:spcPts val="0"/>
              </a:spcAft>
              <a:buClr>
                <a:srgbClr val="000000"/>
              </a:buClr>
              <a:buSzPts val="1800"/>
              <a:buFont typeface="Arial" panose="020B0604020202020204" pitchFamily="34" charset="0"/>
              <a:buChar char="•"/>
            </a:pPr>
            <a:r>
              <a:rPr lang="en-US" sz="1600" b="0" i="0" u="none" strike="noStrike" cap="none" dirty="0">
                <a:solidFill>
                  <a:schemeClr val="dk1"/>
                </a:solidFill>
                <a:latin typeface="Arial"/>
                <a:ea typeface="Arial"/>
                <a:cs typeface="Arial"/>
                <a:sym typeface="Arial"/>
              </a:rPr>
              <a:t>2029 will be issued a blue sticker, and so on…</a:t>
            </a:r>
            <a:endParaRPr sz="1600" b="0" i="0" u="none" strike="noStrike" cap="none" dirty="0">
              <a:solidFill>
                <a:srgbClr val="000000"/>
              </a:solidFill>
              <a:latin typeface="Arial"/>
              <a:ea typeface="Arial"/>
              <a:cs typeface="Arial"/>
              <a:sym typeface="Arial"/>
            </a:endParaRPr>
          </a:p>
        </p:txBody>
      </p:sp>
      <p:sp>
        <p:nvSpPr>
          <p:cNvPr id="406" name="Google Shape;406;p27"/>
          <p:cNvSpPr txBox="1"/>
          <p:nvPr/>
        </p:nvSpPr>
        <p:spPr>
          <a:xfrm>
            <a:off x="0" y="899160"/>
            <a:ext cx="9144000" cy="103787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dk1"/>
                </a:solidFill>
                <a:latin typeface="Arial"/>
                <a:ea typeface="Arial"/>
                <a:cs typeface="Arial"/>
                <a:sym typeface="Arial"/>
              </a:rPr>
              <a:t>Sticker Information</a:t>
            </a:r>
            <a:endParaRPr sz="600" b="0" i="0" u="none" strike="noStrike" cap="none">
              <a:solidFill>
                <a:srgbClr val="000000"/>
              </a:solidFill>
              <a:latin typeface="Arial"/>
              <a:ea typeface="Arial"/>
              <a:cs typeface="Arial"/>
              <a:sym typeface="Arial"/>
            </a:endParaRPr>
          </a:p>
        </p:txBody>
      </p:sp>
      <p:pic>
        <p:nvPicPr>
          <p:cNvPr id="407" name="Google Shape;407;p27"/>
          <p:cNvPicPr preferRelativeResize="0"/>
          <p:nvPr/>
        </p:nvPicPr>
        <p:blipFill rotWithShape="1">
          <a:blip r:embed="rId3">
            <a:alphaModFix/>
          </a:blip>
          <a:srcRect r="1822"/>
          <a:stretch/>
        </p:blipFill>
        <p:spPr>
          <a:xfrm>
            <a:off x="1879232" y="1783950"/>
            <a:ext cx="1886857" cy="2086302"/>
          </a:xfrm>
          <a:prstGeom prst="rect">
            <a:avLst/>
          </a:prstGeom>
          <a:noFill/>
          <a:ln>
            <a:noFill/>
          </a:ln>
        </p:spPr>
      </p:pic>
      <p:grpSp>
        <p:nvGrpSpPr>
          <p:cNvPr id="408" name="Google Shape;408;p27"/>
          <p:cNvGrpSpPr/>
          <p:nvPr/>
        </p:nvGrpSpPr>
        <p:grpSpPr>
          <a:xfrm>
            <a:off x="4806502" y="1690688"/>
            <a:ext cx="2458266" cy="2179564"/>
            <a:chOff x="0" y="0"/>
            <a:chExt cx="3136265" cy="3476625"/>
          </a:xfrm>
        </p:grpSpPr>
        <p:pic>
          <p:nvPicPr>
            <p:cNvPr id="409" name="Google Shape;409;p27" descr="A green and white sign&#10;&#10;AI-generated content may be incorrect."/>
            <p:cNvPicPr preferRelativeResize="0"/>
            <p:nvPr/>
          </p:nvPicPr>
          <p:blipFill rotWithShape="1">
            <a:blip r:embed="rId4">
              <a:alphaModFix/>
            </a:blip>
            <a:srcRect/>
            <a:stretch/>
          </p:blipFill>
          <p:spPr>
            <a:xfrm>
              <a:off x="0" y="1866900"/>
              <a:ext cx="1631950" cy="1609725"/>
            </a:xfrm>
            <a:prstGeom prst="rect">
              <a:avLst/>
            </a:prstGeom>
            <a:noFill/>
            <a:ln>
              <a:noFill/>
            </a:ln>
          </p:spPr>
        </p:pic>
        <p:pic>
          <p:nvPicPr>
            <p:cNvPr id="410" name="Google Shape;410;p27" descr="A boat on the water&#10;&#10;AI-generated content may be incorrect."/>
            <p:cNvPicPr preferRelativeResize="0"/>
            <p:nvPr/>
          </p:nvPicPr>
          <p:blipFill rotWithShape="1">
            <a:blip r:embed="rId5">
              <a:alphaModFix/>
            </a:blip>
            <a:srcRect/>
            <a:stretch/>
          </p:blipFill>
          <p:spPr>
            <a:xfrm>
              <a:off x="57150" y="0"/>
              <a:ext cx="3079115" cy="1866265"/>
            </a:xfrm>
            <a:prstGeom prst="rect">
              <a:avLst/>
            </a:prstGeom>
            <a:noFill/>
            <a:ln>
              <a:noFill/>
            </a:ln>
          </p:spPr>
        </p:pic>
        <p:cxnSp>
          <p:nvCxnSpPr>
            <p:cNvPr id="411" name="Google Shape;411;p27"/>
            <p:cNvCxnSpPr/>
            <p:nvPr/>
          </p:nvCxnSpPr>
          <p:spPr>
            <a:xfrm rot="10800000" flipH="1">
              <a:off x="552450" y="1181100"/>
              <a:ext cx="57150" cy="685165"/>
            </a:xfrm>
            <a:prstGeom prst="straightConnector1">
              <a:avLst/>
            </a:prstGeom>
            <a:noFill/>
            <a:ln w="28575" cap="flat" cmpd="sng">
              <a:solidFill>
                <a:srgbClr val="C00000"/>
              </a:solidFill>
              <a:prstDash val="solid"/>
              <a:round/>
              <a:headEnd type="none" w="sm" len="sm"/>
              <a:tailEnd type="triangle" w="med" len="med"/>
            </a:ln>
          </p:spPr>
        </p:cxn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6" name="Google Shape;206;p4"/>
          <p:cNvSpPr txBox="1"/>
          <p:nvPr/>
        </p:nvSpPr>
        <p:spPr>
          <a:xfrm>
            <a:off x="544068" y="1869625"/>
            <a:ext cx="8055864" cy="4111406"/>
          </a:xfrm>
          <a:prstGeom prst="rect">
            <a:avLst/>
          </a:prstGeom>
          <a:noFill/>
          <a:ln>
            <a:noFill/>
          </a:ln>
        </p:spPr>
        <p:txBody>
          <a:bodyPr spcFirstLastPara="1" wrap="square" lIns="91425" tIns="45700" rIns="91425" bIns="45700" anchor="t" anchorCtr="0">
            <a:spAutoFit/>
          </a:bodyPr>
          <a:lstStyle/>
          <a:p>
            <a:pPr marL="0" marR="0" lvl="0" indent="0" algn="l" rtl="0">
              <a:lnSpc>
                <a:spcPct val="108000"/>
              </a:lnSpc>
              <a:spcBef>
                <a:spcPts val="500"/>
              </a:spcBef>
              <a:spcAft>
                <a:spcPts val="0"/>
              </a:spcAft>
              <a:buNone/>
            </a:pPr>
            <a:r>
              <a:rPr lang="en-US" sz="1600" b="1" i="0" u="none" strike="noStrike" cap="none" dirty="0">
                <a:solidFill>
                  <a:srgbClr val="000000"/>
                </a:solidFill>
                <a:sym typeface="Arial"/>
              </a:rPr>
              <a:t>Watch for these frequent errors when reviewing an application:</a:t>
            </a:r>
          </a:p>
          <a:p>
            <a:pPr marL="285750" marR="0" lvl="0" indent="-285750" algn="l" rtl="0">
              <a:spcBef>
                <a:spcPts val="600"/>
              </a:spcBef>
              <a:spcAft>
                <a:spcPts val="0"/>
              </a:spcAft>
              <a:buClr>
                <a:srgbClr val="000000"/>
              </a:buClr>
              <a:buFont typeface="Arial"/>
              <a:buChar char="•"/>
            </a:pPr>
            <a:r>
              <a:rPr lang="en-US" sz="1600" b="0" i="0" u="none" strike="noStrike" cap="none" dirty="0">
                <a:solidFill>
                  <a:srgbClr val="000000"/>
                </a:solidFill>
                <a:sym typeface="Arial"/>
              </a:rPr>
              <a:t>HIN errors - miscounted or mistyped characters (0 vs. O, 1 vs. I). Re-check all 12 characters against the hull.</a:t>
            </a:r>
          </a:p>
          <a:p>
            <a:pPr marL="285750" marR="0" lvl="0" indent="-285750" algn="l" rtl="0">
              <a:spcBef>
                <a:spcPts val="600"/>
              </a:spcBef>
              <a:spcAft>
                <a:spcPts val="0"/>
              </a:spcAft>
              <a:buClr>
                <a:srgbClr val="000000"/>
              </a:buClr>
              <a:buFont typeface="Arial"/>
              <a:buChar char="•"/>
            </a:pPr>
            <a:r>
              <a:rPr lang="en-US" sz="1600" b="0" i="0" u="none" strike="noStrike" cap="none" dirty="0">
                <a:solidFill>
                  <a:srgbClr val="000000"/>
                </a:solidFill>
                <a:sym typeface="Arial"/>
              </a:rPr>
              <a:t>Wrong State of Principal Operation - if the vessel is used mostly in another state, do not register or issue a CON.</a:t>
            </a:r>
          </a:p>
          <a:p>
            <a:pPr marL="285750" marR="0" lvl="0" indent="-285750" algn="l" rtl="0">
              <a:spcBef>
                <a:spcPts val="600"/>
              </a:spcBef>
              <a:spcAft>
                <a:spcPts val="0"/>
              </a:spcAft>
              <a:buClr>
                <a:srgbClr val="000000"/>
              </a:buClr>
              <a:buFont typeface="Arial"/>
              <a:buChar char="•"/>
            </a:pPr>
            <a:r>
              <a:rPr lang="en-US" sz="1600" b="0" i="0" u="none" strike="noStrike" cap="none" dirty="0">
                <a:solidFill>
                  <a:srgbClr val="000000"/>
                </a:solidFill>
                <a:sym typeface="Arial"/>
              </a:rPr>
              <a:t>Mismatched vessel, propulsion, or engine-drive type.  Verify each against the definitions in this guide</a:t>
            </a:r>
            <a:r>
              <a:rPr lang="en-US" sz="1600" dirty="0"/>
              <a:t>.</a:t>
            </a:r>
            <a:endParaRPr lang="en-US" sz="1600" b="0" i="0" u="none" strike="noStrike" cap="none" dirty="0">
              <a:solidFill>
                <a:srgbClr val="000000"/>
              </a:solidFill>
              <a:sym typeface="Arial"/>
            </a:endParaRPr>
          </a:p>
          <a:p>
            <a:pPr marL="285750" marR="0" lvl="0" indent="-285750" algn="l" rtl="0">
              <a:spcBef>
                <a:spcPts val="600"/>
              </a:spcBef>
              <a:spcAft>
                <a:spcPts val="0"/>
              </a:spcAft>
              <a:buClr>
                <a:srgbClr val="000000"/>
              </a:buClr>
              <a:buFont typeface="Arial"/>
              <a:buChar char="•"/>
            </a:pPr>
            <a:r>
              <a:rPr lang="en-US" sz="1600" b="0" i="0" u="none" strike="noStrike" cap="none" dirty="0">
                <a:solidFill>
                  <a:srgbClr val="000000"/>
                </a:solidFill>
                <a:sym typeface="Arial"/>
              </a:rPr>
              <a:t>Incomplete owner information - missing co-owner name, address, or ID. Collect all required details before processing.</a:t>
            </a:r>
          </a:p>
          <a:p>
            <a:pPr marL="285750" marR="0" lvl="0" indent="-285750" algn="l" rtl="0">
              <a:spcBef>
                <a:spcPts val="600"/>
              </a:spcBef>
              <a:spcAft>
                <a:spcPts val="0"/>
              </a:spcAft>
              <a:buClr>
                <a:srgbClr val="000000"/>
              </a:buClr>
              <a:buFont typeface="Arial"/>
              <a:buChar char="•"/>
            </a:pPr>
            <a:r>
              <a:rPr lang="en-US" sz="1600" b="0" i="0" u="none" strike="noStrike" cap="none" dirty="0">
                <a:solidFill>
                  <a:srgbClr val="000000"/>
                </a:solidFill>
                <a:sym typeface="Arial"/>
              </a:rPr>
              <a:t>Missing supporting documents - confirm the bill of sale, title, or prior registration match the application.</a:t>
            </a:r>
            <a:br>
              <a:rPr lang="en-US" sz="1600" b="0" i="0" u="none" strike="noStrike" cap="none" dirty="0">
                <a:solidFill>
                  <a:srgbClr val="000000"/>
                </a:solidFill>
                <a:sym typeface="Arial"/>
              </a:rPr>
            </a:br>
            <a:endParaRPr lang="en-US" sz="1600" b="0" i="0" u="none" strike="noStrike" cap="none" dirty="0">
              <a:solidFill>
                <a:srgbClr val="000000"/>
              </a:solidFill>
              <a:sym typeface="Arial"/>
            </a:endParaRPr>
          </a:p>
          <a:p>
            <a:pPr marL="0" marR="0" lvl="0" indent="0" algn="l" rtl="0">
              <a:lnSpc>
                <a:spcPct val="108000"/>
              </a:lnSpc>
              <a:spcBef>
                <a:spcPts val="500"/>
              </a:spcBef>
              <a:spcAft>
                <a:spcPts val="0"/>
              </a:spcAft>
              <a:buNone/>
            </a:pPr>
            <a:r>
              <a:rPr lang="en-US" sz="1600" b="1" i="0" u="none" strike="noStrike" cap="none" dirty="0">
                <a:solidFill>
                  <a:srgbClr val="000000"/>
                </a:solidFill>
                <a:sym typeface="Arial"/>
              </a:rPr>
              <a:t>When in doubt, pause the application and confirm with the customer or your supervisor before issuing the CON.</a:t>
            </a:r>
          </a:p>
        </p:txBody>
      </p:sp>
      <p:sp>
        <p:nvSpPr>
          <p:cNvPr id="207" name="Google Shape;207;p4"/>
          <p:cNvSpPr txBox="1"/>
          <p:nvPr/>
        </p:nvSpPr>
        <p:spPr>
          <a:xfrm>
            <a:off x="457200" y="990600"/>
            <a:ext cx="8229600" cy="63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sym typeface="Arial"/>
              </a:rPr>
              <a:t>Common Data Inaccuracies</a:t>
            </a:r>
          </a:p>
        </p:txBody>
      </p:sp>
    </p:spTree>
    <p:extLst>
      <p:ext uri="{BB962C8B-B14F-4D97-AF65-F5344CB8AC3E}">
        <p14:creationId xmlns:p14="http://schemas.microsoft.com/office/powerpoint/2010/main" val="2955084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6" name="Google Shape;206;p4"/>
          <p:cNvSpPr txBox="1"/>
          <p:nvPr/>
        </p:nvSpPr>
        <p:spPr>
          <a:xfrm>
            <a:off x="598932" y="1869625"/>
            <a:ext cx="7946136" cy="375425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12000"/>
              </a:lnSpc>
              <a:spcBef>
                <a:spcPts val="600"/>
              </a:spcBef>
              <a:spcAft>
                <a:spcPts val="0"/>
              </a:spcAft>
              <a:buClr>
                <a:srgbClr val="000000"/>
              </a:buClr>
              <a:buFont typeface="Arial"/>
              <a:buChar char="•"/>
            </a:pPr>
            <a:r>
              <a:rPr lang="en-US" sz="1600" b="0" i="0" u="none" strike="noStrike" cap="none" dirty="0">
                <a:solidFill>
                  <a:srgbClr val="000000"/>
                </a:solidFill>
                <a:sym typeface="Arial"/>
              </a:rPr>
              <a:t>A complete and accurate </a:t>
            </a:r>
            <a:r>
              <a:rPr lang="en-US" sz="1600" b="0" i="0" u="none" strike="noStrike" cap="none" dirty="0" err="1">
                <a:solidFill>
                  <a:srgbClr val="000000"/>
                </a:solidFill>
                <a:sym typeface="Arial"/>
              </a:rPr>
              <a:t>aCON</a:t>
            </a:r>
            <a:r>
              <a:rPr lang="en-US" sz="1600" b="0" i="0" u="none" strike="noStrike" cap="none" dirty="0">
                <a:solidFill>
                  <a:srgbClr val="000000"/>
                </a:solidFill>
                <a:sym typeface="Arial"/>
              </a:rPr>
              <a:t> starts with a careful review of all 10 vessel specifications.</a:t>
            </a:r>
          </a:p>
          <a:p>
            <a:pPr marL="285750" marR="0" lvl="0" indent="-285750" algn="l" rtl="0">
              <a:lnSpc>
                <a:spcPct val="112000"/>
              </a:lnSpc>
              <a:spcBef>
                <a:spcPts val="600"/>
              </a:spcBef>
              <a:spcAft>
                <a:spcPts val="0"/>
              </a:spcAft>
              <a:buClr>
                <a:srgbClr val="000000"/>
              </a:buClr>
              <a:buFont typeface="Arial"/>
              <a:buChar char="•"/>
            </a:pPr>
            <a:r>
              <a:rPr lang="en-US" sz="1600" b="0" i="0" u="none" strike="noStrike" cap="none" dirty="0">
                <a:solidFill>
                  <a:srgbClr val="000000"/>
                </a:solidFill>
                <a:sym typeface="Arial"/>
              </a:rPr>
              <a:t>The HIN is the vessel’s unique fingerprint - verify every one of its’ 12 characters.</a:t>
            </a:r>
          </a:p>
          <a:p>
            <a:pPr marL="285750" marR="0" lvl="0" indent="-285750" algn="l" rtl="0">
              <a:lnSpc>
                <a:spcPct val="112000"/>
              </a:lnSpc>
              <a:spcBef>
                <a:spcPts val="600"/>
              </a:spcBef>
              <a:spcAft>
                <a:spcPts val="0"/>
              </a:spcAft>
              <a:buClr>
                <a:srgbClr val="000000"/>
              </a:buClr>
              <a:buFont typeface="Arial"/>
              <a:buChar char="•"/>
            </a:pPr>
            <a:r>
              <a:rPr lang="en-US" sz="1600" b="0" i="0" u="none" strike="noStrike" cap="none" dirty="0">
                <a:solidFill>
                  <a:srgbClr val="000000"/>
                </a:solidFill>
                <a:sym typeface="Arial"/>
              </a:rPr>
              <a:t>State of Principal Operation determines if the vessel is registered in your state</a:t>
            </a:r>
          </a:p>
          <a:p>
            <a:pPr marL="285750" marR="0" lvl="0" indent="-285750" algn="l" rtl="0">
              <a:lnSpc>
                <a:spcPct val="112000"/>
              </a:lnSpc>
              <a:spcBef>
                <a:spcPts val="600"/>
              </a:spcBef>
              <a:spcAft>
                <a:spcPts val="0"/>
              </a:spcAft>
              <a:buClr>
                <a:srgbClr val="000000"/>
              </a:buClr>
              <a:buFont typeface="Arial"/>
              <a:buChar char="•"/>
            </a:pPr>
            <a:r>
              <a:rPr lang="en-US" sz="1600" b="0" i="0" u="none" strike="noStrike" cap="none" dirty="0">
                <a:solidFill>
                  <a:srgbClr val="000000"/>
                </a:solidFill>
                <a:sym typeface="Arial"/>
              </a:rPr>
              <a:t>Primary Operation describes how the vessel is used (recreational or commercial).</a:t>
            </a:r>
          </a:p>
          <a:p>
            <a:pPr marL="285750" marR="0" lvl="0" indent="-285750" algn="l" rtl="0">
              <a:lnSpc>
                <a:spcPct val="112000"/>
              </a:lnSpc>
              <a:spcBef>
                <a:spcPts val="600"/>
              </a:spcBef>
              <a:spcAft>
                <a:spcPts val="0"/>
              </a:spcAft>
              <a:buClr>
                <a:srgbClr val="000000"/>
              </a:buClr>
              <a:buFont typeface="Arial"/>
              <a:buChar char="•"/>
            </a:pPr>
            <a:r>
              <a:rPr lang="en-US" sz="1600" b="0" i="0" u="none" strike="noStrike" cap="none" dirty="0">
                <a:solidFill>
                  <a:srgbClr val="000000"/>
                </a:solidFill>
                <a:sym typeface="Arial"/>
              </a:rPr>
              <a:t>Choose vessel type, hull material, propulsion, and engine drive using the definitions in this guide.</a:t>
            </a:r>
          </a:p>
          <a:p>
            <a:pPr marL="285750" marR="0" lvl="0" indent="-285750" algn="l" rtl="0">
              <a:lnSpc>
                <a:spcPct val="112000"/>
              </a:lnSpc>
              <a:spcBef>
                <a:spcPts val="600"/>
              </a:spcBef>
              <a:spcAft>
                <a:spcPts val="0"/>
              </a:spcAft>
              <a:buClr>
                <a:srgbClr val="000000"/>
              </a:buClr>
              <a:buFont typeface="Arial"/>
              <a:buChar char="•"/>
            </a:pPr>
            <a:r>
              <a:rPr lang="en-US" sz="1600" b="0" i="0" u="none" strike="noStrike" cap="none" dirty="0">
                <a:solidFill>
                  <a:srgbClr val="000000"/>
                </a:solidFill>
                <a:sym typeface="Arial"/>
              </a:rPr>
              <a:t>Catch errors at intake: accurate data protects sales, transfers, and law enforcement investigations.</a:t>
            </a:r>
          </a:p>
          <a:p>
            <a:pPr marL="285750" marR="0" lvl="0" indent="-285750" algn="l" rtl="0">
              <a:lnSpc>
                <a:spcPct val="112000"/>
              </a:lnSpc>
              <a:spcBef>
                <a:spcPts val="600"/>
              </a:spcBef>
              <a:spcAft>
                <a:spcPts val="0"/>
              </a:spcAft>
              <a:buClr>
                <a:srgbClr val="000000"/>
              </a:buClr>
              <a:buFont typeface="Arial"/>
              <a:buChar char="•"/>
            </a:pPr>
            <a:r>
              <a:rPr lang="en-US" sz="1600" b="0" i="0" u="none" strike="noStrike" cap="none" dirty="0">
                <a:solidFill>
                  <a:srgbClr val="000000"/>
                </a:solidFill>
                <a:sym typeface="Arial"/>
              </a:rPr>
              <a:t>CONs are valid for up to 3 years; explain formats, numbering, and sticker rules to every customer.</a:t>
            </a:r>
          </a:p>
        </p:txBody>
      </p:sp>
      <p:sp>
        <p:nvSpPr>
          <p:cNvPr id="207" name="Google Shape;207;p4"/>
          <p:cNvSpPr txBox="1"/>
          <p:nvPr/>
        </p:nvSpPr>
        <p:spPr>
          <a:xfrm>
            <a:off x="457200" y="990600"/>
            <a:ext cx="8229600" cy="63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sym typeface="Arial"/>
              </a:rPr>
              <a:t>Key Takeaways</a:t>
            </a:r>
          </a:p>
        </p:txBody>
      </p:sp>
    </p:spTree>
    <p:extLst>
      <p:ext uri="{BB962C8B-B14F-4D97-AF65-F5344CB8AC3E}">
        <p14:creationId xmlns:p14="http://schemas.microsoft.com/office/powerpoint/2010/main" val="3555163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8"/>
          <p:cNvSpPr txBox="1"/>
          <p:nvPr/>
        </p:nvSpPr>
        <p:spPr>
          <a:xfrm>
            <a:off x="457200" y="2530249"/>
            <a:ext cx="8454325" cy="29238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000" b="0" i="0" u="none" strike="noStrike" cap="none" dirty="0">
                <a:solidFill>
                  <a:schemeClr val="dk1"/>
                </a:solidFill>
                <a:sym typeface="Arial"/>
              </a:rPr>
              <a:t>The NASBLA: Vessel Identification, Registration &amp; Titling (VIRT) Committee posts best practices, model acts, registration and titling guidance, and vessel type classifications referenced in this training aid, and other information at: </a:t>
            </a:r>
            <a:endParaRPr sz="2000" b="0" i="0" u="none" strike="noStrike" cap="none" dirty="0">
              <a:solidFill>
                <a:schemeClr val="dk1"/>
              </a:solidFill>
              <a:sym typeface="Arial"/>
            </a:endParaRPr>
          </a:p>
          <a:p>
            <a:pPr marL="0" marR="0" lvl="0" indent="0" algn="ctr" rtl="0">
              <a:lnSpc>
                <a:spcPct val="100000"/>
              </a:lnSpc>
              <a:spcBef>
                <a:spcPts val="0"/>
              </a:spcBef>
              <a:spcAft>
                <a:spcPts val="0"/>
              </a:spcAft>
              <a:buClr>
                <a:srgbClr val="000000"/>
              </a:buClr>
              <a:buSzPts val="2400"/>
              <a:buFont typeface="Arial"/>
              <a:buNone/>
            </a:pPr>
            <a:endParaRPr sz="2000" b="0" i="0" u="none" strike="noStrike" cap="none" dirty="0">
              <a:solidFill>
                <a:schemeClr val="dk1"/>
              </a:solidFill>
              <a:sym typeface="Arial"/>
            </a:endParaRPr>
          </a:p>
          <a:p>
            <a:pPr marL="0" marR="0" lvl="0" indent="0" algn="ctr" rtl="0">
              <a:lnSpc>
                <a:spcPct val="100000"/>
              </a:lnSpc>
              <a:spcBef>
                <a:spcPts val="0"/>
              </a:spcBef>
              <a:spcAft>
                <a:spcPts val="0"/>
              </a:spcAft>
              <a:buClr>
                <a:srgbClr val="000000"/>
              </a:buClr>
              <a:buSzPts val="2400"/>
              <a:buFont typeface="Arial"/>
              <a:buNone/>
            </a:pPr>
            <a:r>
              <a:rPr lang="en-US" sz="2000" b="0" i="0" u="sng" strike="noStrike" cap="none" dirty="0">
                <a:solidFill>
                  <a:schemeClr val="hlink"/>
                </a:solidFill>
                <a:sym typeface="Arial"/>
                <a:hlinkClick r:id="rId3"/>
              </a:rPr>
              <a:t>https://www.nasbla.org/nasblamain/advocacy/virt</a:t>
            </a:r>
            <a:endParaRPr sz="2000" b="0" i="0" u="none" strike="noStrike" cap="none" dirty="0">
              <a:solidFill>
                <a:schemeClr val="dk1"/>
              </a:solidFill>
              <a:sym typeface="Arial"/>
            </a:endParaRPr>
          </a:p>
          <a:p>
            <a:pPr marL="0" marR="0" lvl="0" indent="0" algn="l" rtl="0">
              <a:lnSpc>
                <a:spcPct val="100000"/>
              </a:lnSpc>
              <a:spcBef>
                <a:spcPts val="0"/>
              </a:spcBef>
              <a:spcAft>
                <a:spcPts val="0"/>
              </a:spcAft>
              <a:buClr>
                <a:srgbClr val="000000"/>
              </a:buClr>
              <a:buSzPts val="2400"/>
              <a:buFont typeface="Arial"/>
              <a:buNone/>
            </a:pPr>
            <a:endParaRPr sz="1600" b="0" i="0" u="sng" strike="noStrike" cap="none" dirty="0">
              <a:solidFill>
                <a:schemeClr val="dk1"/>
              </a:solidFill>
              <a:ea typeface="Times New Roman"/>
              <a:sym typeface="Times New Roman"/>
              <a:hlinkClick r:id="rId4">
                <a:extLst>
                  <a:ext uri="{A12FA001-AC4F-418D-AE19-62706E023703}">
                    <ahyp:hlinkClr xmlns:ahyp="http://schemas.microsoft.com/office/drawing/2018/hyperlinkcolor" val="tx"/>
                  </a:ext>
                </a:extLst>
              </a:hlinkClick>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solidFill>
                <a:srgbClr val="000000"/>
              </a:solidFill>
              <a:sym typeface="Arial"/>
            </a:endParaRPr>
          </a:p>
          <a:p>
            <a:pPr marL="0" marR="0" lvl="0" indent="0" algn="l" rtl="0">
              <a:lnSpc>
                <a:spcPct val="100000"/>
              </a:lnSpc>
              <a:spcBef>
                <a:spcPts val="0"/>
              </a:spcBef>
              <a:spcAft>
                <a:spcPts val="0"/>
              </a:spcAft>
              <a:buClr>
                <a:srgbClr val="000000"/>
              </a:buClr>
              <a:buSzPts val="2400"/>
              <a:buFont typeface="Arial"/>
              <a:buNone/>
            </a:pPr>
            <a:endParaRPr sz="1600" b="0" i="0" u="none" strike="noStrike" cap="none" dirty="0">
              <a:solidFill>
                <a:schemeClr val="dk1"/>
              </a:solidFill>
              <a:ea typeface="Times New Roman"/>
              <a:sym typeface="Times New Roman"/>
            </a:endParaRPr>
          </a:p>
          <a:p>
            <a:pPr marL="0" marR="0" lvl="0" indent="0" algn="l" rtl="0">
              <a:lnSpc>
                <a:spcPct val="100000"/>
              </a:lnSpc>
              <a:spcBef>
                <a:spcPts val="0"/>
              </a:spcBef>
              <a:spcAft>
                <a:spcPts val="0"/>
              </a:spcAft>
              <a:buClr>
                <a:srgbClr val="000000"/>
              </a:buClr>
              <a:buSzPts val="2400"/>
              <a:buFont typeface="Arial"/>
              <a:buNone/>
            </a:pPr>
            <a:endParaRPr sz="1600" b="0" i="0" u="none" strike="noStrike" cap="none" dirty="0">
              <a:solidFill>
                <a:schemeClr val="dk1"/>
              </a:solidFill>
              <a:ea typeface="Times New Roman"/>
              <a:sym typeface="Times New Roman"/>
            </a:endParaRPr>
          </a:p>
        </p:txBody>
      </p:sp>
      <p:sp>
        <p:nvSpPr>
          <p:cNvPr id="400" name="Google Shape;400;p28"/>
          <p:cNvSpPr txBox="1"/>
          <p:nvPr/>
        </p:nvSpPr>
        <p:spPr>
          <a:xfrm>
            <a:off x="457200" y="1200912"/>
            <a:ext cx="8229600" cy="10378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chemeClr val="dk1"/>
                </a:solidFill>
                <a:sym typeface="Arial"/>
              </a:rPr>
              <a:t>Still have questions?</a:t>
            </a:r>
            <a:endParaRPr sz="3600" b="1" i="0" u="none" strike="noStrike" cap="none" dirty="0">
              <a:solidFill>
                <a:srgbClr val="000000"/>
              </a:solidFil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04">
          <a:extLst>
            <a:ext uri="{FF2B5EF4-FFF2-40B4-BE49-F238E27FC236}">
              <a16:creationId xmlns:a16="http://schemas.microsoft.com/office/drawing/2014/main" id="{D1D2A521-E19F-DF3E-35E4-D494B0786163}"/>
            </a:ext>
          </a:extLst>
        </p:cNvPr>
        <p:cNvGrpSpPr/>
        <p:nvPr/>
      </p:nvGrpSpPr>
      <p:grpSpPr>
        <a:xfrm>
          <a:off x="0" y="0"/>
          <a:ext cx="0" cy="0"/>
          <a:chOff x="0" y="0"/>
          <a:chExt cx="0" cy="0"/>
        </a:xfrm>
      </p:grpSpPr>
      <p:sp>
        <p:nvSpPr>
          <p:cNvPr id="405" name="Google Shape;405;p29">
            <a:extLst>
              <a:ext uri="{FF2B5EF4-FFF2-40B4-BE49-F238E27FC236}">
                <a16:creationId xmlns:a16="http://schemas.microsoft.com/office/drawing/2014/main" id="{75DCD5B4-88ED-A316-0033-2F68C89A8658}"/>
              </a:ext>
            </a:extLst>
          </p:cNvPr>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06" name="Google Shape;406;p29">
            <a:extLst>
              <a:ext uri="{FF2B5EF4-FFF2-40B4-BE49-F238E27FC236}">
                <a16:creationId xmlns:a16="http://schemas.microsoft.com/office/drawing/2014/main" id="{856883EE-2D27-8C89-9458-0BC93D8E9CF5}"/>
              </a:ext>
            </a:extLst>
          </p:cNvPr>
          <p:cNvSpPr txBox="1">
            <a:spLocks noGrp="1"/>
          </p:cNvSpPr>
          <p:nvPr>
            <p:ph type="title"/>
          </p:nvPr>
        </p:nvSpPr>
        <p:spPr>
          <a:xfrm>
            <a:off x="1711842" y="168516"/>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500" dirty="0">
                <a:solidFill>
                  <a:schemeClr val="dk1"/>
                </a:solidFill>
                <a:latin typeface="Arial"/>
                <a:ea typeface="Arial"/>
                <a:cs typeface="Arial"/>
                <a:sym typeface="Arial"/>
              </a:rPr>
              <a:t>Vessel Length</a:t>
            </a:r>
            <a:endParaRPr dirty="0">
              <a:latin typeface="Arial"/>
              <a:ea typeface="Arial"/>
              <a:cs typeface="Arial"/>
              <a:sym typeface="Arial"/>
            </a:endParaRPr>
          </a:p>
        </p:txBody>
      </p:sp>
      <p:sp>
        <p:nvSpPr>
          <p:cNvPr id="408" name="Google Shape;408;p29">
            <a:extLst>
              <a:ext uri="{FF2B5EF4-FFF2-40B4-BE49-F238E27FC236}">
                <a16:creationId xmlns:a16="http://schemas.microsoft.com/office/drawing/2014/main" id="{DA9DB72C-2F2E-FB0E-0DB2-FA03CAB3F18F}"/>
              </a:ext>
            </a:extLst>
          </p:cNvPr>
          <p:cNvSpPr txBox="1">
            <a:spLocks noGrp="1"/>
          </p:cNvSpPr>
          <p:nvPr>
            <p:ph type="body" idx="1"/>
          </p:nvPr>
        </p:nvSpPr>
        <p:spPr>
          <a:xfrm>
            <a:off x="228599" y="903770"/>
            <a:ext cx="8686800" cy="2263910"/>
          </a:xfrm>
          <a:prstGeom prst="rect">
            <a:avLst/>
          </a:prstGeom>
          <a:noFill/>
          <a:ln>
            <a:noFill/>
          </a:ln>
        </p:spPr>
        <p:txBody>
          <a:bodyPr spcFirstLastPara="1" wrap="square" lIns="91425" tIns="45700" rIns="91425" bIns="45700" anchor="t" anchorCtr="0">
            <a:noAutofit/>
          </a:bodyPr>
          <a:lstStyle/>
          <a:p>
            <a:pPr marL="0" lvl="0" indent="0">
              <a:lnSpc>
                <a:spcPct val="110000"/>
              </a:lnSpc>
              <a:spcBef>
                <a:spcPts val="0"/>
              </a:spcBef>
              <a:buSzPts val="1600"/>
            </a:pPr>
            <a:r>
              <a:rPr lang="en-US" sz="1600" dirty="0">
                <a:latin typeface="Arial"/>
                <a:ea typeface="Arial"/>
                <a:cs typeface="Arial"/>
                <a:sym typeface="Arial"/>
              </a:rPr>
              <a:t>Length means the straight line horizontal measurement of the overall length from the foremost part of the boat to the aftermost part of the boat, measured from end to end over the deck excluding sheer, and measured parallel to the centerline. Bow sprits, bumpkins, rudders, outboard motor brackets, handles, and other similar fittings, attachments, and extensions are not included in the measurement.</a:t>
            </a:r>
            <a:endParaRPr sz="1600" dirty="0">
              <a:latin typeface="Arial"/>
              <a:ea typeface="Arial"/>
              <a:cs typeface="Arial"/>
              <a:sym typeface="Arial"/>
            </a:endParaRPr>
          </a:p>
        </p:txBody>
      </p:sp>
      <p:sp>
        <p:nvSpPr>
          <p:cNvPr id="409" name="Google Shape;409;p29">
            <a:extLst>
              <a:ext uri="{FF2B5EF4-FFF2-40B4-BE49-F238E27FC236}">
                <a16:creationId xmlns:a16="http://schemas.microsoft.com/office/drawing/2014/main" id="{883F6343-4D81-4AE0-C579-E0AF97DAF0D3}"/>
              </a:ext>
            </a:extLst>
          </p:cNvPr>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10" name="Google Shape;410;p29">
            <a:extLst>
              <a:ext uri="{FF2B5EF4-FFF2-40B4-BE49-F238E27FC236}">
                <a16:creationId xmlns:a16="http://schemas.microsoft.com/office/drawing/2014/main" id="{0510DDBA-2CAB-54B0-983F-EFF636470A30}"/>
              </a:ext>
            </a:extLst>
          </p:cNvPr>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2" name="Picture 1">
            <a:extLst>
              <a:ext uri="{FF2B5EF4-FFF2-40B4-BE49-F238E27FC236}">
                <a16:creationId xmlns:a16="http://schemas.microsoft.com/office/drawing/2014/main" id="{6B95A11F-1CAB-3AD5-8387-5B1BB941DFF3}"/>
              </a:ext>
            </a:extLst>
          </p:cNvPr>
          <p:cNvPicPr>
            <a:picLocks noChangeAspect="1"/>
          </p:cNvPicPr>
          <p:nvPr/>
        </p:nvPicPr>
        <p:blipFill>
          <a:blip r:embed="rId3"/>
          <a:stretch>
            <a:fillRect/>
          </a:stretch>
        </p:blipFill>
        <p:spPr>
          <a:xfrm>
            <a:off x="877447" y="3261841"/>
            <a:ext cx="7389103" cy="1619217"/>
          </a:xfrm>
          <a:prstGeom prst="rect">
            <a:avLst/>
          </a:prstGeom>
        </p:spPr>
      </p:pic>
    </p:spTree>
    <p:extLst>
      <p:ext uri="{BB962C8B-B14F-4D97-AF65-F5344CB8AC3E}">
        <p14:creationId xmlns:p14="http://schemas.microsoft.com/office/powerpoint/2010/main" val="1685059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
          <p:cNvSpPr txBox="1"/>
          <p:nvPr/>
        </p:nvSpPr>
        <p:spPr>
          <a:xfrm>
            <a:off x="976313" y="3814763"/>
            <a:ext cx="6873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0000"/>
              </a:solidFill>
              <a:latin typeface="Times New Roman"/>
              <a:ea typeface="Times New Roman"/>
              <a:cs typeface="Times New Roman"/>
              <a:sym typeface="Times New Roman"/>
            </a:endParaRPr>
          </a:p>
        </p:txBody>
      </p:sp>
      <p:sp>
        <p:nvSpPr>
          <p:cNvPr id="196" name="Google Shape;196;p3"/>
          <p:cNvSpPr txBox="1"/>
          <p:nvPr/>
        </p:nvSpPr>
        <p:spPr>
          <a:xfrm>
            <a:off x="301752" y="1956582"/>
            <a:ext cx="6108191" cy="3716362"/>
          </a:xfrm>
          <a:prstGeom prst="rect">
            <a:avLst/>
          </a:prstGeom>
          <a:solidFill>
            <a:srgbClr val="000000">
              <a:alpha val="0"/>
            </a:srgbClr>
          </a:solidFill>
          <a:ln>
            <a:noFill/>
          </a:ln>
        </p:spPr>
        <p:txBody>
          <a:bodyPr spcFirstLastPara="1" wrap="square" lIns="91400" tIns="45700" rIns="91400" bIns="45700" anchor="ctr" anchorCtr="0">
            <a:spAutoFit/>
          </a:bodyPr>
          <a:lstStyle/>
          <a:p>
            <a:pPr marL="9144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mn-lt"/>
                <a:sym typeface="Arial"/>
              </a:rPr>
              <a:t>This training aid will assist you with correctly completing or reviewing an Application for Certificate of Number (</a:t>
            </a:r>
            <a:r>
              <a:rPr lang="en-US" sz="1600" b="0" i="0" u="none" strike="noStrike" cap="none" dirty="0" err="1">
                <a:solidFill>
                  <a:srgbClr val="000000"/>
                </a:solidFill>
                <a:latin typeface="+mn-lt"/>
                <a:sym typeface="Arial"/>
              </a:rPr>
              <a:t>aCON</a:t>
            </a:r>
            <a:r>
              <a:rPr lang="en-US" sz="1600" b="0" i="0" u="none" strike="noStrike" cap="none" dirty="0">
                <a:solidFill>
                  <a:srgbClr val="000000"/>
                </a:solidFill>
                <a:latin typeface="+mn-lt"/>
                <a:sym typeface="Arial"/>
              </a:rPr>
              <a:t>) as outlined in 33 CFR Part 174 and to provide accurate registration and title ownership to the customer.</a:t>
            </a:r>
            <a:endParaRPr sz="1600" b="0" i="0" u="none" strike="noStrike" cap="none" dirty="0">
              <a:solidFill>
                <a:srgbClr val="000000"/>
              </a:solidFill>
              <a:latin typeface="+mn-lt"/>
              <a:sym typeface="Arial"/>
            </a:endParaRPr>
          </a:p>
          <a:p>
            <a:pPr marL="91440" lvl="0">
              <a:spcBef>
                <a:spcPts val="1125"/>
              </a:spcBef>
              <a:buSzPts val="1600"/>
            </a:pPr>
            <a:r>
              <a:rPr lang="en-US" sz="1600" b="0" i="0" u="none" strike="noStrike" cap="none" dirty="0">
                <a:solidFill>
                  <a:srgbClr val="000000"/>
                </a:solidFill>
                <a:latin typeface="+mn-lt"/>
                <a:sym typeface="Arial"/>
              </a:rPr>
              <a:t>Having an accurate CON (registration) and title information is critical because it assists new buyers with a smooth transfer, facilitates loan processes, streamlines the filing of insurance claims, and assists law enforcement fraud and theft </a:t>
            </a:r>
            <a:r>
              <a:rPr lang="en-US" sz="1600" dirty="0">
                <a:latin typeface="+mn-lt"/>
              </a:rPr>
              <a:t>investigations</a:t>
            </a:r>
            <a:r>
              <a:rPr lang="en-US" sz="1600" b="0" i="0" u="none" strike="noStrike" cap="none" dirty="0">
                <a:solidFill>
                  <a:srgbClr val="000000"/>
                </a:solidFill>
                <a:latin typeface="+mn-lt"/>
                <a:sym typeface="Arial"/>
              </a:rPr>
              <a:t>.</a:t>
            </a:r>
            <a:endParaRPr sz="1600" b="0" i="0" u="none" strike="noStrike" cap="none" dirty="0">
              <a:solidFill>
                <a:srgbClr val="000000"/>
              </a:solidFill>
              <a:latin typeface="+mn-lt"/>
              <a:sym typeface="Arial"/>
            </a:endParaRPr>
          </a:p>
          <a:p>
            <a:pPr marL="91440" lvl="0">
              <a:spcBef>
                <a:spcPts val="1125"/>
              </a:spcBef>
              <a:buSzPts val="1600"/>
            </a:pPr>
            <a:r>
              <a:rPr lang="en-US" sz="1600" b="0" i="0" u="none" strike="noStrike" cap="none" dirty="0">
                <a:solidFill>
                  <a:srgbClr val="000000"/>
                </a:solidFill>
                <a:latin typeface="+mn-lt"/>
                <a:sym typeface="Arial"/>
              </a:rPr>
              <a:t>Each state </a:t>
            </a:r>
            <a:r>
              <a:rPr lang="en-US" sz="1600" b="0" i="0" u="none" strike="noStrike" cap="none" dirty="0" err="1">
                <a:solidFill>
                  <a:srgbClr val="000000"/>
                </a:solidFill>
                <a:latin typeface="+mn-lt"/>
                <a:sym typeface="Arial"/>
              </a:rPr>
              <a:t>a</a:t>
            </a:r>
            <a:r>
              <a:rPr lang="en-US" sz="1600" dirty="0" err="1">
                <a:latin typeface="+mn-lt"/>
              </a:rPr>
              <a:t>CON</a:t>
            </a:r>
            <a:r>
              <a:rPr lang="en-US" sz="1600" dirty="0">
                <a:latin typeface="+mn-lt"/>
              </a:rPr>
              <a:t> may have</a:t>
            </a:r>
            <a:r>
              <a:rPr lang="en-US" sz="1600" b="0" i="0" u="none" strike="noStrike" cap="none" dirty="0">
                <a:solidFill>
                  <a:srgbClr val="000000"/>
                </a:solidFill>
                <a:latin typeface="+mn-lt"/>
                <a:sym typeface="Arial"/>
              </a:rPr>
              <a:t> a slightly different format, but the information captured is required to be consistent.</a:t>
            </a:r>
            <a:endParaRPr sz="1600" b="0" i="0" u="none" strike="noStrike" cap="none" dirty="0">
              <a:solidFill>
                <a:srgbClr val="000000"/>
              </a:solidFill>
              <a:latin typeface="+mn-lt"/>
              <a:sym typeface="Arial"/>
            </a:endParaRPr>
          </a:p>
          <a:p>
            <a:pPr marL="91440" lvl="0">
              <a:spcBef>
                <a:spcPts val="1125"/>
              </a:spcBef>
              <a:buSzPts val="1600"/>
            </a:pPr>
            <a:r>
              <a:rPr lang="en-US" sz="1600" b="0" i="0" u="none" strike="noStrike" cap="none" dirty="0">
                <a:solidFill>
                  <a:srgbClr val="000000"/>
                </a:solidFill>
                <a:latin typeface="+mn-lt"/>
                <a:sym typeface="Arial"/>
              </a:rPr>
              <a:t>This training aid is a “step-by-step” approach to ensure consistency within each section of the </a:t>
            </a:r>
            <a:r>
              <a:rPr lang="en-US" sz="1600" b="0" i="0" u="none" strike="noStrike" cap="none" dirty="0" err="1">
                <a:solidFill>
                  <a:srgbClr val="000000"/>
                </a:solidFill>
                <a:latin typeface="+mn-lt"/>
                <a:sym typeface="Arial"/>
              </a:rPr>
              <a:t>a</a:t>
            </a:r>
            <a:r>
              <a:rPr lang="en-US" sz="1600" dirty="0" err="1">
                <a:latin typeface="+mn-lt"/>
              </a:rPr>
              <a:t>CON</a:t>
            </a:r>
            <a:r>
              <a:rPr lang="en-US" sz="1600" b="0" i="0" u="none" strike="noStrike" cap="none" dirty="0">
                <a:solidFill>
                  <a:srgbClr val="000000"/>
                </a:solidFill>
                <a:latin typeface="+mn-lt"/>
                <a:sym typeface="Arial"/>
              </a:rPr>
              <a:t>.</a:t>
            </a:r>
            <a:endParaRPr sz="1600" b="0" i="0" u="none" strike="noStrike" cap="none" dirty="0">
              <a:solidFill>
                <a:srgbClr val="000000"/>
              </a:solidFill>
              <a:latin typeface="+mn-lt"/>
              <a:sym typeface="Arial"/>
            </a:endParaRPr>
          </a:p>
        </p:txBody>
      </p:sp>
      <p:sp>
        <p:nvSpPr>
          <p:cNvPr id="197" name="Google Shape;197;p3"/>
          <p:cNvSpPr txBox="1"/>
          <p:nvPr/>
        </p:nvSpPr>
        <p:spPr>
          <a:xfrm>
            <a:off x="457200" y="990600"/>
            <a:ext cx="8229600" cy="535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dk1"/>
                </a:solidFill>
                <a:sym typeface="Arial"/>
              </a:rPr>
              <a:t>Training Purpose</a:t>
            </a:r>
            <a:endParaRPr sz="3600" b="1" i="0" u="none" strike="noStrike" cap="none">
              <a:solidFill>
                <a:srgbClr val="000000"/>
              </a:solidFill>
              <a:sym typeface="Arial"/>
            </a:endParaRPr>
          </a:p>
        </p:txBody>
      </p:sp>
      <p:pic>
        <p:nvPicPr>
          <p:cNvPr id="198" name="Google Shape;198;p3" descr="Text&#10;&#10;AI-generated content may be incorrect."/>
          <p:cNvPicPr preferRelativeResize="0"/>
          <p:nvPr/>
        </p:nvPicPr>
        <p:blipFill rotWithShape="1">
          <a:blip r:embed="rId3">
            <a:alphaModFix/>
          </a:blip>
          <a:srcRect/>
          <a:stretch/>
        </p:blipFill>
        <p:spPr>
          <a:xfrm>
            <a:off x="6674275" y="2050079"/>
            <a:ext cx="2012525" cy="2898049"/>
          </a:xfrm>
          <a:prstGeom prst="rect">
            <a:avLst/>
          </a:prstGeom>
          <a:noFill/>
          <a:ln>
            <a:noFill/>
          </a:ln>
        </p:spPr>
      </p:pic>
    </p:spTree>
    <p:extLst>
      <p:ext uri="{BB962C8B-B14F-4D97-AF65-F5344CB8AC3E}">
        <p14:creationId xmlns:p14="http://schemas.microsoft.com/office/powerpoint/2010/main" val="829529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04"/>
        <p:cNvGrpSpPr/>
        <p:nvPr/>
      </p:nvGrpSpPr>
      <p:grpSpPr>
        <a:xfrm>
          <a:off x="0" y="0"/>
          <a:ext cx="0" cy="0"/>
          <a:chOff x="0" y="0"/>
          <a:chExt cx="0" cy="0"/>
        </a:xfrm>
      </p:grpSpPr>
      <p:sp>
        <p:nvSpPr>
          <p:cNvPr id="405" name="Google Shape;405;p29"/>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06" name="Google Shape;406;p29"/>
          <p:cNvSpPr txBox="1">
            <a:spLocks noGrp="1"/>
          </p:cNvSpPr>
          <p:nvPr>
            <p:ph type="title"/>
          </p:nvPr>
        </p:nvSpPr>
        <p:spPr>
          <a:xfrm>
            <a:off x="1828800" y="3551426"/>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500" dirty="0">
                <a:solidFill>
                  <a:schemeClr val="dk1"/>
                </a:solidFill>
                <a:latin typeface="Arial"/>
                <a:ea typeface="Arial"/>
                <a:cs typeface="Arial"/>
                <a:sym typeface="Arial"/>
              </a:rPr>
              <a:t>Open Motorboat</a:t>
            </a:r>
            <a:endParaRPr dirty="0">
              <a:latin typeface="Arial"/>
              <a:ea typeface="Arial"/>
              <a:cs typeface="Arial"/>
              <a:sym typeface="Arial"/>
            </a:endParaRPr>
          </a:p>
        </p:txBody>
      </p:sp>
      <p:sp>
        <p:nvSpPr>
          <p:cNvPr id="408" name="Google Shape;408;p29"/>
          <p:cNvSpPr txBox="1">
            <a:spLocks noGrp="1"/>
          </p:cNvSpPr>
          <p:nvPr>
            <p:ph type="body" idx="1"/>
          </p:nvPr>
        </p:nvSpPr>
        <p:spPr>
          <a:xfrm>
            <a:off x="228598" y="4142205"/>
            <a:ext cx="8686800" cy="22639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1"/>
              </a:buClr>
              <a:buSzPts val="1600"/>
            </a:pPr>
            <a:r>
              <a:rPr lang="en-US" sz="1600" i="1" dirty="0">
                <a:latin typeface="Arial"/>
                <a:ea typeface="Arial"/>
                <a:cs typeface="Arial"/>
                <a:sym typeface="Arial"/>
              </a:rPr>
              <a:t>A vessel equipped with propulsion machinery </a:t>
            </a:r>
            <a:r>
              <a:rPr lang="en-US" sz="1600" b="1" i="1" dirty="0">
                <a:latin typeface="Arial"/>
                <a:ea typeface="Arial"/>
                <a:cs typeface="Arial"/>
                <a:sym typeface="Arial"/>
              </a:rPr>
              <a:t>and</a:t>
            </a:r>
            <a:r>
              <a:rPr lang="en-US" sz="1600" i="1" dirty="0">
                <a:latin typeface="Arial"/>
                <a:ea typeface="Arial"/>
                <a:cs typeface="Arial"/>
                <a:sym typeface="Arial"/>
              </a:rPr>
              <a:t> having an open load carrying area that does not have a continuous deck to protect it from the entry of water.</a:t>
            </a:r>
            <a:endParaRPr sz="1600" dirty="0">
              <a:latin typeface="Arial"/>
              <a:ea typeface="Arial"/>
              <a:cs typeface="Arial"/>
              <a:sym typeface="Arial"/>
            </a:endParaRPr>
          </a:p>
          <a:p>
            <a:pPr marL="285750" lvl="0" indent="-285750" algn="l" rtl="0">
              <a:lnSpc>
                <a:spcPct val="110000"/>
              </a:lnSpc>
              <a:spcBef>
                <a:spcPts val="333"/>
              </a:spcBef>
              <a:spcAft>
                <a:spcPts val="0"/>
              </a:spcAft>
              <a:buClr>
                <a:schemeClr val="dk1"/>
              </a:buClr>
              <a:buSzPts val="1600"/>
              <a:buFont typeface="Arial" panose="020B0604020202020204" pitchFamily="34" charset="0"/>
              <a:buChar char="•"/>
            </a:pPr>
            <a:r>
              <a:rPr lang="en-US" sz="1600" dirty="0">
                <a:latin typeface="Arial"/>
                <a:ea typeface="Arial"/>
                <a:cs typeface="Arial"/>
                <a:sym typeface="Arial"/>
              </a:rPr>
              <a:t>These vessels typically have little, if any, enclosed space to protect occupants from the outside environment. They are the most common type of vessel and include freshwater and saltwater fishing boats, Jon boats, skiffs, utility boats, runabouts, and ski boats.</a:t>
            </a:r>
          </a:p>
          <a:p>
            <a:pPr marL="285750" lvl="0" indent="-285750" algn="l" rtl="0">
              <a:lnSpc>
                <a:spcPct val="110000"/>
              </a:lnSpc>
              <a:spcBef>
                <a:spcPts val="333"/>
              </a:spcBef>
              <a:spcAft>
                <a:spcPts val="0"/>
              </a:spcAft>
              <a:buClr>
                <a:schemeClr val="dk1"/>
              </a:buClr>
              <a:buSzPts val="1600"/>
              <a:buFont typeface="Arial" panose="020B0604020202020204" pitchFamily="34" charset="0"/>
              <a:buChar char="•"/>
            </a:pPr>
            <a:r>
              <a:rPr lang="en-US" sz="1600" b="1" dirty="0">
                <a:latin typeface="Arial"/>
                <a:ea typeface="Arial"/>
                <a:cs typeface="Arial"/>
                <a:sym typeface="Arial"/>
              </a:rPr>
              <a:t>Important</a:t>
            </a:r>
            <a:r>
              <a:rPr lang="en-US" sz="1600" dirty="0">
                <a:latin typeface="Arial"/>
                <a:ea typeface="Arial"/>
                <a:cs typeface="Arial"/>
                <a:sym typeface="Arial"/>
              </a:rPr>
              <a:t>: Vessels such as paddlecraft (canoes/kayaks/paddleboards), inflatable boats, and rowboats that can be propelled by paddles, oars, and other manual means, but have been equipped with mechanical propulsion, should be classified as an </a:t>
            </a:r>
            <a:r>
              <a:rPr lang="en-US" sz="1600" b="1" dirty="0">
                <a:latin typeface="Arial"/>
                <a:ea typeface="Arial"/>
                <a:cs typeface="Arial"/>
                <a:sym typeface="Arial"/>
              </a:rPr>
              <a:t>open motorboat</a:t>
            </a:r>
            <a:r>
              <a:rPr lang="en-US" sz="1600" dirty="0">
                <a:latin typeface="Arial"/>
                <a:ea typeface="Arial"/>
                <a:cs typeface="Arial"/>
                <a:sym typeface="Arial"/>
              </a:rPr>
              <a:t>.</a:t>
            </a:r>
            <a:endParaRPr sz="1600" dirty="0">
              <a:latin typeface="Arial"/>
              <a:ea typeface="Arial"/>
              <a:cs typeface="Arial"/>
              <a:sym typeface="Arial"/>
            </a:endParaRPr>
          </a:p>
        </p:txBody>
      </p:sp>
      <p:pic>
        <p:nvPicPr>
          <p:cNvPr id="407" name="Google Shape;407;p29"/>
          <p:cNvPicPr preferRelativeResize="0"/>
          <p:nvPr/>
        </p:nvPicPr>
        <p:blipFill rotWithShape="1">
          <a:blip r:embed="rId3">
            <a:alphaModFix/>
          </a:blip>
          <a:srcRect/>
          <a:stretch/>
        </p:blipFill>
        <p:spPr>
          <a:xfrm>
            <a:off x="394582" y="164566"/>
            <a:ext cx="8354833" cy="3362819"/>
          </a:xfrm>
          <a:prstGeom prst="rect">
            <a:avLst/>
          </a:prstGeom>
          <a:noFill/>
          <a:ln>
            <a:noFill/>
          </a:ln>
        </p:spPr>
      </p:pic>
      <p:sp>
        <p:nvSpPr>
          <p:cNvPr id="409" name="Google Shape;409;p29"/>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10" name="Google Shape;410;p29"/>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14"/>
        <p:cNvGrpSpPr/>
        <p:nvPr/>
      </p:nvGrpSpPr>
      <p:grpSpPr>
        <a:xfrm>
          <a:off x="0" y="0"/>
          <a:ext cx="0" cy="0"/>
          <a:chOff x="0" y="0"/>
          <a:chExt cx="0" cy="0"/>
        </a:xfrm>
      </p:grpSpPr>
      <p:sp>
        <p:nvSpPr>
          <p:cNvPr id="415" name="Google Shape;415;p30"/>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16" name="Google Shape;416;p30"/>
          <p:cNvSpPr txBox="1">
            <a:spLocks noGrp="1"/>
          </p:cNvSpPr>
          <p:nvPr>
            <p:ph type="title"/>
          </p:nvPr>
        </p:nvSpPr>
        <p:spPr>
          <a:xfrm>
            <a:off x="1688061" y="3616821"/>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Pontoon Motorboat</a:t>
            </a:r>
            <a:endParaRPr sz="2400" dirty="0">
              <a:latin typeface="Arial"/>
              <a:ea typeface="Arial"/>
              <a:cs typeface="Arial"/>
              <a:sym typeface="Arial"/>
            </a:endParaRPr>
          </a:p>
        </p:txBody>
      </p:sp>
      <p:sp>
        <p:nvSpPr>
          <p:cNvPr id="417" name="Google Shape;417;p30"/>
          <p:cNvSpPr txBox="1">
            <a:spLocks noGrp="1"/>
          </p:cNvSpPr>
          <p:nvPr>
            <p:ph type="body" idx="1"/>
          </p:nvPr>
        </p:nvSpPr>
        <p:spPr>
          <a:xfrm>
            <a:off x="228600" y="4547222"/>
            <a:ext cx="8686800" cy="1809930"/>
          </a:xfrm>
          <a:prstGeom prst="rect">
            <a:avLst/>
          </a:prstGeom>
          <a:noFill/>
          <a:ln>
            <a:noFill/>
          </a:ln>
        </p:spPr>
        <p:txBody>
          <a:bodyPr spcFirstLastPara="1" wrap="square" lIns="91425" tIns="45700" rIns="91425" bIns="45700" anchor="t" anchorCtr="0">
            <a:normAutofit/>
          </a:bodyPr>
          <a:lstStyle/>
          <a:p>
            <a:pPr marL="285750" indent="-285750">
              <a:spcBef>
                <a:spcPts val="0"/>
              </a:spcBef>
              <a:buSzPts val="1600"/>
              <a:buFont typeface="Arial" panose="020B0604020202020204" pitchFamily="34" charset="0"/>
              <a:buChar char="•"/>
            </a:pPr>
            <a:r>
              <a:rPr lang="en-US" sz="1600" i="1" dirty="0">
                <a:latin typeface="Arial"/>
                <a:cs typeface="Arial"/>
                <a:sym typeface="Arial"/>
              </a:rPr>
              <a:t>A vessel with a broad, flat deck that is affixed on top of closed cylinders which are used for buoyancy, the basic design of which is usually implemented with two rows of floats as a catamaran or with three rows of floats as a trimaran.</a:t>
            </a:r>
            <a:endParaRPr sz="1600" i="1" dirty="0">
              <a:latin typeface="Arial"/>
              <a:cs typeface="Arial"/>
              <a:sym typeface="Arial"/>
            </a:endParaRPr>
          </a:p>
          <a:p>
            <a:pPr marL="285750" indent="-285750">
              <a:spcBef>
                <a:spcPts val="280"/>
              </a:spcBef>
              <a:buSzPts val="1600"/>
              <a:buFont typeface="Arial" panose="020B0604020202020204" pitchFamily="34" charset="0"/>
              <a:buChar char="•"/>
            </a:pPr>
            <a:r>
              <a:rPr lang="en-US" sz="1600" dirty="0">
                <a:latin typeface="Arial"/>
                <a:cs typeface="Arial"/>
                <a:sym typeface="Arial"/>
              </a:rPr>
              <a:t>This is a motorized vessel where occupants ride on top of pontoon hulls and are usually surrounded by protective railings. Most pontoon boats are constructed from aluminum, though fiberglass and polyethylene (plastic) are gaining in popularity.</a:t>
            </a:r>
            <a:endParaRPr sz="1600" dirty="0">
              <a:latin typeface="Arial"/>
              <a:cs typeface="Arial"/>
              <a:sym typeface="Arial"/>
            </a:endParaRPr>
          </a:p>
        </p:txBody>
      </p:sp>
      <p:sp>
        <p:nvSpPr>
          <p:cNvPr id="418" name="Google Shape;418;p30"/>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19" name="Google Shape;419;p30"/>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420" name="Google Shape;420;p30"/>
          <p:cNvPicPr preferRelativeResize="0"/>
          <p:nvPr/>
        </p:nvPicPr>
        <p:blipFill rotWithShape="1">
          <a:blip r:embed="rId3">
            <a:alphaModFix/>
          </a:blip>
          <a:srcRect/>
          <a:stretch/>
        </p:blipFill>
        <p:spPr>
          <a:xfrm>
            <a:off x="1651179" y="381521"/>
            <a:ext cx="5560164" cy="32353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24"/>
        <p:cNvGrpSpPr/>
        <p:nvPr/>
      </p:nvGrpSpPr>
      <p:grpSpPr>
        <a:xfrm>
          <a:off x="0" y="0"/>
          <a:ext cx="0" cy="0"/>
          <a:chOff x="0" y="0"/>
          <a:chExt cx="0" cy="0"/>
        </a:xfrm>
      </p:grpSpPr>
      <p:sp>
        <p:nvSpPr>
          <p:cNvPr id="425" name="Google Shape;425;p3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26" name="Google Shape;426;p31"/>
          <p:cNvSpPr txBox="1">
            <a:spLocks noGrp="1"/>
          </p:cNvSpPr>
          <p:nvPr>
            <p:ph type="title"/>
          </p:nvPr>
        </p:nvSpPr>
        <p:spPr>
          <a:xfrm>
            <a:off x="1828799" y="3853968"/>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Cabin Motorboat</a:t>
            </a:r>
            <a:endParaRPr sz="2400" dirty="0">
              <a:latin typeface="Arial"/>
              <a:ea typeface="Arial"/>
              <a:cs typeface="Arial"/>
              <a:sym typeface="Arial"/>
            </a:endParaRPr>
          </a:p>
        </p:txBody>
      </p:sp>
      <p:sp>
        <p:nvSpPr>
          <p:cNvPr id="427" name="Google Shape;427;p31"/>
          <p:cNvSpPr txBox="1">
            <a:spLocks noGrp="1"/>
          </p:cNvSpPr>
          <p:nvPr>
            <p:ph type="body" idx="1"/>
          </p:nvPr>
        </p:nvSpPr>
        <p:spPr>
          <a:xfrm>
            <a:off x="228600" y="4667333"/>
            <a:ext cx="8686800" cy="1504867"/>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dk1"/>
              </a:buClr>
              <a:buSzPts val="1800"/>
              <a:buFont typeface="Arial" panose="020B0604020202020204" pitchFamily="34" charset="0"/>
              <a:buChar char="•"/>
            </a:pPr>
            <a:r>
              <a:rPr lang="en-US" sz="1600" i="1" dirty="0">
                <a:latin typeface="Arial"/>
                <a:ea typeface="Arial"/>
                <a:cs typeface="Arial"/>
                <a:sym typeface="Arial"/>
              </a:rPr>
              <a:t>A vessel propelled by propulsion machinery and providing enclosed spaces inside its structure.</a:t>
            </a:r>
            <a:endParaRPr sz="1600" dirty="0">
              <a:latin typeface="Arial"/>
              <a:ea typeface="Arial"/>
              <a:cs typeface="Arial"/>
              <a:sym typeface="Arial"/>
            </a:endParaRPr>
          </a:p>
          <a:p>
            <a:pPr marL="285750" lvl="0" indent="-285750" algn="l" rtl="0">
              <a:lnSpc>
                <a:spcPct val="90000"/>
              </a:lnSpc>
              <a:spcBef>
                <a:spcPts val="360"/>
              </a:spcBef>
              <a:spcAft>
                <a:spcPts val="0"/>
              </a:spcAft>
              <a:buClr>
                <a:schemeClr val="dk1"/>
              </a:buClr>
              <a:buSzPts val="1800"/>
              <a:buFont typeface="Arial" panose="020B0604020202020204" pitchFamily="34" charset="0"/>
              <a:buChar char="•"/>
            </a:pPr>
            <a:r>
              <a:rPr lang="en-US" sz="1600" dirty="0">
                <a:latin typeface="Arial"/>
                <a:ea typeface="Arial"/>
                <a:cs typeface="Arial"/>
                <a:sym typeface="Arial"/>
              </a:rPr>
              <a:t>Vessels with enclosed spaces large enough to protect occupants from the outside environment for an extended period. They are generally larger than 23 feet and include cabin cruisers, trawlers, cuddy-cabin cruisers, and yachts.</a:t>
            </a:r>
            <a:endParaRPr sz="1600" dirty="0">
              <a:latin typeface="Arial"/>
              <a:ea typeface="Arial"/>
              <a:cs typeface="Arial"/>
              <a:sym typeface="Arial"/>
            </a:endParaRPr>
          </a:p>
        </p:txBody>
      </p:sp>
      <p:sp>
        <p:nvSpPr>
          <p:cNvPr id="428" name="Google Shape;428;p31"/>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29" name="Google Shape;429;p31"/>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430" name="Google Shape;430;p31"/>
          <p:cNvPicPr preferRelativeResize="0"/>
          <p:nvPr/>
        </p:nvPicPr>
        <p:blipFill rotWithShape="1">
          <a:blip r:embed="rId3">
            <a:alphaModFix/>
          </a:blip>
          <a:srcRect/>
          <a:stretch/>
        </p:blipFill>
        <p:spPr>
          <a:xfrm>
            <a:off x="1362335" y="813365"/>
            <a:ext cx="6419330" cy="279397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34"/>
        <p:cNvGrpSpPr/>
        <p:nvPr/>
      </p:nvGrpSpPr>
      <p:grpSpPr>
        <a:xfrm>
          <a:off x="0" y="0"/>
          <a:ext cx="0" cy="0"/>
          <a:chOff x="0" y="0"/>
          <a:chExt cx="0" cy="0"/>
        </a:xfrm>
      </p:grpSpPr>
      <p:sp>
        <p:nvSpPr>
          <p:cNvPr id="435" name="Google Shape;435;p32"/>
          <p:cNvSpPr/>
          <p:nvPr/>
        </p:nvSpPr>
        <p:spPr>
          <a:xfrm>
            <a:off x="-2" y="-220997"/>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36" name="Google Shape;436;p32"/>
          <p:cNvSpPr txBox="1">
            <a:spLocks noGrp="1"/>
          </p:cNvSpPr>
          <p:nvPr>
            <p:ph type="title"/>
          </p:nvPr>
        </p:nvSpPr>
        <p:spPr>
          <a:xfrm>
            <a:off x="1828798" y="3694176"/>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Houseboat</a:t>
            </a:r>
            <a:endParaRPr sz="3600" dirty="0">
              <a:latin typeface="Arial"/>
              <a:ea typeface="Arial"/>
              <a:cs typeface="Arial"/>
              <a:sym typeface="Arial"/>
            </a:endParaRPr>
          </a:p>
        </p:txBody>
      </p:sp>
      <p:sp>
        <p:nvSpPr>
          <p:cNvPr id="437" name="Google Shape;437;p32"/>
          <p:cNvSpPr txBox="1">
            <a:spLocks noGrp="1"/>
          </p:cNvSpPr>
          <p:nvPr>
            <p:ph type="body" idx="1"/>
          </p:nvPr>
        </p:nvSpPr>
        <p:spPr>
          <a:xfrm>
            <a:off x="228600" y="4791456"/>
            <a:ext cx="8686800" cy="1380744"/>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dk1"/>
              </a:buClr>
              <a:buSzPts val="1800"/>
              <a:buFont typeface="Arial" panose="020B0604020202020204" pitchFamily="34" charset="0"/>
              <a:buChar char="•"/>
            </a:pPr>
            <a:r>
              <a:rPr lang="en-US" sz="1600" i="1" dirty="0">
                <a:latin typeface="Arial"/>
                <a:ea typeface="Arial"/>
                <a:cs typeface="Arial"/>
                <a:sym typeface="Arial"/>
              </a:rPr>
              <a:t>A motorized vessel that is usually non-</a:t>
            </a:r>
            <a:r>
              <a:rPr lang="en-US" sz="1600" i="1" dirty="0" err="1">
                <a:latin typeface="Arial"/>
                <a:ea typeface="Arial"/>
                <a:cs typeface="Arial"/>
                <a:sym typeface="Arial"/>
              </a:rPr>
              <a:t>planing</a:t>
            </a:r>
            <a:r>
              <a:rPr lang="en-US" sz="1600" i="1" dirty="0">
                <a:latin typeface="Arial"/>
                <a:ea typeface="Arial"/>
                <a:cs typeface="Arial"/>
                <a:sym typeface="Arial"/>
              </a:rPr>
              <a:t> and designed primarily for multi-purpose accommodation spaces with low freeboard and little or no foredeck or cockpit.</a:t>
            </a:r>
            <a:endParaRPr sz="1600" dirty="0">
              <a:latin typeface="Arial"/>
              <a:ea typeface="Arial"/>
              <a:cs typeface="Arial"/>
              <a:sym typeface="Arial"/>
            </a:endParaRPr>
          </a:p>
          <a:p>
            <a:pPr marL="285750" lvl="0" indent="-285750" algn="l" rtl="0">
              <a:lnSpc>
                <a:spcPct val="90000"/>
              </a:lnSpc>
              <a:spcBef>
                <a:spcPts val="360"/>
              </a:spcBef>
              <a:spcAft>
                <a:spcPts val="0"/>
              </a:spcAft>
              <a:buClr>
                <a:schemeClr val="dk1"/>
              </a:buClr>
              <a:buSzPts val="1800"/>
              <a:buFont typeface="Arial" panose="020B0604020202020204" pitchFamily="34" charset="0"/>
              <a:buChar char="•"/>
            </a:pPr>
            <a:r>
              <a:rPr lang="en-US" sz="1600" dirty="0">
                <a:latin typeface="Arial"/>
                <a:ea typeface="Arial"/>
                <a:cs typeface="Arial"/>
                <a:sym typeface="Arial"/>
              </a:rPr>
              <a:t>This is a vessel that is often stationary but has its own means of propulsion. These vessels usually have relatively large living accommodations and sometimes look like floating houses or RVs.</a:t>
            </a:r>
            <a:endParaRPr sz="1600" dirty="0">
              <a:latin typeface="Arial"/>
              <a:ea typeface="Arial"/>
              <a:cs typeface="Arial"/>
              <a:sym typeface="Arial"/>
            </a:endParaRPr>
          </a:p>
        </p:txBody>
      </p:sp>
      <p:sp>
        <p:nvSpPr>
          <p:cNvPr id="438" name="Google Shape;438;p32"/>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39" name="Google Shape;439;p32"/>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440" name="Google Shape;440;p32"/>
          <p:cNvPicPr preferRelativeResize="0"/>
          <p:nvPr/>
        </p:nvPicPr>
        <p:blipFill rotWithShape="1">
          <a:blip r:embed="rId3">
            <a:alphaModFix/>
          </a:blip>
          <a:srcRect/>
          <a:stretch/>
        </p:blipFill>
        <p:spPr>
          <a:xfrm>
            <a:off x="2319244" y="533400"/>
            <a:ext cx="4505512" cy="28194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44"/>
        <p:cNvGrpSpPr/>
        <p:nvPr/>
      </p:nvGrpSpPr>
      <p:grpSpPr>
        <a:xfrm>
          <a:off x="0" y="0"/>
          <a:ext cx="0" cy="0"/>
          <a:chOff x="0" y="0"/>
          <a:chExt cx="0" cy="0"/>
        </a:xfrm>
      </p:grpSpPr>
      <p:sp>
        <p:nvSpPr>
          <p:cNvPr id="445" name="Google Shape;445;p33"/>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46" name="Google Shape;446;p33"/>
          <p:cNvSpPr txBox="1">
            <a:spLocks noGrp="1"/>
          </p:cNvSpPr>
          <p:nvPr>
            <p:ph type="title"/>
          </p:nvPr>
        </p:nvSpPr>
        <p:spPr>
          <a:xfrm>
            <a:off x="1828799" y="3868353"/>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latin typeface="Arial"/>
                <a:ea typeface="Arial"/>
                <a:cs typeface="Arial"/>
                <a:sym typeface="Arial"/>
              </a:rPr>
              <a:t>Airboat</a:t>
            </a:r>
            <a:endParaRPr sz="3500" dirty="0">
              <a:solidFill>
                <a:schemeClr val="dk1"/>
              </a:solidFill>
              <a:latin typeface="Arial"/>
              <a:ea typeface="Arial"/>
              <a:cs typeface="Arial"/>
              <a:sym typeface="Arial"/>
            </a:endParaRPr>
          </a:p>
        </p:txBody>
      </p:sp>
      <p:sp>
        <p:nvSpPr>
          <p:cNvPr id="447" name="Google Shape;447;p33"/>
          <p:cNvSpPr txBox="1">
            <a:spLocks noGrp="1"/>
          </p:cNvSpPr>
          <p:nvPr>
            <p:ph type="body" idx="1"/>
          </p:nvPr>
        </p:nvSpPr>
        <p:spPr>
          <a:xfrm>
            <a:off x="228600" y="4882896"/>
            <a:ext cx="8686800" cy="1289304"/>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800"/>
              <a:buFont typeface="Arial" panose="020B0604020202020204" pitchFamily="34" charset="0"/>
              <a:buChar char="•"/>
            </a:pPr>
            <a:r>
              <a:rPr lang="en-US" sz="1600" i="1" dirty="0">
                <a:latin typeface="Arial"/>
                <a:ea typeface="Arial"/>
                <a:cs typeface="Arial"/>
                <a:sym typeface="Arial"/>
              </a:rPr>
              <a:t>A vessel that is typically flat-bottomed and propelled by an aircraft-type propeller powered by an engine.</a:t>
            </a:r>
            <a:endParaRPr sz="1600" dirty="0">
              <a:latin typeface="Arial"/>
              <a:ea typeface="Arial"/>
              <a:cs typeface="Arial"/>
              <a:sym typeface="Arial"/>
            </a:endParaRPr>
          </a:p>
          <a:p>
            <a:pPr marL="285750" lvl="0" indent="-285750" algn="l" rtl="0">
              <a:lnSpc>
                <a:spcPct val="100000"/>
              </a:lnSpc>
              <a:spcBef>
                <a:spcPts val="360"/>
              </a:spcBef>
              <a:spcAft>
                <a:spcPts val="0"/>
              </a:spcAft>
              <a:buClr>
                <a:schemeClr val="dk1"/>
              </a:buClr>
              <a:buSzPts val="1800"/>
              <a:buFont typeface="Arial" panose="020B0604020202020204" pitchFamily="34" charset="0"/>
              <a:buChar char="•"/>
            </a:pPr>
            <a:r>
              <a:rPr lang="en-US" sz="1600" dirty="0">
                <a:latin typeface="Arial"/>
                <a:ea typeface="Arial"/>
                <a:cs typeface="Arial"/>
                <a:sym typeface="Arial"/>
              </a:rPr>
              <a:t>These vessels are most often used in swamplands. The propeller pushes air rather than water.</a:t>
            </a:r>
            <a:endParaRPr sz="1600" dirty="0">
              <a:latin typeface="Arial"/>
              <a:ea typeface="Arial"/>
              <a:cs typeface="Arial"/>
              <a:sym typeface="Arial"/>
            </a:endParaRPr>
          </a:p>
        </p:txBody>
      </p:sp>
      <p:sp>
        <p:nvSpPr>
          <p:cNvPr id="448" name="Google Shape;448;p33"/>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49" name="Google Shape;449;p33"/>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450" name="Google Shape;450;p33"/>
          <p:cNvPicPr preferRelativeResize="0"/>
          <p:nvPr/>
        </p:nvPicPr>
        <p:blipFill rotWithShape="1">
          <a:blip r:embed="rId3">
            <a:alphaModFix/>
          </a:blip>
          <a:srcRect/>
          <a:stretch/>
        </p:blipFill>
        <p:spPr>
          <a:xfrm>
            <a:off x="2163703" y="804738"/>
            <a:ext cx="4816594" cy="296283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54"/>
        <p:cNvGrpSpPr/>
        <p:nvPr/>
      </p:nvGrpSpPr>
      <p:grpSpPr>
        <a:xfrm>
          <a:off x="0" y="0"/>
          <a:ext cx="0" cy="0"/>
          <a:chOff x="0" y="0"/>
          <a:chExt cx="0" cy="0"/>
        </a:xfrm>
      </p:grpSpPr>
      <p:sp>
        <p:nvSpPr>
          <p:cNvPr id="455" name="Google Shape;455;p34"/>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56" name="Google Shape;456;p34"/>
          <p:cNvSpPr txBox="1">
            <a:spLocks noGrp="1"/>
          </p:cNvSpPr>
          <p:nvPr>
            <p:ph type="title"/>
          </p:nvPr>
        </p:nvSpPr>
        <p:spPr>
          <a:xfrm>
            <a:off x="1709833" y="3531007"/>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latin typeface="Arial"/>
                <a:ea typeface="Arial"/>
                <a:cs typeface="Arial"/>
                <a:sym typeface="Arial"/>
              </a:rPr>
              <a:t>Personal Watercraft</a:t>
            </a:r>
            <a:endParaRPr sz="3500" dirty="0">
              <a:solidFill>
                <a:schemeClr val="dk1"/>
              </a:solidFill>
              <a:latin typeface="Arial"/>
              <a:ea typeface="Arial"/>
              <a:cs typeface="Arial"/>
              <a:sym typeface="Arial"/>
            </a:endParaRPr>
          </a:p>
        </p:txBody>
      </p:sp>
      <p:sp>
        <p:nvSpPr>
          <p:cNvPr id="457" name="Google Shape;457;p34"/>
          <p:cNvSpPr txBox="1">
            <a:spLocks noGrp="1"/>
          </p:cNvSpPr>
          <p:nvPr>
            <p:ph type="body" idx="1"/>
          </p:nvPr>
        </p:nvSpPr>
        <p:spPr>
          <a:xfrm>
            <a:off x="228600" y="4425695"/>
            <a:ext cx="8686800" cy="1967906"/>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800"/>
              <a:buFont typeface="Arial" panose="020B0604020202020204" pitchFamily="34" charset="0"/>
              <a:buChar char="•"/>
            </a:pPr>
            <a:r>
              <a:rPr lang="en-US" sz="1600" i="1" dirty="0">
                <a:latin typeface="Arial"/>
                <a:ea typeface="Arial"/>
                <a:cs typeface="Arial"/>
                <a:sym typeface="Arial"/>
              </a:rPr>
              <a:t>A vessel propelled by a water-jet pump or other machinery as its primary source of motive power and designed to be operated by a person sitting, standing, or kneeling on the vessel, rather than sitting or standing within the vessel's hull.</a:t>
            </a:r>
            <a:endParaRPr sz="1600" dirty="0">
              <a:latin typeface="Arial"/>
              <a:ea typeface="Arial"/>
              <a:cs typeface="Arial"/>
              <a:sym typeface="Arial"/>
            </a:endParaRPr>
          </a:p>
          <a:p>
            <a:pPr marL="285750" lvl="0" indent="-285750" algn="l" rtl="0">
              <a:lnSpc>
                <a:spcPct val="100000"/>
              </a:lnSpc>
              <a:spcBef>
                <a:spcPts val="360"/>
              </a:spcBef>
              <a:spcAft>
                <a:spcPts val="0"/>
              </a:spcAft>
              <a:buClr>
                <a:schemeClr val="dk1"/>
              </a:buClr>
              <a:buSzPts val="1800"/>
              <a:buFont typeface="Arial" panose="020B0604020202020204" pitchFamily="34" charset="0"/>
              <a:buChar char="•"/>
            </a:pPr>
            <a:r>
              <a:rPr lang="en-US" sz="1600" dirty="0">
                <a:latin typeface="Arial"/>
                <a:ea typeface="Arial"/>
                <a:cs typeface="Arial"/>
                <a:sym typeface="Arial"/>
              </a:rPr>
              <a:t>These vessels are typically under 15 feet in length and sometimes referred to as jet skis or wave runners. </a:t>
            </a:r>
          </a:p>
          <a:p>
            <a:pPr marL="285750" lvl="0" indent="-285750" algn="l" rtl="0">
              <a:lnSpc>
                <a:spcPct val="100000"/>
              </a:lnSpc>
              <a:spcBef>
                <a:spcPts val="360"/>
              </a:spcBef>
              <a:spcAft>
                <a:spcPts val="0"/>
              </a:spcAft>
              <a:buClr>
                <a:schemeClr val="dk1"/>
              </a:buClr>
              <a:buSzPts val="1800"/>
              <a:buFont typeface="Arial" panose="020B0604020202020204" pitchFamily="34" charset="0"/>
              <a:buChar char="•"/>
            </a:pPr>
            <a:r>
              <a:rPr lang="en-US" sz="1600" dirty="0">
                <a:latin typeface="Arial"/>
                <a:ea typeface="Arial"/>
                <a:cs typeface="Arial"/>
                <a:sym typeface="Arial"/>
              </a:rPr>
              <a:t>Included in this category are motorized surfboards and mechanically propelled personal hydrofoils.</a:t>
            </a:r>
            <a:endParaRPr sz="1600" dirty="0">
              <a:latin typeface="Arial"/>
              <a:ea typeface="Arial"/>
              <a:cs typeface="Arial"/>
              <a:sym typeface="Arial"/>
            </a:endParaRPr>
          </a:p>
        </p:txBody>
      </p:sp>
      <p:sp>
        <p:nvSpPr>
          <p:cNvPr id="458" name="Google Shape;458;p34"/>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59" name="Google Shape;459;p34"/>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460" name="Google Shape;460;p34"/>
          <p:cNvPicPr preferRelativeResize="0"/>
          <p:nvPr/>
        </p:nvPicPr>
        <p:blipFill rotWithShape="1">
          <a:blip r:embed="rId3">
            <a:alphaModFix/>
          </a:blip>
          <a:srcRect/>
          <a:stretch/>
        </p:blipFill>
        <p:spPr>
          <a:xfrm>
            <a:off x="1709833" y="459857"/>
            <a:ext cx="5724331" cy="2743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64"/>
        <p:cNvGrpSpPr/>
        <p:nvPr/>
      </p:nvGrpSpPr>
      <p:grpSpPr>
        <a:xfrm>
          <a:off x="0" y="0"/>
          <a:ext cx="0" cy="0"/>
          <a:chOff x="0" y="0"/>
          <a:chExt cx="0" cy="0"/>
        </a:xfrm>
      </p:grpSpPr>
      <p:sp>
        <p:nvSpPr>
          <p:cNvPr id="465" name="Google Shape;465;p35"/>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66" name="Google Shape;466;p35"/>
          <p:cNvSpPr txBox="1">
            <a:spLocks noGrp="1"/>
          </p:cNvSpPr>
          <p:nvPr>
            <p:ph type="title"/>
          </p:nvPr>
        </p:nvSpPr>
        <p:spPr>
          <a:xfrm>
            <a:off x="1828799" y="4146441"/>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Auxiliary Sail</a:t>
            </a:r>
            <a:endParaRPr sz="2400" dirty="0">
              <a:latin typeface="Arial"/>
              <a:ea typeface="Arial"/>
              <a:cs typeface="Arial"/>
              <a:sym typeface="Arial"/>
            </a:endParaRPr>
          </a:p>
        </p:txBody>
      </p:sp>
      <p:sp>
        <p:nvSpPr>
          <p:cNvPr id="467" name="Google Shape;467;p35"/>
          <p:cNvSpPr txBox="1">
            <a:spLocks noGrp="1"/>
          </p:cNvSpPr>
          <p:nvPr>
            <p:ph type="body" idx="1"/>
          </p:nvPr>
        </p:nvSpPr>
        <p:spPr>
          <a:xfrm>
            <a:off x="228600" y="5257800"/>
            <a:ext cx="8686800" cy="914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pPr>
            <a:r>
              <a:rPr lang="en-US" sz="1600" i="1" dirty="0">
                <a:latin typeface="Arial"/>
                <a:ea typeface="Arial"/>
                <a:cs typeface="Arial"/>
                <a:sym typeface="Arial"/>
              </a:rPr>
              <a:t>A vessel with sail as its primary method of propulsion and mechanical propulsion as its secondary method.</a:t>
            </a:r>
          </a:p>
        </p:txBody>
      </p:sp>
      <p:sp>
        <p:nvSpPr>
          <p:cNvPr id="468" name="Google Shape;468;p35"/>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69" name="Google Shape;469;p35"/>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470" name="Google Shape;470;p35" descr="A helicopter flying over a group of sailboats&#10;&#10;AI-generated content may be incorrect."/>
          <p:cNvPicPr preferRelativeResize="0"/>
          <p:nvPr/>
        </p:nvPicPr>
        <p:blipFill rotWithShape="1">
          <a:blip r:embed="rId3">
            <a:alphaModFix/>
          </a:blip>
          <a:srcRect/>
          <a:stretch/>
        </p:blipFill>
        <p:spPr>
          <a:xfrm>
            <a:off x="2623293" y="457200"/>
            <a:ext cx="3943134" cy="34553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74"/>
        <p:cNvGrpSpPr/>
        <p:nvPr/>
      </p:nvGrpSpPr>
      <p:grpSpPr>
        <a:xfrm>
          <a:off x="0" y="0"/>
          <a:ext cx="0" cy="0"/>
          <a:chOff x="0" y="0"/>
          <a:chExt cx="0" cy="0"/>
        </a:xfrm>
      </p:grpSpPr>
      <p:sp>
        <p:nvSpPr>
          <p:cNvPr id="475" name="Google Shape;475;p36"/>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76" name="Google Shape;476;p36"/>
          <p:cNvSpPr txBox="1">
            <a:spLocks noGrp="1"/>
          </p:cNvSpPr>
          <p:nvPr>
            <p:ph type="title"/>
          </p:nvPr>
        </p:nvSpPr>
        <p:spPr>
          <a:xfrm>
            <a:off x="1792288" y="4003973"/>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Paddlecraft</a:t>
            </a:r>
            <a:endParaRPr sz="3600" dirty="0">
              <a:latin typeface="Arial"/>
              <a:ea typeface="Arial"/>
              <a:cs typeface="Arial"/>
              <a:sym typeface="Arial"/>
            </a:endParaRPr>
          </a:p>
        </p:txBody>
      </p:sp>
      <p:sp>
        <p:nvSpPr>
          <p:cNvPr id="478" name="Google Shape;478;p36"/>
          <p:cNvSpPr txBox="1">
            <a:spLocks noGrp="1"/>
          </p:cNvSpPr>
          <p:nvPr>
            <p:ph type="body" idx="1"/>
          </p:nvPr>
        </p:nvSpPr>
        <p:spPr>
          <a:xfrm>
            <a:off x="228600" y="4927105"/>
            <a:ext cx="8686800" cy="1466496"/>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dk1"/>
              </a:buClr>
              <a:buSzPts val="1800"/>
              <a:buFont typeface="Arial" panose="020B0604020202020204" pitchFamily="34" charset="0"/>
              <a:buChar char="•"/>
            </a:pPr>
            <a:r>
              <a:rPr lang="en-US" sz="1600" i="1" dirty="0">
                <a:latin typeface="Arial"/>
                <a:ea typeface="Arial"/>
                <a:cs typeface="Arial"/>
                <a:sym typeface="Arial"/>
              </a:rPr>
              <a:t>A vessel powered only by its occupants, using a single or double-bladed paddle as a lever without the aid of a fulcrum provided by oarlocks, thole pins, crutches, or similar.</a:t>
            </a:r>
            <a:endParaRPr sz="1600" b="1" i="1" dirty="0">
              <a:latin typeface="Arial"/>
              <a:ea typeface="Arial"/>
              <a:cs typeface="Arial"/>
              <a:sym typeface="Arial"/>
            </a:endParaRPr>
          </a:p>
          <a:p>
            <a:pPr marL="285750" lvl="0" indent="-285750" algn="l" rtl="0">
              <a:lnSpc>
                <a:spcPct val="90000"/>
              </a:lnSpc>
              <a:spcBef>
                <a:spcPts val="360"/>
              </a:spcBef>
              <a:spcAft>
                <a:spcPts val="0"/>
              </a:spcAft>
              <a:buClr>
                <a:schemeClr val="dk1"/>
              </a:buClr>
              <a:buSzPts val="1800"/>
              <a:buFont typeface="Arial" panose="020B0604020202020204" pitchFamily="34" charset="0"/>
              <a:buChar char="•"/>
            </a:pPr>
            <a:r>
              <a:rPr lang="en-US" sz="1600" dirty="0">
                <a:latin typeface="Arial"/>
                <a:ea typeface="Arial"/>
                <a:cs typeface="Arial"/>
                <a:sym typeface="Arial"/>
              </a:rPr>
              <a:t>This includes non-motorized canoes, kayaks, and paddleboards. </a:t>
            </a:r>
          </a:p>
          <a:p>
            <a:pPr marL="285750" lvl="0" indent="-285750" algn="l" rtl="0">
              <a:lnSpc>
                <a:spcPct val="90000"/>
              </a:lnSpc>
              <a:spcBef>
                <a:spcPts val="360"/>
              </a:spcBef>
              <a:spcAft>
                <a:spcPts val="0"/>
              </a:spcAft>
              <a:buClr>
                <a:schemeClr val="dk1"/>
              </a:buClr>
              <a:buSzPts val="1800"/>
              <a:buFont typeface="Arial" panose="020B0604020202020204" pitchFamily="34" charset="0"/>
              <a:buChar char="•"/>
            </a:pPr>
            <a:r>
              <a:rPr lang="en-US" sz="1600" b="1" dirty="0">
                <a:latin typeface="Arial"/>
                <a:ea typeface="Arial"/>
                <a:cs typeface="Arial"/>
                <a:sym typeface="Arial"/>
              </a:rPr>
              <a:t>Important</a:t>
            </a:r>
            <a:r>
              <a:rPr lang="en-US" sz="1600" dirty="0">
                <a:latin typeface="Arial"/>
                <a:ea typeface="Arial"/>
                <a:cs typeface="Arial"/>
                <a:sym typeface="Arial"/>
              </a:rPr>
              <a:t>: Paddlecraft that have been equipped with mechanical propulsion should be classified as an </a:t>
            </a:r>
            <a:r>
              <a:rPr lang="en-US" sz="1600" b="1" dirty="0">
                <a:latin typeface="Arial"/>
                <a:ea typeface="Arial"/>
                <a:cs typeface="Arial"/>
                <a:sym typeface="Arial"/>
              </a:rPr>
              <a:t>open motorboat</a:t>
            </a:r>
            <a:r>
              <a:rPr lang="en-US" sz="1600" dirty="0">
                <a:latin typeface="Arial"/>
                <a:ea typeface="Arial"/>
                <a:cs typeface="Arial"/>
                <a:sym typeface="Arial"/>
              </a:rPr>
              <a:t>.</a:t>
            </a:r>
            <a:endParaRPr sz="1600" dirty="0">
              <a:latin typeface="Arial"/>
              <a:ea typeface="Arial"/>
              <a:cs typeface="Arial"/>
              <a:sym typeface="Arial"/>
            </a:endParaRPr>
          </a:p>
        </p:txBody>
      </p:sp>
      <p:pic>
        <p:nvPicPr>
          <p:cNvPr id="477" name="Google Shape;477;p36"/>
          <p:cNvPicPr preferRelativeResize="0"/>
          <p:nvPr/>
        </p:nvPicPr>
        <p:blipFill rotWithShape="1">
          <a:blip r:embed="rId3">
            <a:alphaModFix/>
          </a:blip>
          <a:srcRect/>
          <a:stretch/>
        </p:blipFill>
        <p:spPr>
          <a:xfrm>
            <a:off x="1521652" y="609600"/>
            <a:ext cx="6100696" cy="3037979"/>
          </a:xfrm>
          <a:prstGeom prst="rect">
            <a:avLst/>
          </a:prstGeom>
          <a:noFill/>
          <a:ln>
            <a:noFill/>
          </a:ln>
        </p:spPr>
      </p:pic>
      <p:sp>
        <p:nvSpPr>
          <p:cNvPr id="479" name="Google Shape;479;p36"/>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80" name="Google Shape;480;p36"/>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84"/>
        <p:cNvGrpSpPr/>
        <p:nvPr/>
      </p:nvGrpSpPr>
      <p:grpSpPr>
        <a:xfrm>
          <a:off x="0" y="0"/>
          <a:ext cx="0" cy="0"/>
          <a:chOff x="0" y="0"/>
          <a:chExt cx="0" cy="0"/>
        </a:xfrm>
      </p:grpSpPr>
      <p:sp>
        <p:nvSpPr>
          <p:cNvPr id="485" name="Google Shape;485;p37"/>
          <p:cNvSpPr/>
          <p:nvPr/>
        </p:nvSpPr>
        <p:spPr>
          <a:xfrm>
            <a:off x="-2" y="-82296"/>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86" name="Google Shape;486;p37"/>
          <p:cNvSpPr txBox="1">
            <a:spLocks noGrp="1"/>
          </p:cNvSpPr>
          <p:nvPr>
            <p:ph type="title"/>
          </p:nvPr>
        </p:nvSpPr>
        <p:spPr>
          <a:xfrm>
            <a:off x="1790500" y="3961330"/>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Rowboat</a:t>
            </a:r>
            <a:endParaRPr sz="2400" dirty="0">
              <a:latin typeface="Arial"/>
              <a:ea typeface="Arial"/>
              <a:cs typeface="Arial"/>
              <a:sym typeface="Arial"/>
            </a:endParaRPr>
          </a:p>
        </p:txBody>
      </p:sp>
      <p:sp>
        <p:nvSpPr>
          <p:cNvPr id="487" name="Google Shape;487;p37"/>
          <p:cNvSpPr txBox="1">
            <a:spLocks noGrp="1"/>
          </p:cNvSpPr>
          <p:nvPr>
            <p:ph type="body" idx="1"/>
          </p:nvPr>
        </p:nvSpPr>
        <p:spPr>
          <a:xfrm>
            <a:off x="228600" y="4845467"/>
            <a:ext cx="8686800" cy="1468462"/>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800"/>
              <a:buFont typeface="Arial" panose="020B0604020202020204" pitchFamily="34" charset="0"/>
              <a:buChar char="•"/>
            </a:pPr>
            <a:r>
              <a:rPr lang="en-US" sz="1600" i="1" dirty="0">
                <a:latin typeface="Arial"/>
                <a:ea typeface="Arial"/>
                <a:cs typeface="Arial"/>
                <a:sym typeface="Arial"/>
              </a:rPr>
              <a:t>An open vessel manually propelled by oars.</a:t>
            </a:r>
            <a:endParaRPr sz="1600" b="1" dirty="0">
              <a:latin typeface="Arial"/>
              <a:ea typeface="Arial"/>
              <a:cs typeface="Arial"/>
              <a:sym typeface="Arial"/>
            </a:endParaRPr>
          </a:p>
          <a:p>
            <a:pPr marL="285750" lvl="0" indent="-285750" algn="l" rtl="0">
              <a:lnSpc>
                <a:spcPct val="100000"/>
              </a:lnSpc>
              <a:spcBef>
                <a:spcPts val="360"/>
              </a:spcBef>
              <a:spcAft>
                <a:spcPts val="0"/>
              </a:spcAft>
              <a:buClr>
                <a:schemeClr val="dk1"/>
              </a:buClr>
              <a:buSzPts val="1800"/>
              <a:buFont typeface="Arial" panose="020B0604020202020204" pitchFamily="34" charset="0"/>
              <a:buChar char="•"/>
            </a:pPr>
            <a:r>
              <a:rPr lang="en-US" sz="1600" dirty="0">
                <a:latin typeface="Arial"/>
                <a:ea typeface="Arial"/>
                <a:cs typeface="Arial"/>
                <a:sym typeface="Arial"/>
              </a:rPr>
              <a:t>Unlike paddlecraft, rowboats have </a:t>
            </a:r>
            <a:r>
              <a:rPr lang="en-US" sz="1600" b="1" dirty="0">
                <a:latin typeface="Arial"/>
                <a:ea typeface="Arial"/>
                <a:cs typeface="Arial"/>
                <a:sym typeface="Arial"/>
              </a:rPr>
              <a:t>at least two oars</a:t>
            </a:r>
            <a:r>
              <a:rPr lang="en-US" sz="1600" dirty="0">
                <a:latin typeface="Arial"/>
                <a:ea typeface="Arial"/>
                <a:cs typeface="Arial"/>
                <a:sym typeface="Arial"/>
              </a:rPr>
              <a:t>, permanently or temporarily attached to the vessel. </a:t>
            </a:r>
          </a:p>
          <a:p>
            <a:pPr marL="285750" lvl="0" indent="-285750" algn="l" rtl="0">
              <a:lnSpc>
                <a:spcPct val="100000"/>
              </a:lnSpc>
              <a:spcBef>
                <a:spcPts val="360"/>
              </a:spcBef>
              <a:spcAft>
                <a:spcPts val="0"/>
              </a:spcAft>
              <a:buClr>
                <a:schemeClr val="dk1"/>
              </a:buClr>
              <a:buSzPts val="1800"/>
              <a:buFont typeface="Arial" panose="020B0604020202020204" pitchFamily="34" charset="0"/>
              <a:buChar char="•"/>
            </a:pPr>
            <a:r>
              <a:rPr lang="en-US" sz="1600" b="1" dirty="0">
                <a:latin typeface="Arial"/>
                <a:ea typeface="Arial"/>
                <a:cs typeface="Arial"/>
                <a:sym typeface="Arial"/>
              </a:rPr>
              <a:t>Important</a:t>
            </a:r>
            <a:r>
              <a:rPr lang="en-US" sz="1600" dirty="0">
                <a:latin typeface="Arial"/>
                <a:ea typeface="Arial"/>
                <a:cs typeface="Arial"/>
                <a:sym typeface="Arial"/>
              </a:rPr>
              <a:t>: A rowboat that has been equipped with mechanical propulsion should be classified as an </a:t>
            </a:r>
            <a:r>
              <a:rPr lang="en-US" sz="1600" b="1" dirty="0">
                <a:latin typeface="Arial"/>
                <a:ea typeface="Arial"/>
                <a:cs typeface="Arial"/>
                <a:sym typeface="Arial"/>
              </a:rPr>
              <a:t>open motorboat</a:t>
            </a:r>
            <a:r>
              <a:rPr lang="en-US" sz="1600" dirty="0">
                <a:latin typeface="Arial"/>
                <a:ea typeface="Arial"/>
                <a:cs typeface="Arial"/>
                <a:sym typeface="Arial"/>
              </a:rPr>
              <a:t>.</a:t>
            </a:r>
            <a:endParaRPr sz="1600" dirty="0">
              <a:latin typeface="Arial"/>
              <a:ea typeface="Arial"/>
              <a:cs typeface="Arial"/>
              <a:sym typeface="Arial"/>
            </a:endParaRPr>
          </a:p>
        </p:txBody>
      </p:sp>
      <p:sp>
        <p:nvSpPr>
          <p:cNvPr id="488" name="Google Shape;488;p37"/>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89" name="Google Shape;489;p37"/>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490" name="Google Shape;490;p37"/>
          <p:cNvPicPr preferRelativeResize="0"/>
          <p:nvPr/>
        </p:nvPicPr>
        <p:blipFill rotWithShape="1">
          <a:blip r:embed="rId3">
            <a:alphaModFix/>
          </a:blip>
          <a:srcRect/>
          <a:stretch/>
        </p:blipFill>
        <p:spPr>
          <a:xfrm>
            <a:off x="1863524" y="780297"/>
            <a:ext cx="5416952" cy="286363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94"/>
        <p:cNvGrpSpPr/>
        <p:nvPr/>
      </p:nvGrpSpPr>
      <p:grpSpPr>
        <a:xfrm>
          <a:off x="0" y="0"/>
          <a:ext cx="0" cy="0"/>
          <a:chOff x="0" y="0"/>
          <a:chExt cx="0" cy="0"/>
        </a:xfrm>
      </p:grpSpPr>
      <p:sp>
        <p:nvSpPr>
          <p:cNvPr id="495" name="Google Shape;495;p38"/>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96" name="Google Shape;496;p38"/>
          <p:cNvSpPr txBox="1">
            <a:spLocks noGrp="1"/>
          </p:cNvSpPr>
          <p:nvPr>
            <p:ph type="title"/>
          </p:nvPr>
        </p:nvSpPr>
        <p:spPr>
          <a:xfrm>
            <a:off x="1792288" y="3994426"/>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Inflatable Boat</a:t>
            </a:r>
            <a:endParaRPr sz="2400" dirty="0">
              <a:latin typeface="Arial"/>
              <a:ea typeface="Arial"/>
              <a:cs typeface="Arial"/>
              <a:sym typeface="Arial"/>
            </a:endParaRPr>
          </a:p>
        </p:txBody>
      </p:sp>
      <p:sp>
        <p:nvSpPr>
          <p:cNvPr id="497" name="Google Shape;497;p38"/>
          <p:cNvSpPr txBox="1">
            <a:spLocks noGrp="1"/>
          </p:cNvSpPr>
          <p:nvPr>
            <p:ph type="body" idx="1"/>
          </p:nvPr>
        </p:nvSpPr>
        <p:spPr>
          <a:xfrm>
            <a:off x="228600" y="5020056"/>
            <a:ext cx="8686800" cy="1152144"/>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800"/>
              <a:buFont typeface="Arial" panose="020B0604020202020204" pitchFamily="34" charset="0"/>
              <a:buChar char="•"/>
            </a:pPr>
            <a:r>
              <a:rPr lang="en-US" sz="1600" i="1" dirty="0">
                <a:latin typeface="Arial"/>
                <a:ea typeface="Arial"/>
                <a:cs typeface="Arial"/>
                <a:sym typeface="Arial"/>
              </a:rPr>
              <a:t>A vessel that uses air-filled flexible fabric for buoyancy.</a:t>
            </a:r>
            <a:endParaRPr sz="1600" dirty="0">
              <a:latin typeface="Arial"/>
              <a:ea typeface="Arial"/>
              <a:cs typeface="Arial"/>
              <a:sym typeface="Arial"/>
            </a:endParaRPr>
          </a:p>
          <a:p>
            <a:pPr marL="285750" lvl="0" indent="-285750" algn="l" rtl="0">
              <a:lnSpc>
                <a:spcPct val="100000"/>
              </a:lnSpc>
              <a:spcBef>
                <a:spcPts val="360"/>
              </a:spcBef>
              <a:spcAft>
                <a:spcPts val="0"/>
              </a:spcAft>
              <a:buClr>
                <a:schemeClr val="dk1"/>
              </a:buClr>
              <a:buSzPts val="1800"/>
              <a:buFont typeface="Arial" panose="020B0604020202020204" pitchFamily="34" charset="0"/>
              <a:buChar char="•"/>
            </a:pPr>
            <a:r>
              <a:rPr lang="en-US" sz="1600" b="1" dirty="0">
                <a:latin typeface="Arial"/>
                <a:ea typeface="Arial"/>
                <a:cs typeface="Arial"/>
                <a:sym typeface="Arial"/>
              </a:rPr>
              <a:t>Important</a:t>
            </a:r>
            <a:r>
              <a:rPr lang="en-US" sz="1600" dirty="0">
                <a:latin typeface="Arial"/>
                <a:ea typeface="Arial"/>
                <a:cs typeface="Arial"/>
                <a:sym typeface="Arial"/>
              </a:rPr>
              <a:t>: An inflatable boat that has been equipped with mechanical propulsion should be classified as an </a:t>
            </a:r>
            <a:r>
              <a:rPr lang="en-US" sz="1600" b="1" dirty="0">
                <a:latin typeface="Arial"/>
                <a:ea typeface="Arial"/>
                <a:cs typeface="Arial"/>
                <a:sym typeface="Arial"/>
              </a:rPr>
              <a:t>open motorboat</a:t>
            </a:r>
            <a:r>
              <a:rPr lang="en-US" sz="1600" dirty="0">
                <a:latin typeface="Arial"/>
                <a:ea typeface="Arial"/>
                <a:cs typeface="Arial"/>
                <a:sym typeface="Arial"/>
              </a:rPr>
              <a:t>.</a:t>
            </a:r>
            <a:endParaRPr sz="1600" dirty="0">
              <a:latin typeface="Arial"/>
              <a:ea typeface="Arial"/>
              <a:cs typeface="Arial"/>
              <a:sym typeface="Arial"/>
            </a:endParaRPr>
          </a:p>
        </p:txBody>
      </p:sp>
      <p:sp>
        <p:nvSpPr>
          <p:cNvPr id="498" name="Google Shape;498;p38"/>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499" name="Google Shape;499;p38"/>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00" name="Google Shape;500;p38"/>
          <p:cNvPicPr preferRelativeResize="0"/>
          <p:nvPr/>
        </p:nvPicPr>
        <p:blipFill rotWithShape="1">
          <a:blip r:embed="rId3">
            <a:alphaModFix/>
          </a:blip>
          <a:srcRect/>
          <a:stretch/>
        </p:blipFill>
        <p:spPr>
          <a:xfrm>
            <a:off x="2243351" y="609600"/>
            <a:ext cx="4657298" cy="304374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
          <p:cNvSpPr txBox="1"/>
          <p:nvPr/>
        </p:nvSpPr>
        <p:spPr>
          <a:xfrm>
            <a:off x="976313" y="3814763"/>
            <a:ext cx="687387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400"/>
              <a:buFont typeface="Times New Roman"/>
              <a:buNone/>
            </a:pPr>
            <a:endParaRPr sz="2400" b="0" i="0" u="none" strike="noStrike" cap="none">
              <a:solidFill>
                <a:srgbClr val="FF0000"/>
              </a:solidFill>
              <a:latin typeface="Times New Roman"/>
              <a:ea typeface="Times New Roman"/>
              <a:cs typeface="Times New Roman"/>
              <a:sym typeface="Times New Roman"/>
            </a:endParaRPr>
          </a:p>
        </p:txBody>
      </p:sp>
      <p:sp>
        <p:nvSpPr>
          <p:cNvPr id="206" name="Google Shape;206;p4"/>
          <p:cNvSpPr txBox="1"/>
          <p:nvPr/>
        </p:nvSpPr>
        <p:spPr>
          <a:xfrm>
            <a:off x="685800" y="1869625"/>
            <a:ext cx="7772400" cy="3436798"/>
          </a:xfrm>
          <a:prstGeom prst="rect">
            <a:avLst/>
          </a:prstGeom>
          <a:noFill/>
          <a:ln>
            <a:noFill/>
          </a:ln>
        </p:spPr>
        <p:txBody>
          <a:bodyPr spcFirstLastPara="1" wrap="square" lIns="91425" tIns="45700" rIns="91425" bIns="45700" anchor="t" anchorCtr="0">
            <a:spAutoFit/>
          </a:bodyPr>
          <a:lstStyle/>
          <a:p>
            <a:pPr lvl="0">
              <a:lnSpc>
                <a:spcPct val="115000"/>
              </a:lnSpc>
              <a:spcBef>
                <a:spcPts val="800"/>
              </a:spcBef>
              <a:buClr>
                <a:schemeClr val="dk1"/>
              </a:buClr>
              <a:buSzPts val="1100"/>
            </a:pPr>
            <a:r>
              <a:rPr lang="en-US" sz="1600" dirty="0">
                <a:latin typeface="+mn-lt"/>
              </a:rPr>
              <a:t>Regardless of your personal boating experience, a</a:t>
            </a:r>
            <a:r>
              <a:rPr lang="en-US" sz="1600" b="0" i="0" u="none" strike="noStrike" cap="none" dirty="0">
                <a:solidFill>
                  <a:srgbClr val="000000"/>
                </a:solidFill>
                <a:latin typeface="+mn-lt"/>
                <a:sym typeface="Arial"/>
              </a:rPr>
              <a:t>s an agency representative, providing knowledge and guidance to customers is essential.</a:t>
            </a:r>
            <a:endParaRPr sz="1600" b="0" i="0" u="none" strike="noStrike" cap="none" dirty="0">
              <a:solidFill>
                <a:srgbClr val="000000"/>
              </a:solidFill>
              <a:latin typeface="+mn-lt"/>
              <a:sym typeface="Arial"/>
            </a:endParaRPr>
          </a:p>
          <a:p>
            <a:pPr marL="0" marR="0" lvl="0" indent="0" algn="l" rtl="0">
              <a:lnSpc>
                <a:spcPct val="115000"/>
              </a:lnSpc>
              <a:spcBef>
                <a:spcPts val="800"/>
              </a:spcBef>
              <a:spcAft>
                <a:spcPts val="0"/>
              </a:spcAft>
              <a:buClr>
                <a:schemeClr val="dk1"/>
              </a:buClr>
              <a:buSzPts val="1100"/>
              <a:buFont typeface="Arial"/>
              <a:buNone/>
            </a:pPr>
            <a:r>
              <a:rPr lang="en-US" sz="1600" b="0" i="0" u="none" strike="noStrike" cap="none" dirty="0">
                <a:solidFill>
                  <a:srgbClr val="000000"/>
                </a:solidFill>
                <a:latin typeface="+mn-lt"/>
                <a:sym typeface="Arial"/>
              </a:rPr>
              <a:t>This training aid will guide you in reviewing vessel </a:t>
            </a:r>
            <a:r>
              <a:rPr lang="en-US" sz="1600" b="0" i="0" u="none" strike="noStrike" cap="none" dirty="0" err="1">
                <a:solidFill>
                  <a:srgbClr val="000000"/>
                </a:solidFill>
                <a:latin typeface="+mn-lt"/>
                <a:sym typeface="Arial"/>
              </a:rPr>
              <a:t>aCON</a:t>
            </a:r>
            <a:r>
              <a:rPr lang="en-US" sz="1600" b="0" i="0" u="none" strike="noStrike" cap="none" dirty="0">
                <a:solidFill>
                  <a:srgbClr val="000000"/>
                </a:solidFill>
                <a:latin typeface="+mn-lt"/>
                <a:sym typeface="Arial"/>
              </a:rPr>
              <a:t> and identifying common data inaccuracies, including incorrect state of principal operation, hull identification numbers (HIN), vessel type, and user information.</a:t>
            </a:r>
            <a:endParaRPr sz="1600" b="0" i="0" u="none" strike="noStrike" cap="none" dirty="0">
              <a:solidFill>
                <a:srgbClr val="000000"/>
              </a:solidFill>
              <a:latin typeface="+mn-lt"/>
              <a:sym typeface="Arial"/>
            </a:endParaRPr>
          </a:p>
          <a:p>
            <a:pPr marL="0" marR="0" lvl="0" indent="0" algn="l" rtl="0">
              <a:lnSpc>
                <a:spcPct val="115000"/>
              </a:lnSpc>
              <a:spcBef>
                <a:spcPts val="800"/>
              </a:spcBef>
              <a:spcAft>
                <a:spcPts val="0"/>
              </a:spcAft>
              <a:buClr>
                <a:schemeClr val="dk1"/>
              </a:buClr>
              <a:buSzPts val="1100"/>
              <a:buFont typeface="Arial"/>
              <a:buNone/>
            </a:pPr>
            <a:r>
              <a:rPr lang="en-US" sz="1600" b="0" i="0" u="none" strike="noStrike" cap="none" dirty="0">
                <a:solidFill>
                  <a:srgbClr val="000000"/>
                </a:solidFill>
                <a:latin typeface="+mn-lt"/>
                <a:sym typeface="Arial"/>
              </a:rPr>
              <a:t>Errors on the </a:t>
            </a:r>
            <a:r>
              <a:rPr lang="en-US" sz="1600" b="0" i="0" u="none" strike="noStrike" cap="none" dirty="0" err="1">
                <a:solidFill>
                  <a:srgbClr val="000000"/>
                </a:solidFill>
                <a:latin typeface="+mn-lt"/>
                <a:sym typeface="Arial"/>
              </a:rPr>
              <a:t>aCON</a:t>
            </a:r>
            <a:r>
              <a:rPr lang="en-US" sz="1600" b="0" i="0" u="none" strike="noStrike" cap="none" dirty="0">
                <a:solidFill>
                  <a:srgbClr val="000000"/>
                </a:solidFill>
                <a:latin typeface="+mn-lt"/>
                <a:sym typeface="Arial"/>
              </a:rPr>
              <a:t> jeopardize accurate watercraft identification, create significant issues for sales and transfers to other states and law enforcement investigations.</a:t>
            </a:r>
            <a:endParaRPr sz="1600" b="0" i="0" u="none" strike="noStrike" cap="none" dirty="0">
              <a:solidFill>
                <a:srgbClr val="000000"/>
              </a:solidFill>
              <a:latin typeface="+mn-lt"/>
              <a:sym typeface="Arial"/>
            </a:endParaRPr>
          </a:p>
          <a:p>
            <a:pPr marL="0" marR="0" lvl="0" indent="0" algn="l" rtl="0">
              <a:lnSpc>
                <a:spcPct val="115000"/>
              </a:lnSpc>
              <a:spcBef>
                <a:spcPts val="800"/>
              </a:spcBef>
              <a:spcAft>
                <a:spcPts val="0"/>
              </a:spcAft>
              <a:buClr>
                <a:schemeClr val="dk1"/>
              </a:buClr>
              <a:buSzPts val="1100"/>
              <a:buFont typeface="Arial"/>
              <a:buNone/>
            </a:pPr>
            <a:r>
              <a:rPr lang="en-US" sz="1600" b="0" i="0" u="none" strike="noStrike" cap="none" dirty="0">
                <a:solidFill>
                  <a:srgbClr val="000000"/>
                </a:solidFill>
                <a:latin typeface="+mn-lt"/>
                <a:sym typeface="Arial"/>
              </a:rPr>
              <a:t>By thoroughly reviewing applications for completeness, customer service representatives ensure accurate information entry from the very first step.</a:t>
            </a:r>
            <a:endParaRPr sz="1600" b="0" i="0" u="none" strike="noStrike" cap="none" dirty="0">
              <a:solidFill>
                <a:srgbClr val="000000"/>
              </a:solidFill>
              <a:latin typeface="+mn-lt"/>
              <a:sym typeface="Arial"/>
            </a:endParaRPr>
          </a:p>
          <a:p>
            <a:pPr marL="0" marR="0" lvl="0" indent="0" algn="l" rtl="0">
              <a:lnSpc>
                <a:spcPct val="115000"/>
              </a:lnSpc>
              <a:spcBef>
                <a:spcPts val="800"/>
              </a:spcBef>
              <a:spcAft>
                <a:spcPts val="0"/>
              </a:spcAft>
              <a:buClr>
                <a:srgbClr val="FF0000"/>
              </a:buClr>
              <a:buSzPts val="1600"/>
              <a:buFont typeface="Times New Roman"/>
              <a:buNone/>
            </a:pPr>
            <a:endParaRPr sz="1600" b="0" i="0" u="none" strike="noStrike" cap="none" dirty="0">
              <a:solidFill>
                <a:srgbClr val="000000"/>
              </a:solidFill>
              <a:sym typeface="Arial"/>
            </a:endParaRPr>
          </a:p>
        </p:txBody>
      </p:sp>
      <p:sp>
        <p:nvSpPr>
          <p:cNvPr id="207" name="Google Shape;207;p4"/>
          <p:cNvSpPr txBox="1"/>
          <p:nvPr/>
        </p:nvSpPr>
        <p:spPr>
          <a:xfrm>
            <a:off x="457200" y="990600"/>
            <a:ext cx="8229600" cy="63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sym typeface="Arial"/>
              </a:rPr>
              <a:t>Training Importance</a:t>
            </a:r>
            <a:endParaRPr sz="3600" b="1" i="0" u="none" strike="noStrike" cap="none">
              <a:solidFill>
                <a:srgbClr val="000000"/>
              </a:solidFil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04"/>
        <p:cNvGrpSpPr/>
        <p:nvPr/>
      </p:nvGrpSpPr>
      <p:grpSpPr>
        <a:xfrm>
          <a:off x="0" y="0"/>
          <a:ext cx="0" cy="0"/>
          <a:chOff x="0" y="0"/>
          <a:chExt cx="0" cy="0"/>
        </a:xfrm>
      </p:grpSpPr>
      <p:sp>
        <p:nvSpPr>
          <p:cNvPr id="505" name="Google Shape;505;p39"/>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06" name="Google Shape;506;p39"/>
          <p:cNvSpPr txBox="1">
            <a:spLocks noGrp="1"/>
          </p:cNvSpPr>
          <p:nvPr>
            <p:ph type="title"/>
          </p:nvPr>
        </p:nvSpPr>
        <p:spPr>
          <a:xfrm>
            <a:off x="1828798" y="4189203"/>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Sail Only</a:t>
            </a:r>
            <a:endParaRPr sz="2400" dirty="0">
              <a:latin typeface="Arial"/>
              <a:ea typeface="Arial"/>
              <a:cs typeface="Arial"/>
              <a:sym typeface="Arial"/>
            </a:endParaRPr>
          </a:p>
        </p:txBody>
      </p:sp>
      <p:sp>
        <p:nvSpPr>
          <p:cNvPr id="507" name="Google Shape;507;p39"/>
          <p:cNvSpPr txBox="1">
            <a:spLocks noGrp="1"/>
          </p:cNvSpPr>
          <p:nvPr>
            <p:ph type="body" idx="1"/>
          </p:nvPr>
        </p:nvSpPr>
        <p:spPr>
          <a:xfrm>
            <a:off x="228600" y="5136941"/>
            <a:ext cx="8686800" cy="103525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pPr>
            <a:r>
              <a:rPr lang="en-US" sz="1600" i="1" dirty="0">
                <a:latin typeface="Arial"/>
                <a:ea typeface="Arial"/>
                <a:cs typeface="Arial"/>
                <a:sym typeface="Arial"/>
              </a:rPr>
              <a:t>A vessel propelled only by sails and is not equipped with a motor</a:t>
            </a:r>
            <a:endParaRPr sz="3200" dirty="0">
              <a:latin typeface="Arial"/>
              <a:ea typeface="Arial"/>
              <a:cs typeface="Arial"/>
              <a:sym typeface="Arial"/>
            </a:endParaRPr>
          </a:p>
        </p:txBody>
      </p:sp>
      <p:sp>
        <p:nvSpPr>
          <p:cNvPr id="508" name="Google Shape;508;p39"/>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09" name="Google Shape;509;p39"/>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10" name="Google Shape;510;p39"/>
          <p:cNvPicPr preferRelativeResize="0"/>
          <p:nvPr/>
        </p:nvPicPr>
        <p:blipFill rotWithShape="1">
          <a:blip r:embed="rId3">
            <a:alphaModFix/>
          </a:blip>
          <a:srcRect/>
          <a:stretch/>
        </p:blipFill>
        <p:spPr>
          <a:xfrm>
            <a:off x="2494719" y="381000"/>
            <a:ext cx="4154559" cy="342720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14"/>
        <p:cNvGrpSpPr/>
        <p:nvPr/>
      </p:nvGrpSpPr>
      <p:grpSpPr>
        <a:xfrm>
          <a:off x="0" y="0"/>
          <a:ext cx="0" cy="0"/>
          <a:chOff x="0" y="0"/>
          <a:chExt cx="0" cy="0"/>
        </a:xfrm>
      </p:grpSpPr>
      <p:sp>
        <p:nvSpPr>
          <p:cNvPr id="515" name="Google Shape;515;p40"/>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16" name="Google Shape;516;p40"/>
          <p:cNvSpPr txBox="1">
            <a:spLocks noGrp="1"/>
          </p:cNvSpPr>
          <p:nvPr>
            <p:ph type="title"/>
          </p:nvPr>
        </p:nvSpPr>
        <p:spPr>
          <a:xfrm>
            <a:off x="1828798" y="4264929"/>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Other</a:t>
            </a:r>
            <a:endParaRPr sz="3600" dirty="0">
              <a:solidFill>
                <a:schemeClr val="dk1"/>
              </a:solidFill>
              <a:latin typeface="Arial"/>
              <a:ea typeface="Arial"/>
              <a:cs typeface="Arial"/>
              <a:sym typeface="Arial"/>
            </a:endParaRPr>
          </a:p>
        </p:txBody>
      </p:sp>
      <p:sp>
        <p:nvSpPr>
          <p:cNvPr id="517" name="Google Shape;517;p40"/>
          <p:cNvSpPr txBox="1">
            <a:spLocks noGrp="1"/>
          </p:cNvSpPr>
          <p:nvPr>
            <p:ph type="body" idx="1"/>
          </p:nvPr>
        </p:nvSpPr>
        <p:spPr>
          <a:xfrm>
            <a:off x="228600" y="5065583"/>
            <a:ext cx="8686800" cy="1106617"/>
          </a:xfrm>
          <a:prstGeom prst="rect">
            <a:avLst/>
          </a:prstGeom>
          <a:noFill/>
          <a:ln>
            <a:noFill/>
          </a:ln>
        </p:spPr>
        <p:txBody>
          <a:bodyPr spcFirstLastPara="1" wrap="square" lIns="91425" tIns="45700" rIns="91425" bIns="45700" anchor="t" anchorCtr="0">
            <a:normAutofit/>
          </a:bodyPr>
          <a:lstStyle/>
          <a:p>
            <a:pPr marL="285750" lvl="0" indent="-285750" algn="l" rtl="0">
              <a:lnSpc>
                <a:spcPct val="100000"/>
              </a:lnSpc>
              <a:spcBef>
                <a:spcPts val="0"/>
              </a:spcBef>
              <a:spcAft>
                <a:spcPts val="0"/>
              </a:spcAft>
              <a:buClr>
                <a:schemeClr val="dk1"/>
              </a:buClr>
              <a:buSzPts val="1800"/>
              <a:buFont typeface="Arial"/>
              <a:buChar char="•"/>
            </a:pPr>
            <a:r>
              <a:rPr lang="en-US" sz="1600" i="1" dirty="0">
                <a:latin typeface="Arial"/>
                <a:ea typeface="Arial"/>
                <a:cs typeface="Arial"/>
                <a:sym typeface="Arial"/>
              </a:rPr>
              <a:t>A vessel that does not fit into any of the other vessel types. </a:t>
            </a:r>
            <a:endParaRPr sz="1600" dirty="0">
              <a:latin typeface="Arial"/>
              <a:ea typeface="Arial"/>
              <a:cs typeface="Arial"/>
              <a:sym typeface="Arial"/>
            </a:endParaRPr>
          </a:p>
          <a:p>
            <a:pPr marL="285750" lvl="0" indent="-285750" algn="l" rtl="0">
              <a:lnSpc>
                <a:spcPct val="100000"/>
              </a:lnSpc>
              <a:spcBef>
                <a:spcPts val="360"/>
              </a:spcBef>
              <a:spcAft>
                <a:spcPts val="0"/>
              </a:spcAft>
              <a:buClr>
                <a:schemeClr val="dk1"/>
              </a:buClr>
              <a:buSzPts val="1800"/>
              <a:buFont typeface="Arial" panose="020B0604020202020204" pitchFamily="34" charset="0"/>
              <a:buChar char="•"/>
            </a:pPr>
            <a:r>
              <a:rPr lang="en-US" sz="1600" b="1" dirty="0">
                <a:latin typeface="Arial"/>
                <a:ea typeface="Arial"/>
                <a:cs typeface="Arial"/>
                <a:sym typeface="Arial"/>
              </a:rPr>
              <a:t>This should be used on rare occasions</a:t>
            </a:r>
            <a:r>
              <a:rPr lang="en-US" sz="1600" dirty="0">
                <a:latin typeface="Arial"/>
                <a:ea typeface="Arial"/>
                <a:cs typeface="Arial"/>
                <a:sym typeface="Arial"/>
              </a:rPr>
              <a:t>. Examples include: pedal boat, amphibious vehicles, and hovercraft. </a:t>
            </a:r>
            <a:endParaRPr sz="1600" dirty="0">
              <a:latin typeface="Arial"/>
              <a:ea typeface="Arial"/>
              <a:cs typeface="Arial"/>
              <a:sym typeface="Arial"/>
            </a:endParaRPr>
          </a:p>
        </p:txBody>
      </p:sp>
      <p:sp>
        <p:nvSpPr>
          <p:cNvPr id="518" name="Google Shape;518;p40"/>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19" name="Google Shape;519;p40"/>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20" name="Google Shape;520;p40"/>
          <p:cNvPicPr preferRelativeResize="0"/>
          <p:nvPr/>
        </p:nvPicPr>
        <p:blipFill rotWithShape="1">
          <a:blip r:embed="rId3">
            <a:alphaModFix/>
          </a:blip>
          <a:srcRect/>
          <a:stretch/>
        </p:blipFill>
        <p:spPr>
          <a:xfrm>
            <a:off x="2204409" y="480094"/>
            <a:ext cx="4735179" cy="355091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24"/>
        <p:cNvGrpSpPr/>
        <p:nvPr/>
      </p:nvGrpSpPr>
      <p:grpSpPr>
        <a:xfrm>
          <a:off x="0" y="0"/>
          <a:ext cx="0" cy="0"/>
          <a:chOff x="0" y="0"/>
          <a:chExt cx="0" cy="0"/>
        </a:xfrm>
      </p:grpSpPr>
      <p:sp>
        <p:nvSpPr>
          <p:cNvPr id="525" name="Google Shape;525;p4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26" name="Google Shape;526;p41"/>
          <p:cNvSpPr txBox="1">
            <a:spLocks noGrp="1"/>
          </p:cNvSpPr>
          <p:nvPr>
            <p:ph type="title"/>
          </p:nvPr>
        </p:nvSpPr>
        <p:spPr>
          <a:xfrm>
            <a:off x="1792288" y="4403022"/>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Manual</a:t>
            </a:r>
            <a:endParaRPr sz="3600" dirty="0">
              <a:solidFill>
                <a:schemeClr val="dk1"/>
              </a:solidFill>
              <a:latin typeface="Arial"/>
              <a:ea typeface="Arial"/>
              <a:cs typeface="Arial"/>
              <a:sym typeface="Arial"/>
            </a:endParaRPr>
          </a:p>
        </p:txBody>
      </p:sp>
      <p:sp>
        <p:nvSpPr>
          <p:cNvPr id="527" name="Google Shape;527;p41"/>
          <p:cNvSpPr txBox="1">
            <a:spLocks noGrp="1"/>
          </p:cNvSpPr>
          <p:nvPr>
            <p:ph type="body" idx="1"/>
          </p:nvPr>
        </p:nvSpPr>
        <p:spPr>
          <a:xfrm>
            <a:off x="228600" y="5367338"/>
            <a:ext cx="8686800" cy="80486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pPr>
            <a:r>
              <a:rPr lang="en-US" sz="1800" dirty="0">
                <a:latin typeface="Arial"/>
                <a:ea typeface="Arial"/>
                <a:cs typeface="Arial"/>
                <a:sym typeface="Arial"/>
              </a:rPr>
              <a:t>A form of non-mechanical propulsion. Used for a vessel propelled </a:t>
            </a:r>
            <a:r>
              <a:rPr lang="en-US" sz="1600" dirty="0">
                <a:latin typeface="Arial"/>
                <a:ea typeface="Arial"/>
                <a:cs typeface="Arial"/>
                <a:sym typeface="Arial"/>
              </a:rPr>
              <a:t>solely</a:t>
            </a:r>
            <a:r>
              <a:rPr lang="en-US" sz="1800" dirty="0">
                <a:latin typeface="Arial"/>
                <a:ea typeface="Arial"/>
                <a:cs typeface="Arial"/>
                <a:sym typeface="Arial"/>
              </a:rPr>
              <a:t> by human effort, such as paddles, poles, or oars. </a:t>
            </a:r>
            <a:endParaRPr sz="5400" dirty="0">
              <a:latin typeface="Arial"/>
              <a:ea typeface="Arial"/>
              <a:cs typeface="Arial"/>
              <a:sym typeface="Arial"/>
            </a:endParaRPr>
          </a:p>
        </p:txBody>
      </p:sp>
      <p:sp>
        <p:nvSpPr>
          <p:cNvPr id="528" name="Google Shape;528;p41"/>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29" name="Google Shape;529;p41"/>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30" name="Google Shape;530;p41"/>
          <p:cNvPicPr preferRelativeResize="0"/>
          <p:nvPr/>
        </p:nvPicPr>
        <p:blipFill rotWithShape="1">
          <a:blip r:embed="rId3">
            <a:alphaModFix/>
          </a:blip>
          <a:srcRect/>
          <a:stretch/>
        </p:blipFill>
        <p:spPr>
          <a:xfrm>
            <a:off x="2025208" y="738273"/>
            <a:ext cx="5093583" cy="293819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34"/>
        <p:cNvGrpSpPr/>
        <p:nvPr/>
      </p:nvGrpSpPr>
      <p:grpSpPr>
        <a:xfrm>
          <a:off x="0" y="0"/>
          <a:ext cx="0" cy="0"/>
          <a:chOff x="0" y="0"/>
          <a:chExt cx="0" cy="0"/>
        </a:xfrm>
      </p:grpSpPr>
      <p:sp>
        <p:nvSpPr>
          <p:cNvPr id="535" name="Google Shape;535;p42"/>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36" name="Google Shape;536;p42"/>
          <p:cNvSpPr txBox="1">
            <a:spLocks noGrp="1"/>
          </p:cNvSpPr>
          <p:nvPr>
            <p:ph type="title"/>
          </p:nvPr>
        </p:nvSpPr>
        <p:spPr>
          <a:xfrm>
            <a:off x="1828799" y="4069080"/>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Propeller</a:t>
            </a:r>
            <a:endParaRPr sz="3600" dirty="0">
              <a:solidFill>
                <a:schemeClr val="dk1"/>
              </a:solidFill>
              <a:latin typeface="Arial"/>
              <a:ea typeface="Arial"/>
              <a:cs typeface="Arial"/>
              <a:sym typeface="Arial"/>
            </a:endParaRPr>
          </a:p>
        </p:txBody>
      </p:sp>
      <p:sp>
        <p:nvSpPr>
          <p:cNvPr id="537" name="Google Shape;537;p42"/>
          <p:cNvSpPr txBox="1">
            <a:spLocks noGrp="1"/>
          </p:cNvSpPr>
          <p:nvPr>
            <p:ph type="body" idx="1"/>
          </p:nvPr>
        </p:nvSpPr>
        <p:spPr>
          <a:xfrm>
            <a:off x="228600" y="5367338"/>
            <a:ext cx="8686800" cy="80486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pPr>
            <a:r>
              <a:rPr lang="en-US" sz="1800" dirty="0">
                <a:latin typeface="Arial"/>
                <a:ea typeface="Arial"/>
                <a:cs typeface="Arial"/>
                <a:sym typeface="Arial"/>
              </a:rPr>
              <a:t>A form of mechanical propulsion. A bladed apparatus is used to provide the rotational thrust that pushes against the water to move the vessel forward. </a:t>
            </a:r>
            <a:endParaRPr sz="6600" dirty="0">
              <a:latin typeface="Arial"/>
              <a:ea typeface="Arial"/>
              <a:cs typeface="Arial"/>
              <a:sym typeface="Arial"/>
            </a:endParaRPr>
          </a:p>
        </p:txBody>
      </p:sp>
      <p:sp>
        <p:nvSpPr>
          <p:cNvPr id="538" name="Google Shape;538;p42"/>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39" name="Google Shape;539;p42"/>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40" name="Google Shape;540;p42"/>
          <p:cNvPicPr preferRelativeResize="0"/>
          <p:nvPr/>
        </p:nvPicPr>
        <p:blipFill rotWithShape="1">
          <a:blip r:embed="rId3">
            <a:alphaModFix/>
          </a:blip>
          <a:srcRect/>
          <a:stretch/>
        </p:blipFill>
        <p:spPr>
          <a:xfrm>
            <a:off x="1495128" y="914400"/>
            <a:ext cx="6153744" cy="271813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44"/>
        <p:cNvGrpSpPr/>
        <p:nvPr/>
      </p:nvGrpSpPr>
      <p:grpSpPr>
        <a:xfrm>
          <a:off x="0" y="0"/>
          <a:ext cx="0" cy="0"/>
          <a:chOff x="0" y="0"/>
          <a:chExt cx="0" cy="0"/>
        </a:xfrm>
      </p:grpSpPr>
      <p:sp>
        <p:nvSpPr>
          <p:cNvPr id="545" name="Google Shape;545;p43"/>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46" name="Google Shape;546;p43"/>
          <p:cNvSpPr txBox="1">
            <a:spLocks noGrp="1"/>
          </p:cNvSpPr>
          <p:nvPr>
            <p:ph type="title"/>
          </p:nvPr>
        </p:nvSpPr>
        <p:spPr>
          <a:xfrm>
            <a:off x="1609408" y="3582655"/>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Water Jet</a:t>
            </a:r>
            <a:endParaRPr sz="3600" dirty="0">
              <a:solidFill>
                <a:schemeClr val="dk1"/>
              </a:solidFill>
              <a:latin typeface="Arial"/>
              <a:ea typeface="Arial"/>
              <a:cs typeface="Arial"/>
              <a:sym typeface="Arial"/>
            </a:endParaRPr>
          </a:p>
        </p:txBody>
      </p:sp>
      <p:sp>
        <p:nvSpPr>
          <p:cNvPr id="547" name="Google Shape;547;p43"/>
          <p:cNvSpPr txBox="1">
            <a:spLocks noGrp="1"/>
          </p:cNvSpPr>
          <p:nvPr>
            <p:ph type="body" idx="1"/>
          </p:nvPr>
        </p:nvSpPr>
        <p:spPr>
          <a:xfrm>
            <a:off x="228600" y="4901184"/>
            <a:ext cx="8686800" cy="127101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pPr>
            <a:r>
              <a:rPr lang="en-US" sz="1600" dirty="0">
                <a:latin typeface="Arial"/>
                <a:ea typeface="Arial"/>
                <a:cs typeface="Arial"/>
                <a:sym typeface="Arial"/>
              </a:rPr>
              <a:t>A form of mechanical propulsion. Thrust is created when water is taken into a pump unit located on the bottom of the vessel and discharged through a nozzle at a high pressure to move the vessel forward. Most Personal Watercraft (PWC) use water jet propulsion. </a:t>
            </a:r>
            <a:endParaRPr sz="7200" dirty="0">
              <a:latin typeface="Arial"/>
              <a:ea typeface="Arial"/>
              <a:cs typeface="Arial"/>
              <a:sym typeface="Arial"/>
            </a:endParaRPr>
          </a:p>
        </p:txBody>
      </p:sp>
      <p:sp>
        <p:nvSpPr>
          <p:cNvPr id="548" name="Google Shape;548;p43"/>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49" name="Google Shape;549;p43"/>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50" name="Google Shape;550;p43"/>
          <p:cNvPicPr preferRelativeResize="0"/>
          <p:nvPr/>
        </p:nvPicPr>
        <p:blipFill rotWithShape="1">
          <a:blip r:embed="rId3">
            <a:alphaModFix/>
          </a:blip>
          <a:srcRect/>
          <a:stretch/>
        </p:blipFill>
        <p:spPr>
          <a:xfrm>
            <a:off x="1953534" y="965565"/>
            <a:ext cx="5236931" cy="202641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54"/>
        <p:cNvGrpSpPr/>
        <p:nvPr/>
      </p:nvGrpSpPr>
      <p:grpSpPr>
        <a:xfrm>
          <a:off x="0" y="0"/>
          <a:ext cx="0" cy="0"/>
          <a:chOff x="0" y="0"/>
          <a:chExt cx="0" cy="0"/>
        </a:xfrm>
      </p:grpSpPr>
      <p:sp>
        <p:nvSpPr>
          <p:cNvPr id="555" name="Google Shape;555;p44"/>
          <p:cNvSpPr/>
          <p:nvPr/>
        </p:nvSpPr>
        <p:spPr>
          <a:xfrm>
            <a:off x="82296" y="-568843"/>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56" name="Google Shape;556;p44"/>
          <p:cNvSpPr txBox="1">
            <a:spLocks noGrp="1"/>
          </p:cNvSpPr>
          <p:nvPr>
            <p:ph type="title"/>
          </p:nvPr>
        </p:nvSpPr>
        <p:spPr>
          <a:xfrm>
            <a:off x="1828799" y="4382716"/>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Air Thrust</a:t>
            </a:r>
            <a:endParaRPr sz="3600" dirty="0">
              <a:solidFill>
                <a:schemeClr val="dk1"/>
              </a:solidFill>
              <a:latin typeface="Arial"/>
              <a:ea typeface="Arial"/>
              <a:cs typeface="Arial"/>
              <a:sym typeface="Arial"/>
            </a:endParaRPr>
          </a:p>
        </p:txBody>
      </p:sp>
      <p:sp>
        <p:nvSpPr>
          <p:cNvPr id="557" name="Google Shape;557;p44"/>
          <p:cNvSpPr txBox="1">
            <a:spLocks noGrp="1"/>
          </p:cNvSpPr>
          <p:nvPr>
            <p:ph type="body" idx="1"/>
          </p:nvPr>
        </p:nvSpPr>
        <p:spPr>
          <a:xfrm>
            <a:off x="228600" y="5367338"/>
            <a:ext cx="8686800" cy="804862"/>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Clr>
                <a:schemeClr val="dk1"/>
              </a:buClr>
              <a:buSzPts val="1600"/>
            </a:pPr>
            <a:r>
              <a:rPr lang="en-US" sz="1600" dirty="0">
                <a:latin typeface="Arial"/>
                <a:ea typeface="Arial"/>
                <a:cs typeface="Arial"/>
                <a:sym typeface="Arial"/>
              </a:rPr>
              <a:t>A mechanical form of propulsion where a large, bladed propeller pushes against air to move the </a:t>
            </a:r>
            <a:r>
              <a:rPr lang="en-US" sz="1700" dirty="0">
                <a:latin typeface="Arial"/>
                <a:ea typeface="Arial"/>
                <a:cs typeface="Arial"/>
                <a:sym typeface="Arial"/>
              </a:rPr>
              <a:t>vessel</a:t>
            </a:r>
            <a:r>
              <a:rPr lang="en-US" sz="1600" dirty="0">
                <a:latin typeface="Arial"/>
                <a:ea typeface="Arial"/>
                <a:cs typeface="Arial"/>
                <a:sym typeface="Arial"/>
              </a:rPr>
              <a:t> over water. The propeller is typically mounted on the aft deck and resembles an aircraft propeller or industrial fan. This type of propulsion is most commonly used on airboats and hovercraft. </a:t>
            </a:r>
            <a:endParaRPr sz="8800" dirty="0">
              <a:latin typeface="Arial"/>
              <a:ea typeface="Arial"/>
              <a:cs typeface="Arial"/>
              <a:sym typeface="Arial"/>
            </a:endParaRPr>
          </a:p>
        </p:txBody>
      </p:sp>
      <p:sp>
        <p:nvSpPr>
          <p:cNvPr id="558" name="Google Shape;558;p44"/>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59" name="Google Shape;559;p44"/>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60" name="Google Shape;560;p44"/>
          <p:cNvPicPr preferRelativeResize="0"/>
          <p:nvPr/>
        </p:nvPicPr>
        <p:blipFill rotWithShape="1">
          <a:blip r:embed="rId3">
            <a:alphaModFix/>
          </a:blip>
          <a:srcRect/>
          <a:stretch/>
        </p:blipFill>
        <p:spPr>
          <a:xfrm>
            <a:off x="2223883" y="576695"/>
            <a:ext cx="4696234" cy="3689062"/>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64"/>
        <p:cNvGrpSpPr/>
        <p:nvPr/>
      </p:nvGrpSpPr>
      <p:grpSpPr>
        <a:xfrm>
          <a:off x="0" y="0"/>
          <a:ext cx="0" cy="0"/>
          <a:chOff x="0" y="0"/>
          <a:chExt cx="0" cy="0"/>
        </a:xfrm>
      </p:grpSpPr>
      <p:sp>
        <p:nvSpPr>
          <p:cNvPr id="565" name="Google Shape;565;p45"/>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66" name="Google Shape;566;p45"/>
          <p:cNvSpPr txBox="1">
            <a:spLocks noGrp="1"/>
          </p:cNvSpPr>
          <p:nvPr>
            <p:ph type="title"/>
          </p:nvPr>
        </p:nvSpPr>
        <p:spPr>
          <a:xfrm>
            <a:off x="1828799" y="4000605"/>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Sail</a:t>
            </a:r>
            <a:endParaRPr sz="3600" dirty="0">
              <a:solidFill>
                <a:schemeClr val="dk1"/>
              </a:solidFill>
              <a:latin typeface="Arial"/>
              <a:ea typeface="Arial"/>
              <a:cs typeface="Arial"/>
              <a:sym typeface="Arial"/>
            </a:endParaRPr>
          </a:p>
        </p:txBody>
      </p:sp>
      <p:sp>
        <p:nvSpPr>
          <p:cNvPr id="567" name="Google Shape;567;p45"/>
          <p:cNvSpPr txBox="1">
            <a:spLocks noGrp="1"/>
          </p:cNvSpPr>
          <p:nvPr>
            <p:ph type="body" idx="1"/>
          </p:nvPr>
        </p:nvSpPr>
        <p:spPr>
          <a:xfrm>
            <a:off x="228600" y="5047488"/>
            <a:ext cx="8686800" cy="1124712"/>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800"/>
              <a:buFont typeface="Arial" panose="020B0604020202020204" pitchFamily="34" charset="0"/>
              <a:buChar char="•"/>
            </a:pPr>
            <a:r>
              <a:rPr lang="en-US" sz="1600" dirty="0">
                <a:latin typeface="Arial"/>
                <a:ea typeface="Arial"/>
                <a:cs typeface="Arial"/>
                <a:sym typeface="Arial"/>
              </a:rPr>
              <a:t>A non-mechanical form of propulsion where wind pushes against sails to move the vessel. </a:t>
            </a:r>
          </a:p>
          <a:p>
            <a:pPr marL="285750" lvl="0" indent="-285750" algn="l" rtl="0">
              <a:lnSpc>
                <a:spcPct val="100000"/>
              </a:lnSpc>
              <a:spcBef>
                <a:spcPts val="0"/>
              </a:spcBef>
              <a:spcAft>
                <a:spcPts val="0"/>
              </a:spcAft>
              <a:buClr>
                <a:schemeClr val="dk1"/>
              </a:buClr>
              <a:buSzPts val="1800"/>
              <a:buFont typeface="Arial" panose="020B0604020202020204" pitchFamily="34" charset="0"/>
              <a:buChar char="•"/>
            </a:pPr>
            <a:r>
              <a:rPr lang="en-US" sz="1600" b="1" dirty="0">
                <a:latin typeface="Arial"/>
                <a:ea typeface="Arial"/>
                <a:cs typeface="Arial"/>
                <a:sym typeface="Arial"/>
              </a:rPr>
              <a:t>Important</a:t>
            </a:r>
            <a:r>
              <a:rPr lang="en-US" sz="1600" dirty="0">
                <a:latin typeface="Arial"/>
                <a:ea typeface="Arial"/>
                <a:cs typeface="Arial"/>
                <a:sym typeface="Arial"/>
              </a:rPr>
              <a:t>: This applies to sail-only vessels. Vessels that also have some form of mechanical propulsion (referred to as Auxiliary Sailboats) should be classified based on the engine’s propulsion type. </a:t>
            </a:r>
            <a:endParaRPr sz="1600" dirty="0">
              <a:latin typeface="Arial"/>
              <a:ea typeface="Arial"/>
              <a:cs typeface="Arial"/>
              <a:sym typeface="Arial"/>
            </a:endParaRPr>
          </a:p>
        </p:txBody>
      </p:sp>
      <p:sp>
        <p:nvSpPr>
          <p:cNvPr id="568" name="Google Shape;568;p45"/>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69" name="Google Shape;569;p45"/>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70" name="Google Shape;570;p45"/>
          <p:cNvPicPr preferRelativeResize="0"/>
          <p:nvPr/>
        </p:nvPicPr>
        <p:blipFill rotWithShape="1">
          <a:blip r:embed="rId3">
            <a:alphaModFix/>
          </a:blip>
          <a:srcRect/>
          <a:stretch/>
        </p:blipFill>
        <p:spPr>
          <a:xfrm>
            <a:off x="2494721" y="339486"/>
            <a:ext cx="4154559" cy="342720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74"/>
        <p:cNvGrpSpPr/>
        <p:nvPr/>
      </p:nvGrpSpPr>
      <p:grpSpPr>
        <a:xfrm>
          <a:off x="0" y="0"/>
          <a:ext cx="0" cy="0"/>
          <a:chOff x="0" y="0"/>
          <a:chExt cx="0" cy="0"/>
        </a:xfrm>
      </p:grpSpPr>
      <p:sp>
        <p:nvSpPr>
          <p:cNvPr id="575" name="Google Shape;575;p46"/>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76" name="Google Shape;576;p46"/>
          <p:cNvSpPr txBox="1">
            <a:spLocks noGrp="1"/>
          </p:cNvSpPr>
          <p:nvPr>
            <p:ph type="title"/>
          </p:nvPr>
        </p:nvSpPr>
        <p:spPr>
          <a:xfrm>
            <a:off x="1792288" y="4032504"/>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Other</a:t>
            </a:r>
            <a:endParaRPr sz="2400" dirty="0">
              <a:latin typeface="Arial"/>
              <a:ea typeface="Arial"/>
              <a:cs typeface="Arial"/>
              <a:sym typeface="Arial"/>
            </a:endParaRPr>
          </a:p>
        </p:txBody>
      </p:sp>
      <p:sp>
        <p:nvSpPr>
          <p:cNvPr id="577" name="Google Shape;577;p46"/>
          <p:cNvSpPr txBox="1">
            <a:spLocks noGrp="1"/>
          </p:cNvSpPr>
          <p:nvPr>
            <p:ph type="body" idx="1"/>
          </p:nvPr>
        </p:nvSpPr>
        <p:spPr>
          <a:xfrm>
            <a:off x="228599" y="5100247"/>
            <a:ext cx="8686800" cy="80486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pPr>
            <a:r>
              <a:rPr lang="en-US" sz="1800" dirty="0">
                <a:latin typeface="Arial"/>
                <a:ea typeface="Arial"/>
                <a:cs typeface="Arial"/>
                <a:sym typeface="Arial"/>
              </a:rPr>
              <a:t>Propulsion does not fit any of the descriptions of the above types. </a:t>
            </a:r>
            <a:endParaRPr sz="19900" dirty="0">
              <a:latin typeface="Arial"/>
              <a:ea typeface="Arial"/>
              <a:cs typeface="Arial"/>
              <a:sym typeface="Arial"/>
            </a:endParaRPr>
          </a:p>
        </p:txBody>
      </p:sp>
      <p:sp>
        <p:nvSpPr>
          <p:cNvPr id="578" name="Google Shape;578;p46"/>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79" name="Google Shape;579;p46"/>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80" name="Google Shape;580;p46"/>
          <p:cNvPicPr preferRelativeResize="0"/>
          <p:nvPr/>
        </p:nvPicPr>
        <p:blipFill rotWithShape="1">
          <a:blip r:embed="rId3">
            <a:alphaModFix/>
          </a:blip>
          <a:srcRect/>
          <a:stretch/>
        </p:blipFill>
        <p:spPr>
          <a:xfrm>
            <a:off x="2238858" y="609600"/>
            <a:ext cx="4666284" cy="291642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84"/>
        <p:cNvGrpSpPr/>
        <p:nvPr/>
      </p:nvGrpSpPr>
      <p:grpSpPr>
        <a:xfrm>
          <a:off x="0" y="0"/>
          <a:ext cx="0" cy="0"/>
          <a:chOff x="0" y="0"/>
          <a:chExt cx="0" cy="0"/>
        </a:xfrm>
      </p:grpSpPr>
      <p:sp>
        <p:nvSpPr>
          <p:cNvPr id="585" name="Google Shape;585;p47"/>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86" name="Google Shape;586;p47"/>
          <p:cNvSpPr txBox="1">
            <a:spLocks noGrp="1"/>
          </p:cNvSpPr>
          <p:nvPr>
            <p:ph type="title"/>
          </p:nvPr>
        </p:nvSpPr>
        <p:spPr>
          <a:xfrm>
            <a:off x="1828799" y="3807041"/>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Inboard</a:t>
            </a:r>
            <a:endParaRPr sz="2400" dirty="0">
              <a:latin typeface="Arial"/>
              <a:ea typeface="Arial"/>
              <a:cs typeface="Arial"/>
              <a:sym typeface="Arial"/>
            </a:endParaRPr>
          </a:p>
        </p:txBody>
      </p:sp>
      <p:sp>
        <p:nvSpPr>
          <p:cNvPr id="587" name="Google Shape;587;p47"/>
          <p:cNvSpPr txBox="1">
            <a:spLocks noGrp="1"/>
          </p:cNvSpPr>
          <p:nvPr>
            <p:ph type="body" idx="1"/>
          </p:nvPr>
        </p:nvSpPr>
        <p:spPr>
          <a:xfrm>
            <a:off x="228600" y="4731692"/>
            <a:ext cx="8686800" cy="1440508"/>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800"/>
              <a:buFont typeface="Arial"/>
              <a:buChar char="•"/>
            </a:pPr>
            <a:r>
              <a:rPr lang="en-US" sz="1600" i="1" dirty="0">
                <a:latin typeface="Arial"/>
                <a:ea typeface="Arial"/>
                <a:cs typeface="Arial"/>
                <a:sym typeface="Arial"/>
              </a:rPr>
              <a:t>An engine mounted inside the confines of a vessel which powers a drive shaft that turns a water jet impeller or that runs through the bottom of the hull and is attached to a propeller at the other end. </a:t>
            </a:r>
            <a:endParaRPr sz="1600" dirty="0">
              <a:latin typeface="Arial"/>
              <a:ea typeface="Arial"/>
              <a:cs typeface="Arial"/>
              <a:sym typeface="Arial"/>
            </a:endParaRPr>
          </a:p>
          <a:p>
            <a:pPr marL="285750" lvl="0" indent="-285750" algn="l" rtl="0">
              <a:lnSpc>
                <a:spcPct val="100000"/>
              </a:lnSpc>
              <a:spcBef>
                <a:spcPts val="360"/>
              </a:spcBef>
              <a:spcAft>
                <a:spcPts val="0"/>
              </a:spcAft>
              <a:buClr>
                <a:schemeClr val="dk1"/>
              </a:buClr>
              <a:buSzPts val="1800"/>
              <a:buFont typeface="Arial"/>
              <a:buChar char="•"/>
            </a:pPr>
            <a:r>
              <a:rPr lang="en-US" sz="1600" dirty="0">
                <a:latin typeface="Arial"/>
                <a:ea typeface="Arial"/>
                <a:cs typeface="Arial"/>
                <a:sym typeface="Arial"/>
              </a:rPr>
              <a:t>Inboards, as the name implies, are located inside the hull of the vessel. The drive shaft protrudes out of the bottom of the vessel on an angle to move the vessel through the water. </a:t>
            </a:r>
            <a:endParaRPr sz="1600" dirty="0">
              <a:latin typeface="Arial"/>
              <a:ea typeface="Arial"/>
              <a:cs typeface="Arial"/>
              <a:sym typeface="Arial"/>
            </a:endParaRPr>
          </a:p>
        </p:txBody>
      </p:sp>
      <p:sp>
        <p:nvSpPr>
          <p:cNvPr id="588" name="Google Shape;588;p47"/>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89" name="Google Shape;589;p47"/>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590" name="Google Shape;590;p47"/>
          <p:cNvPicPr preferRelativeResize="0"/>
          <p:nvPr/>
        </p:nvPicPr>
        <p:blipFill rotWithShape="1">
          <a:blip r:embed="rId3">
            <a:alphaModFix/>
          </a:blip>
          <a:srcRect/>
          <a:stretch/>
        </p:blipFill>
        <p:spPr>
          <a:xfrm>
            <a:off x="1537863" y="924651"/>
            <a:ext cx="6068272" cy="252447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594"/>
        <p:cNvGrpSpPr/>
        <p:nvPr/>
      </p:nvGrpSpPr>
      <p:grpSpPr>
        <a:xfrm>
          <a:off x="0" y="0"/>
          <a:ext cx="0" cy="0"/>
          <a:chOff x="0" y="0"/>
          <a:chExt cx="0" cy="0"/>
        </a:xfrm>
      </p:grpSpPr>
      <p:sp>
        <p:nvSpPr>
          <p:cNvPr id="595" name="Google Shape;595;p48"/>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96" name="Google Shape;596;p48"/>
          <p:cNvSpPr txBox="1">
            <a:spLocks noGrp="1"/>
          </p:cNvSpPr>
          <p:nvPr>
            <p:ph type="title"/>
          </p:nvPr>
        </p:nvSpPr>
        <p:spPr>
          <a:xfrm>
            <a:off x="1792288" y="3662916"/>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500" dirty="0">
                <a:solidFill>
                  <a:schemeClr val="dk1"/>
                </a:solidFill>
                <a:latin typeface="+mj-lt"/>
              </a:rPr>
              <a:t>Out</a:t>
            </a:r>
            <a:r>
              <a:rPr lang="en-US" sz="3500" dirty="0">
                <a:solidFill>
                  <a:schemeClr val="dk1"/>
                </a:solidFill>
                <a:latin typeface="+mj-lt"/>
                <a:ea typeface="Times New Roman"/>
                <a:cs typeface="Times New Roman"/>
                <a:sym typeface="Times New Roman"/>
              </a:rPr>
              <a:t>board</a:t>
            </a:r>
            <a:endParaRPr dirty="0">
              <a:latin typeface="+mj-lt"/>
            </a:endParaRPr>
          </a:p>
        </p:txBody>
      </p:sp>
      <p:sp>
        <p:nvSpPr>
          <p:cNvPr id="597" name="Google Shape;597;p48"/>
          <p:cNvSpPr txBox="1">
            <a:spLocks noGrp="1"/>
          </p:cNvSpPr>
          <p:nvPr>
            <p:ph type="body" idx="1"/>
          </p:nvPr>
        </p:nvSpPr>
        <p:spPr>
          <a:xfrm>
            <a:off x="228600" y="5120640"/>
            <a:ext cx="8686800" cy="1051560"/>
          </a:xfrm>
          <a:prstGeom prst="rect">
            <a:avLst/>
          </a:prstGeom>
          <a:noFill/>
          <a:ln>
            <a:noFill/>
          </a:ln>
        </p:spPr>
        <p:txBody>
          <a:bodyPr spcFirstLastPara="1" wrap="square" lIns="91425" tIns="45700" rIns="91425" bIns="45700" anchor="t" anchorCtr="0">
            <a:normAutofit/>
          </a:bodyPr>
          <a:lstStyle/>
          <a:p>
            <a:pPr marL="285750" lvl="0" indent="-285750" algn="l" rtl="0">
              <a:lnSpc>
                <a:spcPct val="100000"/>
              </a:lnSpc>
              <a:spcBef>
                <a:spcPts val="0"/>
              </a:spcBef>
              <a:spcAft>
                <a:spcPts val="0"/>
              </a:spcAft>
              <a:buClr>
                <a:schemeClr val="dk1"/>
              </a:buClr>
              <a:buSzPts val="1800"/>
              <a:buFont typeface="Arial"/>
              <a:buChar char="•"/>
            </a:pPr>
            <a:r>
              <a:rPr lang="en-US" sz="1800" i="1" dirty="0"/>
              <a:t>An engine with propeller or water jet integrally attached, which is usually mounted at the stern of a vessel. </a:t>
            </a:r>
            <a:endParaRPr sz="1800" dirty="0"/>
          </a:p>
          <a:p>
            <a:pPr marL="285750" lvl="0" indent="-285750" algn="l" rtl="0">
              <a:lnSpc>
                <a:spcPct val="100000"/>
              </a:lnSpc>
              <a:spcBef>
                <a:spcPts val="360"/>
              </a:spcBef>
              <a:spcAft>
                <a:spcPts val="0"/>
              </a:spcAft>
              <a:buClr>
                <a:schemeClr val="dk1"/>
              </a:buClr>
              <a:buSzPts val="1800"/>
              <a:buFont typeface="Arial"/>
              <a:buChar char="•"/>
            </a:pPr>
            <a:r>
              <a:rPr lang="en-US" sz="1800" dirty="0"/>
              <a:t>Outboard engines are self-contained and hang directly off the transom of a vessel. </a:t>
            </a:r>
            <a:endParaRPr sz="1800" dirty="0"/>
          </a:p>
        </p:txBody>
      </p:sp>
      <p:sp>
        <p:nvSpPr>
          <p:cNvPr id="598" name="Google Shape;598;p48"/>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599" name="Google Shape;599;p48"/>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600" name="Google Shape;600;p48"/>
          <p:cNvPicPr preferRelativeResize="0"/>
          <p:nvPr/>
        </p:nvPicPr>
        <p:blipFill rotWithShape="1">
          <a:blip r:embed="rId3">
            <a:alphaModFix/>
          </a:blip>
          <a:srcRect/>
          <a:stretch/>
        </p:blipFill>
        <p:spPr>
          <a:xfrm>
            <a:off x="1599784" y="1418944"/>
            <a:ext cx="5944430" cy="201005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6" name="Google Shape;206;p4"/>
          <p:cNvSpPr txBox="1"/>
          <p:nvPr/>
        </p:nvSpPr>
        <p:spPr>
          <a:xfrm>
            <a:off x="685800" y="1869625"/>
            <a:ext cx="7772400" cy="3256236"/>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1600" b="1" i="0" u="none" strike="noStrike" cap="none" dirty="0">
                <a:solidFill>
                  <a:srgbClr val="000000"/>
                </a:solidFill>
                <a:latin typeface="Arial" panose="020B0604020202020204" pitchFamily="34" charset="0"/>
                <a:cs typeface="Arial" panose="020B0604020202020204" pitchFamily="34" charset="0"/>
                <a:sym typeface="Arial"/>
              </a:rPr>
              <a:t>By the end of this guide, you will be able to:</a:t>
            </a:r>
          </a:p>
          <a:p>
            <a:pPr marL="285750" marR="0" lvl="0" indent="-285750" algn="l" rtl="0">
              <a:lnSpc>
                <a:spcPct val="115000"/>
              </a:lnSpc>
              <a:spcBef>
                <a:spcPts val="800"/>
              </a:spcBef>
              <a:spcAft>
                <a:spcPts val="0"/>
              </a:spcAft>
              <a:buClr>
                <a:srgbClr val="000000"/>
              </a:buClr>
              <a:buFont typeface="Arial"/>
              <a:buChar char="•"/>
            </a:pPr>
            <a:r>
              <a:rPr lang="en-US" sz="1600" b="0" i="0" u="none" strike="noStrike" cap="none" dirty="0">
                <a:solidFill>
                  <a:srgbClr val="000000"/>
                </a:solidFill>
                <a:latin typeface="Arial" panose="020B0604020202020204" pitchFamily="34" charset="0"/>
                <a:cs typeface="Arial" panose="020B0604020202020204" pitchFamily="34" charset="0"/>
                <a:sym typeface="Arial"/>
              </a:rPr>
              <a:t>Review an </a:t>
            </a:r>
            <a:r>
              <a:rPr lang="en-US" sz="1600" b="0" i="0" u="none" strike="noStrike" cap="none" dirty="0" err="1">
                <a:solidFill>
                  <a:srgbClr val="000000"/>
                </a:solidFill>
                <a:latin typeface="Arial" panose="020B0604020202020204" pitchFamily="34" charset="0"/>
                <a:cs typeface="Arial" panose="020B0604020202020204" pitchFamily="34" charset="0"/>
                <a:sym typeface="Arial"/>
              </a:rPr>
              <a:t>aCON</a:t>
            </a:r>
            <a:r>
              <a:rPr lang="en-US" sz="1600" b="0" i="0" u="none" strike="noStrike" cap="none" dirty="0">
                <a:solidFill>
                  <a:srgbClr val="000000"/>
                </a:solidFill>
                <a:latin typeface="Arial" panose="020B0604020202020204" pitchFamily="34" charset="0"/>
                <a:cs typeface="Arial" panose="020B0604020202020204" pitchFamily="34" charset="0"/>
                <a:sym typeface="Arial"/>
              </a:rPr>
              <a:t> for completeness and accuracy.</a:t>
            </a:r>
          </a:p>
          <a:p>
            <a:pPr marL="285750" marR="0" lvl="0" indent="-285750" algn="l" rtl="0">
              <a:lnSpc>
                <a:spcPct val="115000"/>
              </a:lnSpc>
              <a:spcBef>
                <a:spcPts val="800"/>
              </a:spcBef>
              <a:spcAft>
                <a:spcPts val="0"/>
              </a:spcAft>
              <a:buClr>
                <a:srgbClr val="000000"/>
              </a:buClr>
              <a:buFont typeface="Arial"/>
              <a:buChar char="•"/>
            </a:pPr>
            <a:r>
              <a:rPr lang="en-US" sz="1600" b="0" i="0" u="none" strike="noStrike" cap="none" dirty="0">
                <a:solidFill>
                  <a:srgbClr val="000000"/>
                </a:solidFill>
                <a:latin typeface="Arial" panose="020B0604020202020204" pitchFamily="34" charset="0"/>
                <a:cs typeface="Arial" panose="020B0604020202020204" pitchFamily="34" charset="0"/>
                <a:sym typeface="Arial"/>
              </a:rPr>
              <a:t>Verify all 10 required vessel specifications, including the 12-character HIN.</a:t>
            </a:r>
          </a:p>
          <a:p>
            <a:pPr marL="285750" marR="0" lvl="0" indent="-285750" algn="l" rtl="0">
              <a:lnSpc>
                <a:spcPct val="115000"/>
              </a:lnSpc>
              <a:spcBef>
                <a:spcPts val="800"/>
              </a:spcBef>
              <a:spcAft>
                <a:spcPts val="0"/>
              </a:spcAft>
              <a:buClr>
                <a:srgbClr val="000000"/>
              </a:buClr>
              <a:buFont typeface="Arial"/>
              <a:buChar char="•"/>
            </a:pPr>
            <a:r>
              <a:rPr lang="en-US" sz="1600" b="0" i="0" u="none" strike="noStrike" cap="none" dirty="0">
                <a:solidFill>
                  <a:srgbClr val="000000"/>
                </a:solidFill>
                <a:latin typeface="Arial" panose="020B0604020202020204" pitchFamily="34" charset="0"/>
                <a:cs typeface="Arial" panose="020B0604020202020204" pitchFamily="34" charset="0"/>
                <a:sym typeface="Arial"/>
              </a:rPr>
              <a:t>Correctly identify vessel type, hull material, propulsion type, and engine drive type.</a:t>
            </a:r>
          </a:p>
          <a:p>
            <a:pPr marL="285750" marR="0" lvl="0" indent="-285750" algn="l" rtl="0">
              <a:lnSpc>
                <a:spcPct val="115000"/>
              </a:lnSpc>
              <a:spcBef>
                <a:spcPts val="800"/>
              </a:spcBef>
              <a:spcAft>
                <a:spcPts val="0"/>
              </a:spcAft>
              <a:buClr>
                <a:srgbClr val="000000"/>
              </a:buClr>
              <a:buFont typeface="Arial"/>
              <a:buChar char="•"/>
            </a:pPr>
            <a:r>
              <a:rPr lang="en-US" sz="1600" b="0" i="0" u="none" strike="noStrike" cap="none" dirty="0">
                <a:solidFill>
                  <a:srgbClr val="000000"/>
                </a:solidFill>
                <a:latin typeface="Arial" panose="020B0604020202020204" pitchFamily="34" charset="0"/>
                <a:cs typeface="Arial" panose="020B0604020202020204" pitchFamily="34" charset="0"/>
                <a:sym typeface="Arial"/>
              </a:rPr>
              <a:t>Distinguish State of Principal Operation from Primary Operation.</a:t>
            </a:r>
          </a:p>
          <a:p>
            <a:pPr marL="285750" marR="0" lvl="0" indent="-285750" algn="l" rtl="0">
              <a:lnSpc>
                <a:spcPct val="115000"/>
              </a:lnSpc>
              <a:spcBef>
                <a:spcPts val="800"/>
              </a:spcBef>
              <a:spcAft>
                <a:spcPts val="0"/>
              </a:spcAft>
              <a:buClr>
                <a:srgbClr val="000000"/>
              </a:buClr>
              <a:buFont typeface="Arial"/>
              <a:buChar char="•"/>
            </a:pPr>
            <a:r>
              <a:rPr lang="en-US" sz="1600" b="0" i="0" u="none" strike="noStrike" cap="none" dirty="0">
                <a:solidFill>
                  <a:srgbClr val="000000"/>
                </a:solidFill>
                <a:latin typeface="Arial" panose="020B0604020202020204" pitchFamily="34" charset="0"/>
                <a:cs typeface="Arial" panose="020B0604020202020204" pitchFamily="34" charset="0"/>
                <a:sym typeface="Arial"/>
              </a:rPr>
              <a:t>Recognize common data errors and </a:t>
            </a:r>
            <a:r>
              <a:rPr lang="en-US" sz="1600" dirty="0">
                <a:latin typeface="Arial" panose="020B0604020202020204" pitchFamily="34" charset="0"/>
                <a:cs typeface="Arial" panose="020B0604020202020204" pitchFamily="34" charset="0"/>
              </a:rPr>
              <a:t>know</a:t>
            </a:r>
            <a:r>
              <a:rPr lang="en-US" sz="1600" b="0" i="0" u="none" strike="noStrike" cap="none" dirty="0">
                <a:solidFill>
                  <a:srgbClr val="000000"/>
                </a:solidFill>
                <a:latin typeface="Arial" panose="020B0604020202020204" pitchFamily="34" charset="0"/>
                <a:cs typeface="Arial" panose="020B0604020202020204" pitchFamily="34" charset="0"/>
                <a:sym typeface="Arial"/>
              </a:rPr>
              <a:t> the steps to correct them.</a:t>
            </a:r>
          </a:p>
          <a:p>
            <a:pPr marL="285750" marR="0" lvl="0" indent="-285750" algn="l" rtl="0">
              <a:lnSpc>
                <a:spcPct val="115000"/>
              </a:lnSpc>
              <a:spcBef>
                <a:spcPts val="800"/>
              </a:spcBef>
              <a:spcAft>
                <a:spcPts val="0"/>
              </a:spcAft>
              <a:buClr>
                <a:srgbClr val="000000"/>
              </a:buClr>
              <a:buFont typeface="Arial"/>
              <a:buChar char="•"/>
            </a:pPr>
            <a:r>
              <a:rPr lang="en-US" sz="1600" b="0" i="0" u="none" strike="noStrike" cap="none" dirty="0">
                <a:solidFill>
                  <a:srgbClr val="000000"/>
                </a:solidFill>
                <a:latin typeface="Arial" panose="020B0604020202020204" pitchFamily="34" charset="0"/>
                <a:cs typeface="Arial" panose="020B0604020202020204" pitchFamily="34" charset="0"/>
                <a:sym typeface="Arial"/>
              </a:rPr>
              <a:t>Explain the CON certificate formats, validity periods, and state numbering and sticker rules to customers.</a:t>
            </a:r>
          </a:p>
        </p:txBody>
      </p:sp>
      <p:sp>
        <p:nvSpPr>
          <p:cNvPr id="207" name="Google Shape;207;p4"/>
          <p:cNvSpPr txBox="1"/>
          <p:nvPr/>
        </p:nvSpPr>
        <p:spPr>
          <a:xfrm>
            <a:off x="457200" y="990600"/>
            <a:ext cx="8229600" cy="63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sym typeface="Arial"/>
              </a:rPr>
              <a:t>Training Objectives</a:t>
            </a:r>
          </a:p>
        </p:txBody>
      </p:sp>
    </p:spTree>
    <p:extLst>
      <p:ext uri="{BB962C8B-B14F-4D97-AF65-F5344CB8AC3E}">
        <p14:creationId xmlns:p14="http://schemas.microsoft.com/office/powerpoint/2010/main" val="3002913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604"/>
        <p:cNvGrpSpPr/>
        <p:nvPr/>
      </p:nvGrpSpPr>
      <p:grpSpPr>
        <a:xfrm>
          <a:off x="0" y="0"/>
          <a:ext cx="0" cy="0"/>
          <a:chOff x="0" y="0"/>
          <a:chExt cx="0" cy="0"/>
        </a:xfrm>
      </p:grpSpPr>
      <p:sp>
        <p:nvSpPr>
          <p:cNvPr id="605" name="Google Shape;605;p49"/>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606" name="Google Shape;606;p49"/>
          <p:cNvSpPr txBox="1">
            <a:spLocks noGrp="1"/>
          </p:cNvSpPr>
          <p:nvPr>
            <p:ph type="title"/>
          </p:nvPr>
        </p:nvSpPr>
        <p:spPr>
          <a:xfrm>
            <a:off x="1700848" y="3608448"/>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500" dirty="0">
                <a:solidFill>
                  <a:schemeClr val="dk1"/>
                </a:solidFill>
                <a:latin typeface="+mj-lt"/>
                <a:ea typeface="Times New Roman"/>
                <a:cs typeface="Times New Roman"/>
                <a:sym typeface="Times New Roman"/>
              </a:rPr>
              <a:t>Pod Drive</a:t>
            </a:r>
            <a:endParaRPr dirty="0">
              <a:latin typeface="+mj-lt"/>
            </a:endParaRPr>
          </a:p>
        </p:txBody>
      </p:sp>
      <p:sp>
        <p:nvSpPr>
          <p:cNvPr id="607" name="Google Shape;607;p49"/>
          <p:cNvSpPr txBox="1">
            <a:spLocks noGrp="1"/>
          </p:cNvSpPr>
          <p:nvPr>
            <p:ph type="body" idx="1"/>
          </p:nvPr>
        </p:nvSpPr>
        <p:spPr>
          <a:xfrm>
            <a:off x="228600" y="4690872"/>
            <a:ext cx="8686800" cy="1481328"/>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800"/>
              <a:buFont typeface="Arial"/>
              <a:buChar char="•"/>
            </a:pPr>
            <a:r>
              <a:rPr lang="en-US" sz="1600" i="1" dirty="0"/>
              <a:t>An engine mounted in front of the transom of a vessel and attached through the bottom of the hull to a steerable propulsion unit. </a:t>
            </a:r>
            <a:endParaRPr sz="1600" dirty="0"/>
          </a:p>
          <a:p>
            <a:pPr marL="285750" lvl="0" indent="-285750" algn="l" rtl="0">
              <a:lnSpc>
                <a:spcPct val="100000"/>
              </a:lnSpc>
              <a:spcBef>
                <a:spcPts val="360"/>
              </a:spcBef>
              <a:spcAft>
                <a:spcPts val="0"/>
              </a:spcAft>
              <a:buClr>
                <a:schemeClr val="dk1"/>
              </a:buClr>
              <a:buSzPts val="1800"/>
              <a:buFont typeface="Arial"/>
              <a:buChar char="•"/>
            </a:pPr>
            <a:r>
              <a:rPr lang="en-US" sz="1600" dirty="0"/>
              <a:t>Pod drive engines are rare and have a drive unit that protrudes directly beneath the hull of the vessel, where the unit can be rotated to change the vessel’s heading. </a:t>
            </a:r>
            <a:endParaRPr sz="1600" dirty="0"/>
          </a:p>
        </p:txBody>
      </p:sp>
      <p:sp>
        <p:nvSpPr>
          <p:cNvPr id="608" name="Google Shape;608;p49"/>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609" name="Google Shape;609;p49"/>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610" name="Google Shape;610;p49"/>
          <p:cNvPicPr preferRelativeResize="0"/>
          <p:nvPr/>
        </p:nvPicPr>
        <p:blipFill rotWithShape="1">
          <a:blip r:embed="rId3">
            <a:alphaModFix/>
          </a:blip>
          <a:srcRect/>
          <a:stretch/>
        </p:blipFill>
        <p:spPr>
          <a:xfrm>
            <a:off x="1766495" y="906328"/>
            <a:ext cx="5611008" cy="236253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614"/>
        <p:cNvGrpSpPr/>
        <p:nvPr/>
      </p:nvGrpSpPr>
      <p:grpSpPr>
        <a:xfrm>
          <a:off x="0" y="0"/>
          <a:ext cx="0" cy="0"/>
          <a:chOff x="0" y="0"/>
          <a:chExt cx="0" cy="0"/>
        </a:xfrm>
      </p:grpSpPr>
      <p:sp>
        <p:nvSpPr>
          <p:cNvPr id="615" name="Google Shape;615;p50"/>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616" name="Google Shape;616;p50"/>
          <p:cNvSpPr txBox="1">
            <a:spLocks noGrp="1"/>
          </p:cNvSpPr>
          <p:nvPr>
            <p:ph type="title"/>
          </p:nvPr>
        </p:nvSpPr>
        <p:spPr>
          <a:xfrm>
            <a:off x="1828373" y="3285074"/>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Stern Drive</a:t>
            </a:r>
            <a:endParaRPr sz="2400" dirty="0">
              <a:latin typeface="Arial"/>
              <a:ea typeface="Arial"/>
              <a:cs typeface="Arial"/>
              <a:sym typeface="Arial"/>
            </a:endParaRPr>
          </a:p>
        </p:txBody>
      </p:sp>
      <p:sp>
        <p:nvSpPr>
          <p:cNvPr id="617" name="Google Shape;617;p50"/>
          <p:cNvSpPr txBox="1">
            <a:spLocks noGrp="1"/>
          </p:cNvSpPr>
          <p:nvPr>
            <p:ph type="body" idx="1"/>
          </p:nvPr>
        </p:nvSpPr>
        <p:spPr>
          <a:xfrm>
            <a:off x="228600" y="4539142"/>
            <a:ext cx="8686800" cy="1633058"/>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600"/>
              <a:buFont typeface="Arial"/>
              <a:buChar char="•"/>
            </a:pPr>
            <a:r>
              <a:rPr lang="en-US" sz="1600" i="1" dirty="0">
                <a:latin typeface="Arial"/>
                <a:ea typeface="Arial"/>
                <a:cs typeface="Arial"/>
                <a:sym typeface="Arial"/>
              </a:rPr>
              <a:t>An engine, powering a propeller through a series of shafts and gears, mounted in front of the transom of a vessel and attached through the transom to a drive unit that is similar to the lower unit of an outboard; and may also be known as an inboard-outdrive or an inboard-outboard. </a:t>
            </a:r>
            <a:endParaRPr sz="1600" dirty="0">
              <a:latin typeface="Arial"/>
              <a:ea typeface="Arial"/>
              <a:cs typeface="Arial"/>
              <a:sym typeface="Arial"/>
            </a:endParaRPr>
          </a:p>
          <a:p>
            <a:pPr marL="285750" lvl="0" indent="-285750" algn="l" rtl="0">
              <a:lnSpc>
                <a:spcPct val="100000"/>
              </a:lnSpc>
              <a:spcBef>
                <a:spcPts val="333"/>
              </a:spcBef>
              <a:spcAft>
                <a:spcPts val="0"/>
              </a:spcAft>
              <a:buClr>
                <a:schemeClr val="dk1"/>
              </a:buClr>
              <a:buSzPts val="1600"/>
              <a:buFont typeface="Arial"/>
              <a:buChar char="•"/>
            </a:pPr>
            <a:r>
              <a:rPr lang="en-US" sz="1600" dirty="0">
                <a:latin typeface="Arial"/>
                <a:ea typeface="Arial"/>
                <a:cs typeface="Arial"/>
                <a:sym typeface="Arial"/>
              </a:rPr>
              <a:t>A sterndrive is essentially a hybrid of an outboard and inboard. The engine itself is located inside the hull of the vessel, but the drive unit and propeller protrude through the transom. </a:t>
            </a:r>
            <a:endParaRPr sz="1600" dirty="0">
              <a:latin typeface="Arial"/>
              <a:ea typeface="Arial"/>
              <a:cs typeface="Arial"/>
              <a:sym typeface="Arial"/>
            </a:endParaRPr>
          </a:p>
        </p:txBody>
      </p:sp>
      <p:sp>
        <p:nvSpPr>
          <p:cNvPr id="618" name="Google Shape;618;p50"/>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619" name="Google Shape;619;p50"/>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620" name="Google Shape;620;p50"/>
          <p:cNvPicPr preferRelativeResize="0"/>
          <p:nvPr/>
        </p:nvPicPr>
        <p:blipFill rotWithShape="1">
          <a:blip r:embed="rId3">
            <a:alphaModFix/>
          </a:blip>
          <a:srcRect/>
          <a:stretch/>
        </p:blipFill>
        <p:spPr>
          <a:xfrm>
            <a:off x="1527911" y="911352"/>
            <a:ext cx="6087325" cy="2029108"/>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624"/>
        <p:cNvGrpSpPr/>
        <p:nvPr/>
      </p:nvGrpSpPr>
      <p:grpSpPr>
        <a:xfrm>
          <a:off x="0" y="0"/>
          <a:ext cx="0" cy="0"/>
          <a:chOff x="0" y="0"/>
          <a:chExt cx="0" cy="0"/>
        </a:xfrm>
      </p:grpSpPr>
      <p:sp>
        <p:nvSpPr>
          <p:cNvPr id="625" name="Google Shape;625;p5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626" name="Google Shape;626;p51"/>
          <p:cNvSpPr txBox="1">
            <a:spLocks noGrp="1"/>
          </p:cNvSpPr>
          <p:nvPr>
            <p:ph type="title"/>
          </p:nvPr>
        </p:nvSpPr>
        <p:spPr>
          <a:xfrm>
            <a:off x="1792288" y="3951931"/>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solidFill>
                  <a:schemeClr val="dk1"/>
                </a:solidFill>
                <a:latin typeface="Arial"/>
                <a:ea typeface="Arial"/>
                <a:cs typeface="Arial"/>
                <a:sym typeface="Arial"/>
              </a:rPr>
              <a:t>Other</a:t>
            </a:r>
            <a:endParaRPr sz="3600" dirty="0">
              <a:latin typeface="Arial"/>
              <a:ea typeface="Arial"/>
              <a:cs typeface="Arial"/>
              <a:sym typeface="Arial"/>
            </a:endParaRPr>
          </a:p>
        </p:txBody>
      </p:sp>
      <p:sp>
        <p:nvSpPr>
          <p:cNvPr id="627" name="Google Shape;627;p51"/>
          <p:cNvSpPr txBox="1">
            <a:spLocks noGrp="1"/>
          </p:cNvSpPr>
          <p:nvPr>
            <p:ph type="body" idx="1"/>
          </p:nvPr>
        </p:nvSpPr>
        <p:spPr>
          <a:xfrm>
            <a:off x="228600" y="5120640"/>
            <a:ext cx="8686800" cy="10515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pPr>
            <a:r>
              <a:rPr lang="en-US" sz="1600" dirty="0">
                <a:latin typeface="Arial"/>
                <a:ea typeface="Arial"/>
                <a:cs typeface="Arial"/>
                <a:sym typeface="Arial"/>
              </a:rPr>
              <a:t>Drive type does not fit any of the descriptions of the above types. “Other” should also be assigned to all vessels with a propulsion classification of sail, air thrust, manual, or other. </a:t>
            </a:r>
            <a:endParaRPr sz="1600" dirty="0">
              <a:latin typeface="Arial"/>
              <a:ea typeface="Arial"/>
              <a:cs typeface="Arial"/>
              <a:sym typeface="Arial"/>
            </a:endParaRPr>
          </a:p>
        </p:txBody>
      </p:sp>
      <p:sp>
        <p:nvSpPr>
          <p:cNvPr id="628" name="Google Shape;628;p51"/>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629" name="Google Shape;629;p51"/>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pic>
        <p:nvPicPr>
          <p:cNvPr id="630" name="Google Shape;630;p51"/>
          <p:cNvPicPr preferRelativeResize="0"/>
          <p:nvPr/>
        </p:nvPicPr>
        <p:blipFill rotWithShape="1">
          <a:blip r:embed="rId3">
            <a:alphaModFix/>
          </a:blip>
          <a:srcRect/>
          <a:stretch/>
        </p:blipFill>
        <p:spPr>
          <a:xfrm>
            <a:off x="2524124" y="688675"/>
            <a:ext cx="4095750" cy="29813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624">
          <a:extLst>
            <a:ext uri="{FF2B5EF4-FFF2-40B4-BE49-F238E27FC236}">
              <a16:creationId xmlns:a16="http://schemas.microsoft.com/office/drawing/2014/main" id="{E65F49C7-100A-3839-56CE-2AD2ED640E9E}"/>
            </a:ext>
          </a:extLst>
        </p:cNvPr>
        <p:cNvGrpSpPr/>
        <p:nvPr/>
      </p:nvGrpSpPr>
      <p:grpSpPr>
        <a:xfrm>
          <a:off x="0" y="0"/>
          <a:ext cx="0" cy="0"/>
          <a:chOff x="0" y="0"/>
          <a:chExt cx="0" cy="0"/>
        </a:xfrm>
      </p:grpSpPr>
      <p:sp>
        <p:nvSpPr>
          <p:cNvPr id="625" name="Google Shape;625;p51">
            <a:extLst>
              <a:ext uri="{FF2B5EF4-FFF2-40B4-BE49-F238E27FC236}">
                <a16:creationId xmlns:a16="http://schemas.microsoft.com/office/drawing/2014/main" id="{8EBEFA62-B173-521D-D61B-064EA45BD8AE}"/>
              </a:ext>
            </a:extLst>
          </p:cNvPr>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626" name="Google Shape;626;p51">
            <a:extLst>
              <a:ext uri="{FF2B5EF4-FFF2-40B4-BE49-F238E27FC236}">
                <a16:creationId xmlns:a16="http://schemas.microsoft.com/office/drawing/2014/main" id="{94D82306-5A83-7382-5431-979BEA7EF8AE}"/>
              </a:ext>
            </a:extLst>
          </p:cNvPr>
          <p:cNvSpPr txBox="1">
            <a:spLocks noGrp="1"/>
          </p:cNvSpPr>
          <p:nvPr>
            <p:ph type="title"/>
          </p:nvPr>
        </p:nvSpPr>
        <p:spPr>
          <a:xfrm>
            <a:off x="1828799" y="119062"/>
            <a:ext cx="5486400" cy="566738"/>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SzPts val="1400"/>
              <a:buNone/>
            </a:pPr>
            <a:r>
              <a:rPr lang="en-US" sz="3600" dirty="0">
                <a:latin typeface="Arial"/>
                <a:ea typeface="Arial"/>
                <a:cs typeface="Arial"/>
                <a:sym typeface="Arial"/>
              </a:rPr>
              <a:t>State Boat Abbreviations</a:t>
            </a:r>
            <a:endParaRPr sz="3600" dirty="0">
              <a:latin typeface="Arial"/>
              <a:ea typeface="Arial"/>
              <a:cs typeface="Arial"/>
              <a:sym typeface="Arial"/>
            </a:endParaRPr>
          </a:p>
        </p:txBody>
      </p:sp>
      <p:sp>
        <p:nvSpPr>
          <p:cNvPr id="627" name="Google Shape;627;p51">
            <a:extLst>
              <a:ext uri="{FF2B5EF4-FFF2-40B4-BE49-F238E27FC236}">
                <a16:creationId xmlns:a16="http://schemas.microsoft.com/office/drawing/2014/main" id="{EDE85267-C905-DA19-4CBE-CE4C977D1502}"/>
              </a:ext>
            </a:extLst>
          </p:cNvPr>
          <p:cNvSpPr txBox="1">
            <a:spLocks noGrp="1"/>
          </p:cNvSpPr>
          <p:nvPr>
            <p:ph type="body" idx="1"/>
          </p:nvPr>
        </p:nvSpPr>
        <p:spPr>
          <a:xfrm>
            <a:off x="228598" y="804861"/>
            <a:ext cx="8756375" cy="5211625"/>
          </a:xfrm>
          <a:prstGeom prst="rect">
            <a:avLst/>
          </a:prstGeom>
          <a:noFill/>
          <a:ln>
            <a:noFill/>
          </a:ln>
        </p:spPr>
        <p:txBody>
          <a:bodyPr spcFirstLastPara="1" wrap="square" lIns="91425" tIns="45700" rIns="91425" bIns="45700" numCol="3" spcCol="365760" anchor="t" anchorCtr="0">
            <a:noAutofit/>
          </a:bodyPr>
          <a:lstStyle/>
          <a:p>
            <a:pPr marL="285750" lvl="0" indent="-285750">
              <a:spcBef>
                <a:spcPts val="0"/>
              </a:spcBef>
              <a:buSzPts val="1800"/>
              <a:buFont typeface="Arial" panose="020B0604020202020204" pitchFamily="34" charset="0"/>
              <a:buChar char="•"/>
            </a:pPr>
            <a:r>
              <a:rPr lang="en-US" sz="1600" dirty="0">
                <a:latin typeface="+mj-lt"/>
              </a:rPr>
              <a:t>Alabama - AL </a:t>
            </a:r>
          </a:p>
          <a:p>
            <a:pPr marL="285750" lvl="0" indent="-285750">
              <a:spcBef>
                <a:spcPts val="0"/>
              </a:spcBef>
              <a:buSzPts val="1800"/>
              <a:buFont typeface="Arial" panose="020B0604020202020204" pitchFamily="34" charset="0"/>
              <a:buChar char="•"/>
            </a:pPr>
            <a:r>
              <a:rPr lang="en-US" sz="1600" dirty="0">
                <a:latin typeface="+mj-lt"/>
              </a:rPr>
              <a:t>Alaska - AK </a:t>
            </a:r>
          </a:p>
          <a:p>
            <a:pPr marL="285750" lvl="0" indent="-285750">
              <a:spcBef>
                <a:spcPts val="0"/>
              </a:spcBef>
              <a:buSzPts val="1800"/>
              <a:buFont typeface="Arial" panose="020B0604020202020204" pitchFamily="34" charset="0"/>
              <a:buChar char="•"/>
            </a:pPr>
            <a:r>
              <a:rPr lang="en-US" sz="1600" dirty="0">
                <a:latin typeface="+mj-lt"/>
              </a:rPr>
              <a:t>American Samoa - AS </a:t>
            </a:r>
          </a:p>
          <a:p>
            <a:pPr marL="285750" lvl="0" indent="-285750">
              <a:spcBef>
                <a:spcPts val="0"/>
              </a:spcBef>
              <a:buSzPts val="1800"/>
              <a:buFont typeface="Arial" panose="020B0604020202020204" pitchFamily="34" charset="0"/>
              <a:buChar char="•"/>
            </a:pPr>
            <a:r>
              <a:rPr lang="en-US" sz="1600" dirty="0">
                <a:latin typeface="+mj-lt"/>
              </a:rPr>
              <a:t>Arizona - AZ </a:t>
            </a:r>
          </a:p>
          <a:p>
            <a:pPr marL="285750" lvl="0" indent="-285750">
              <a:spcBef>
                <a:spcPts val="0"/>
              </a:spcBef>
              <a:buSzPts val="1800"/>
              <a:buFont typeface="Arial" panose="020B0604020202020204" pitchFamily="34" charset="0"/>
              <a:buChar char="•"/>
            </a:pPr>
            <a:r>
              <a:rPr lang="en-US" sz="1600" dirty="0">
                <a:latin typeface="+mj-lt"/>
              </a:rPr>
              <a:t>Arkansas - AR </a:t>
            </a:r>
          </a:p>
          <a:p>
            <a:pPr marL="285750" lvl="0" indent="-285750">
              <a:spcBef>
                <a:spcPts val="0"/>
              </a:spcBef>
              <a:buSzPts val="1800"/>
              <a:buFont typeface="Arial" panose="020B0604020202020204" pitchFamily="34" charset="0"/>
              <a:buChar char="•"/>
            </a:pPr>
            <a:r>
              <a:rPr lang="en-US" sz="1600" dirty="0">
                <a:latin typeface="+mj-lt"/>
              </a:rPr>
              <a:t>California - CF </a:t>
            </a:r>
          </a:p>
          <a:p>
            <a:pPr marL="285750" lvl="0" indent="-285750">
              <a:spcBef>
                <a:spcPts val="0"/>
              </a:spcBef>
              <a:buSzPts val="1800"/>
              <a:buFont typeface="Arial" panose="020B0604020202020204" pitchFamily="34" charset="0"/>
              <a:buChar char="•"/>
            </a:pPr>
            <a:r>
              <a:rPr lang="en-US" sz="1600" dirty="0">
                <a:latin typeface="+mj-lt"/>
              </a:rPr>
              <a:t>Colorado - CL </a:t>
            </a:r>
          </a:p>
          <a:p>
            <a:pPr marL="285750" lvl="0" indent="-285750">
              <a:spcBef>
                <a:spcPts val="0"/>
              </a:spcBef>
              <a:buSzPts val="1800"/>
              <a:buFont typeface="Arial" panose="020B0604020202020204" pitchFamily="34" charset="0"/>
              <a:buChar char="•"/>
            </a:pPr>
            <a:r>
              <a:rPr lang="en-US" sz="1600" dirty="0">
                <a:latin typeface="+mj-lt"/>
              </a:rPr>
              <a:t>Connecticut - CT </a:t>
            </a:r>
          </a:p>
          <a:p>
            <a:pPr marL="285750" lvl="0" indent="-285750">
              <a:spcBef>
                <a:spcPts val="0"/>
              </a:spcBef>
              <a:buSzPts val="1800"/>
              <a:buFont typeface="Arial" panose="020B0604020202020204" pitchFamily="34" charset="0"/>
              <a:buChar char="•"/>
            </a:pPr>
            <a:r>
              <a:rPr lang="en-US" sz="1600" dirty="0">
                <a:latin typeface="+mj-lt"/>
              </a:rPr>
              <a:t>Delaware - DL </a:t>
            </a:r>
          </a:p>
          <a:p>
            <a:pPr marL="285750" lvl="0" indent="-285750">
              <a:spcBef>
                <a:spcPts val="0"/>
              </a:spcBef>
              <a:buSzPts val="1800"/>
              <a:buFont typeface="Arial" panose="020B0604020202020204" pitchFamily="34" charset="0"/>
              <a:buChar char="•"/>
            </a:pPr>
            <a:r>
              <a:rPr lang="en-US" sz="1600" dirty="0">
                <a:latin typeface="+mj-lt"/>
              </a:rPr>
              <a:t>District of Columbia - DC </a:t>
            </a:r>
          </a:p>
          <a:p>
            <a:pPr marL="285750" lvl="0" indent="-285750">
              <a:spcBef>
                <a:spcPts val="0"/>
              </a:spcBef>
              <a:buSzPts val="1800"/>
              <a:buFont typeface="Arial" panose="020B0604020202020204" pitchFamily="34" charset="0"/>
              <a:buChar char="•"/>
            </a:pPr>
            <a:r>
              <a:rPr lang="en-US" sz="1600" dirty="0">
                <a:latin typeface="+mj-lt"/>
              </a:rPr>
              <a:t>Florida - FL </a:t>
            </a:r>
          </a:p>
          <a:p>
            <a:pPr marL="285750" lvl="0" indent="-285750">
              <a:spcBef>
                <a:spcPts val="0"/>
              </a:spcBef>
              <a:buSzPts val="1800"/>
              <a:buFont typeface="Arial" panose="020B0604020202020204" pitchFamily="34" charset="0"/>
              <a:buChar char="•"/>
            </a:pPr>
            <a:r>
              <a:rPr lang="en-US" sz="1600" dirty="0">
                <a:latin typeface="+mj-lt"/>
              </a:rPr>
              <a:t>Georgia - GA </a:t>
            </a:r>
          </a:p>
          <a:p>
            <a:pPr marL="285750" lvl="0" indent="-285750">
              <a:spcBef>
                <a:spcPts val="0"/>
              </a:spcBef>
              <a:buSzPts val="1800"/>
              <a:buFont typeface="Arial" panose="020B0604020202020204" pitchFamily="34" charset="0"/>
              <a:buChar char="•"/>
            </a:pPr>
            <a:r>
              <a:rPr lang="en-US" sz="1600" dirty="0">
                <a:latin typeface="+mj-lt"/>
              </a:rPr>
              <a:t>Guam - GU </a:t>
            </a:r>
          </a:p>
          <a:p>
            <a:pPr marL="285750" lvl="0" indent="-285750">
              <a:spcBef>
                <a:spcPts val="0"/>
              </a:spcBef>
              <a:buSzPts val="1800"/>
              <a:buFont typeface="Arial" panose="020B0604020202020204" pitchFamily="34" charset="0"/>
              <a:buChar char="•"/>
            </a:pPr>
            <a:r>
              <a:rPr lang="en-US" sz="1600" dirty="0">
                <a:latin typeface="+mj-lt"/>
              </a:rPr>
              <a:t>Hawaii - HA </a:t>
            </a:r>
          </a:p>
          <a:p>
            <a:pPr marL="285750" lvl="0" indent="-285750">
              <a:spcBef>
                <a:spcPts val="0"/>
              </a:spcBef>
              <a:buSzPts val="1800"/>
              <a:buFont typeface="Arial" panose="020B0604020202020204" pitchFamily="34" charset="0"/>
              <a:buChar char="•"/>
            </a:pPr>
            <a:r>
              <a:rPr lang="en-US" sz="1600" dirty="0">
                <a:latin typeface="+mj-lt"/>
              </a:rPr>
              <a:t>Idaho - ID </a:t>
            </a:r>
          </a:p>
          <a:p>
            <a:pPr marL="285750" lvl="0" indent="-285750">
              <a:spcBef>
                <a:spcPts val="0"/>
              </a:spcBef>
              <a:buSzPts val="1800"/>
              <a:buFont typeface="Arial" panose="020B0604020202020204" pitchFamily="34" charset="0"/>
              <a:buChar char="•"/>
            </a:pPr>
            <a:r>
              <a:rPr lang="en-US" sz="1600" dirty="0">
                <a:latin typeface="+mj-lt"/>
              </a:rPr>
              <a:t>Illinois - IL </a:t>
            </a:r>
          </a:p>
          <a:p>
            <a:pPr marL="285750" lvl="0" indent="-285750">
              <a:spcBef>
                <a:spcPts val="0"/>
              </a:spcBef>
              <a:buSzPts val="1800"/>
              <a:buFont typeface="Arial" panose="020B0604020202020204" pitchFamily="34" charset="0"/>
              <a:buChar char="•"/>
            </a:pPr>
            <a:r>
              <a:rPr lang="en-US" sz="1600" dirty="0">
                <a:latin typeface="+mj-lt"/>
              </a:rPr>
              <a:t>Indiana - IN </a:t>
            </a:r>
          </a:p>
          <a:p>
            <a:pPr marL="285750" lvl="0" indent="-285750">
              <a:spcBef>
                <a:spcPts val="0"/>
              </a:spcBef>
              <a:buSzPts val="1800"/>
              <a:buFont typeface="Arial" panose="020B0604020202020204" pitchFamily="34" charset="0"/>
              <a:buChar char="•"/>
            </a:pPr>
            <a:r>
              <a:rPr lang="en-US" sz="1600" dirty="0">
                <a:latin typeface="+mj-lt"/>
              </a:rPr>
              <a:t>Iowa - IA </a:t>
            </a:r>
          </a:p>
          <a:p>
            <a:pPr marL="285750" lvl="0" indent="-285750">
              <a:spcBef>
                <a:spcPts val="0"/>
              </a:spcBef>
              <a:buSzPts val="1800"/>
              <a:buFont typeface="Arial" panose="020B0604020202020204" pitchFamily="34" charset="0"/>
              <a:buChar char="•"/>
            </a:pPr>
            <a:r>
              <a:rPr lang="en-US" sz="1600" dirty="0">
                <a:latin typeface="+mj-lt"/>
              </a:rPr>
              <a:t>Kansas - KA </a:t>
            </a:r>
          </a:p>
          <a:p>
            <a:pPr marL="285750" lvl="0" indent="-285750">
              <a:spcBef>
                <a:spcPts val="0"/>
              </a:spcBef>
              <a:buSzPts val="1800"/>
              <a:buFont typeface="Arial" panose="020B0604020202020204" pitchFamily="34" charset="0"/>
              <a:buChar char="•"/>
            </a:pPr>
            <a:r>
              <a:rPr lang="en-US" sz="1600" dirty="0">
                <a:latin typeface="+mj-lt"/>
              </a:rPr>
              <a:t>Kentucky - KY </a:t>
            </a:r>
          </a:p>
          <a:p>
            <a:pPr marL="285750" lvl="0" indent="-285750">
              <a:spcBef>
                <a:spcPts val="0"/>
              </a:spcBef>
              <a:buSzPts val="1800"/>
              <a:buFont typeface="Arial" panose="020B0604020202020204" pitchFamily="34" charset="0"/>
              <a:buChar char="•"/>
            </a:pPr>
            <a:r>
              <a:rPr lang="en-US" sz="1600" dirty="0">
                <a:latin typeface="+mj-lt"/>
              </a:rPr>
              <a:t>Louisiana - LA </a:t>
            </a:r>
          </a:p>
          <a:p>
            <a:pPr marL="285750" lvl="0" indent="-285750">
              <a:spcBef>
                <a:spcPts val="0"/>
              </a:spcBef>
              <a:buSzPts val="1800"/>
              <a:buFont typeface="Arial" panose="020B0604020202020204" pitchFamily="34" charset="0"/>
              <a:buChar char="•"/>
            </a:pPr>
            <a:r>
              <a:rPr lang="en-US" sz="1600" dirty="0">
                <a:latin typeface="+mj-lt"/>
              </a:rPr>
              <a:t>Maine - ME </a:t>
            </a:r>
          </a:p>
          <a:p>
            <a:pPr marL="285750" lvl="0" indent="-285750">
              <a:spcBef>
                <a:spcPts val="0"/>
              </a:spcBef>
              <a:buSzPts val="1800"/>
              <a:buFont typeface="Arial" panose="020B0604020202020204" pitchFamily="34" charset="0"/>
              <a:buChar char="•"/>
            </a:pPr>
            <a:r>
              <a:rPr lang="en-US" sz="1600" dirty="0">
                <a:latin typeface="+mj-lt"/>
              </a:rPr>
              <a:t>Maryland - MD </a:t>
            </a:r>
          </a:p>
          <a:p>
            <a:pPr marL="285750" lvl="0" indent="-285750">
              <a:spcBef>
                <a:spcPts val="0"/>
              </a:spcBef>
              <a:buSzPts val="1800"/>
              <a:buFont typeface="Arial" panose="020B0604020202020204" pitchFamily="34" charset="0"/>
              <a:buChar char="•"/>
            </a:pPr>
            <a:r>
              <a:rPr lang="en-US" sz="1600" dirty="0">
                <a:latin typeface="+mj-lt"/>
              </a:rPr>
              <a:t>Massachusetts - MS </a:t>
            </a:r>
          </a:p>
          <a:p>
            <a:pPr marL="285750" lvl="0" indent="-285750">
              <a:spcBef>
                <a:spcPts val="0"/>
              </a:spcBef>
              <a:buSzPts val="1800"/>
              <a:buFont typeface="Arial" panose="020B0604020202020204" pitchFamily="34" charset="0"/>
              <a:buChar char="•"/>
            </a:pPr>
            <a:r>
              <a:rPr lang="en-US" sz="1600" dirty="0">
                <a:latin typeface="+mj-lt"/>
              </a:rPr>
              <a:t>Michigan - MC </a:t>
            </a:r>
          </a:p>
          <a:p>
            <a:pPr marL="285750" lvl="0" indent="-285750">
              <a:spcBef>
                <a:spcPts val="0"/>
              </a:spcBef>
              <a:buSzPts val="1800"/>
              <a:buFont typeface="Arial" panose="020B0604020202020204" pitchFamily="34" charset="0"/>
              <a:buChar char="•"/>
            </a:pPr>
            <a:r>
              <a:rPr lang="en-US" sz="1600" dirty="0">
                <a:latin typeface="+mj-lt"/>
              </a:rPr>
              <a:t>Minnesota - MN </a:t>
            </a:r>
          </a:p>
          <a:p>
            <a:pPr marL="285750" lvl="0" indent="-285750">
              <a:spcBef>
                <a:spcPts val="0"/>
              </a:spcBef>
              <a:buSzPts val="1800"/>
              <a:buFont typeface="Arial" panose="020B0604020202020204" pitchFamily="34" charset="0"/>
              <a:buChar char="•"/>
            </a:pPr>
            <a:r>
              <a:rPr lang="en-US" sz="1600" dirty="0">
                <a:latin typeface="+mj-lt"/>
              </a:rPr>
              <a:t>Mississippi - MI </a:t>
            </a:r>
          </a:p>
          <a:p>
            <a:pPr marL="285750" lvl="0" indent="-285750">
              <a:spcBef>
                <a:spcPts val="0"/>
              </a:spcBef>
              <a:buSzPts val="1800"/>
              <a:buFont typeface="Arial" panose="020B0604020202020204" pitchFamily="34" charset="0"/>
              <a:buChar char="•"/>
            </a:pPr>
            <a:r>
              <a:rPr lang="en-US" sz="1600" dirty="0">
                <a:latin typeface="+mj-lt"/>
              </a:rPr>
              <a:t>Missouri - MO </a:t>
            </a:r>
          </a:p>
          <a:p>
            <a:pPr marL="285750" lvl="0" indent="-285750">
              <a:spcBef>
                <a:spcPts val="0"/>
              </a:spcBef>
              <a:buSzPts val="1800"/>
              <a:buFont typeface="Arial" panose="020B0604020202020204" pitchFamily="34" charset="0"/>
              <a:buChar char="•"/>
            </a:pPr>
            <a:r>
              <a:rPr lang="en-US" sz="1600" dirty="0">
                <a:latin typeface="+mj-lt"/>
              </a:rPr>
              <a:t>Montana - MT </a:t>
            </a:r>
          </a:p>
          <a:p>
            <a:pPr marL="285750" lvl="0" indent="-285750">
              <a:spcBef>
                <a:spcPts val="0"/>
              </a:spcBef>
              <a:buSzPts val="1800"/>
              <a:buFont typeface="Arial" panose="020B0604020202020204" pitchFamily="34" charset="0"/>
              <a:buChar char="•"/>
            </a:pPr>
            <a:r>
              <a:rPr lang="en-US" sz="1600" dirty="0">
                <a:latin typeface="+mj-lt"/>
              </a:rPr>
              <a:t>Nebraska - NB</a:t>
            </a:r>
          </a:p>
          <a:p>
            <a:pPr marL="285750" lvl="0" indent="-285750">
              <a:spcBef>
                <a:spcPts val="0"/>
              </a:spcBef>
              <a:buSzPts val="1800"/>
              <a:buFont typeface="Arial" panose="020B0604020202020204" pitchFamily="34" charset="0"/>
              <a:buChar char="•"/>
            </a:pPr>
            <a:r>
              <a:rPr lang="en-US" sz="1600" dirty="0">
                <a:latin typeface="+mj-lt"/>
              </a:rPr>
              <a:t>Nevada - NV </a:t>
            </a:r>
          </a:p>
          <a:p>
            <a:pPr marL="285750" lvl="0" indent="-285750">
              <a:spcBef>
                <a:spcPts val="0"/>
              </a:spcBef>
              <a:buSzPts val="1800"/>
              <a:buFont typeface="Arial" panose="020B0604020202020204" pitchFamily="34" charset="0"/>
              <a:buChar char="•"/>
            </a:pPr>
            <a:r>
              <a:rPr lang="en-US" sz="1600" dirty="0">
                <a:latin typeface="+mj-lt"/>
              </a:rPr>
              <a:t>New Hampshire - NH </a:t>
            </a:r>
          </a:p>
          <a:p>
            <a:pPr marL="285750" lvl="0" indent="-285750">
              <a:spcBef>
                <a:spcPts val="0"/>
              </a:spcBef>
              <a:buSzPts val="1800"/>
              <a:buFont typeface="Arial" panose="020B0604020202020204" pitchFamily="34" charset="0"/>
              <a:buChar char="•"/>
            </a:pPr>
            <a:r>
              <a:rPr lang="en-US" sz="1600" dirty="0">
                <a:latin typeface="+mj-lt"/>
              </a:rPr>
              <a:t>New Jersey - NJ </a:t>
            </a:r>
          </a:p>
          <a:p>
            <a:pPr marL="285750" lvl="0" indent="-285750">
              <a:spcBef>
                <a:spcPts val="0"/>
              </a:spcBef>
              <a:buSzPts val="1800"/>
              <a:buFont typeface="Arial" panose="020B0604020202020204" pitchFamily="34" charset="0"/>
              <a:buChar char="•"/>
            </a:pPr>
            <a:r>
              <a:rPr lang="en-US" sz="1600" dirty="0">
                <a:latin typeface="+mj-lt"/>
              </a:rPr>
              <a:t>New Mexico - NM </a:t>
            </a:r>
          </a:p>
          <a:p>
            <a:pPr marL="285750" lvl="0" indent="-285750">
              <a:spcBef>
                <a:spcPts val="0"/>
              </a:spcBef>
              <a:buSzPts val="1800"/>
              <a:buFont typeface="Arial" panose="020B0604020202020204" pitchFamily="34" charset="0"/>
              <a:buChar char="•"/>
            </a:pPr>
            <a:r>
              <a:rPr lang="en-US" sz="1600" dirty="0">
                <a:latin typeface="+mj-lt"/>
              </a:rPr>
              <a:t>New York - NY </a:t>
            </a:r>
          </a:p>
          <a:p>
            <a:pPr marL="285750" lvl="0" indent="-285750">
              <a:spcBef>
                <a:spcPts val="0"/>
              </a:spcBef>
              <a:buSzPts val="1800"/>
              <a:buFont typeface="Arial" panose="020B0604020202020204" pitchFamily="34" charset="0"/>
              <a:buChar char="•"/>
            </a:pPr>
            <a:r>
              <a:rPr lang="en-US" sz="1600" dirty="0">
                <a:latin typeface="+mj-lt"/>
              </a:rPr>
              <a:t>North Carolina - NC </a:t>
            </a:r>
          </a:p>
          <a:p>
            <a:pPr marL="285750" lvl="0" indent="-285750">
              <a:spcBef>
                <a:spcPts val="0"/>
              </a:spcBef>
              <a:buSzPts val="1800"/>
              <a:buFont typeface="Arial" panose="020B0604020202020204" pitchFamily="34" charset="0"/>
              <a:buChar char="•"/>
            </a:pPr>
            <a:r>
              <a:rPr lang="en-US" sz="1600" dirty="0">
                <a:latin typeface="+mj-lt"/>
              </a:rPr>
              <a:t>North Dakota - ND </a:t>
            </a:r>
          </a:p>
          <a:p>
            <a:pPr marL="285750" lvl="0" indent="-285750">
              <a:spcBef>
                <a:spcPts val="0"/>
              </a:spcBef>
              <a:buSzPts val="1800"/>
              <a:buFont typeface="Arial" panose="020B0604020202020204" pitchFamily="34" charset="0"/>
              <a:buChar char="•"/>
            </a:pPr>
            <a:r>
              <a:rPr lang="en-US" sz="1600" dirty="0">
                <a:latin typeface="+mj-lt"/>
              </a:rPr>
              <a:t>N. Mariana Islands - CM </a:t>
            </a:r>
          </a:p>
          <a:p>
            <a:pPr marL="285750" lvl="0" indent="-285750">
              <a:spcBef>
                <a:spcPts val="0"/>
              </a:spcBef>
              <a:buSzPts val="1800"/>
              <a:buFont typeface="Arial" panose="020B0604020202020204" pitchFamily="34" charset="0"/>
              <a:buChar char="•"/>
            </a:pPr>
            <a:r>
              <a:rPr lang="en-US" sz="1600" dirty="0">
                <a:latin typeface="+mj-lt"/>
              </a:rPr>
              <a:t>Ohio - OH </a:t>
            </a:r>
          </a:p>
          <a:p>
            <a:pPr marL="285750" lvl="0" indent="-285750">
              <a:spcBef>
                <a:spcPts val="0"/>
              </a:spcBef>
              <a:buSzPts val="1800"/>
              <a:buFont typeface="Arial" panose="020B0604020202020204" pitchFamily="34" charset="0"/>
              <a:buChar char="•"/>
            </a:pPr>
            <a:r>
              <a:rPr lang="en-US" sz="1600" dirty="0">
                <a:latin typeface="+mj-lt"/>
              </a:rPr>
              <a:t>Oklahoma - OK </a:t>
            </a:r>
          </a:p>
          <a:p>
            <a:pPr marL="285750" lvl="0" indent="-285750">
              <a:spcBef>
                <a:spcPts val="0"/>
              </a:spcBef>
              <a:buSzPts val="1800"/>
              <a:buFont typeface="Arial" panose="020B0604020202020204" pitchFamily="34" charset="0"/>
              <a:buChar char="•"/>
            </a:pPr>
            <a:r>
              <a:rPr lang="en-US" sz="1600" dirty="0">
                <a:latin typeface="+mj-lt"/>
              </a:rPr>
              <a:t>Oregon - OR </a:t>
            </a:r>
          </a:p>
          <a:p>
            <a:pPr marL="285750" lvl="0" indent="-285750">
              <a:spcBef>
                <a:spcPts val="0"/>
              </a:spcBef>
              <a:buSzPts val="1800"/>
              <a:buFont typeface="Arial" panose="020B0604020202020204" pitchFamily="34" charset="0"/>
              <a:buChar char="•"/>
            </a:pPr>
            <a:r>
              <a:rPr lang="en-US" sz="1600" dirty="0">
                <a:latin typeface="+mj-lt"/>
              </a:rPr>
              <a:t>Pennsylvania - PA </a:t>
            </a:r>
          </a:p>
          <a:p>
            <a:pPr marL="285750" lvl="0" indent="-285750">
              <a:spcBef>
                <a:spcPts val="0"/>
              </a:spcBef>
              <a:buSzPts val="1800"/>
              <a:buFont typeface="Arial" panose="020B0604020202020204" pitchFamily="34" charset="0"/>
              <a:buChar char="•"/>
            </a:pPr>
            <a:r>
              <a:rPr lang="en-US" sz="1600" dirty="0">
                <a:latin typeface="+mj-lt"/>
              </a:rPr>
              <a:t>Puerto Rico - PR </a:t>
            </a:r>
          </a:p>
          <a:p>
            <a:pPr marL="285750" lvl="0" indent="-285750">
              <a:spcBef>
                <a:spcPts val="0"/>
              </a:spcBef>
              <a:buSzPts val="1800"/>
              <a:buFont typeface="Arial" panose="020B0604020202020204" pitchFamily="34" charset="0"/>
              <a:buChar char="•"/>
            </a:pPr>
            <a:r>
              <a:rPr lang="en-US" sz="1600" dirty="0">
                <a:latin typeface="+mj-lt"/>
              </a:rPr>
              <a:t>Rhode Island - RI </a:t>
            </a:r>
          </a:p>
          <a:p>
            <a:pPr marL="285750" lvl="0" indent="-285750">
              <a:spcBef>
                <a:spcPts val="0"/>
              </a:spcBef>
              <a:buSzPts val="1800"/>
              <a:buFont typeface="Arial" panose="020B0604020202020204" pitchFamily="34" charset="0"/>
              <a:buChar char="•"/>
            </a:pPr>
            <a:r>
              <a:rPr lang="en-US" sz="1600" dirty="0">
                <a:latin typeface="+mj-lt"/>
              </a:rPr>
              <a:t>South Carolina - SC </a:t>
            </a:r>
          </a:p>
          <a:p>
            <a:pPr marL="285750" lvl="0" indent="-285750">
              <a:spcBef>
                <a:spcPts val="0"/>
              </a:spcBef>
              <a:buSzPts val="1800"/>
              <a:buFont typeface="Arial" panose="020B0604020202020204" pitchFamily="34" charset="0"/>
              <a:buChar char="•"/>
            </a:pPr>
            <a:r>
              <a:rPr lang="en-US" sz="1600" dirty="0">
                <a:latin typeface="+mj-lt"/>
              </a:rPr>
              <a:t>South Dakota - SD </a:t>
            </a:r>
          </a:p>
          <a:p>
            <a:pPr marL="285750" lvl="0" indent="-285750">
              <a:spcBef>
                <a:spcPts val="0"/>
              </a:spcBef>
              <a:buSzPts val="1800"/>
              <a:buFont typeface="Arial" panose="020B0604020202020204" pitchFamily="34" charset="0"/>
              <a:buChar char="•"/>
            </a:pPr>
            <a:r>
              <a:rPr lang="en-US" sz="1600" dirty="0">
                <a:latin typeface="+mj-lt"/>
              </a:rPr>
              <a:t>Tennessee - TN </a:t>
            </a:r>
          </a:p>
          <a:p>
            <a:pPr marL="285750" lvl="0" indent="-285750">
              <a:spcBef>
                <a:spcPts val="0"/>
              </a:spcBef>
              <a:buSzPts val="1800"/>
              <a:buFont typeface="Arial" panose="020B0604020202020204" pitchFamily="34" charset="0"/>
              <a:buChar char="•"/>
            </a:pPr>
            <a:r>
              <a:rPr lang="en-US" sz="1600" dirty="0">
                <a:latin typeface="+mj-lt"/>
              </a:rPr>
              <a:t>Texas - TX </a:t>
            </a:r>
          </a:p>
          <a:p>
            <a:pPr marL="285750" lvl="0" indent="-285750">
              <a:spcBef>
                <a:spcPts val="0"/>
              </a:spcBef>
              <a:buSzPts val="1800"/>
              <a:buFont typeface="Arial" panose="020B0604020202020204" pitchFamily="34" charset="0"/>
              <a:buChar char="•"/>
            </a:pPr>
            <a:r>
              <a:rPr lang="en-US" sz="1600" dirty="0">
                <a:latin typeface="+mj-lt"/>
              </a:rPr>
              <a:t>Utah - UT </a:t>
            </a:r>
          </a:p>
          <a:p>
            <a:pPr marL="285750" lvl="0" indent="-285750">
              <a:spcBef>
                <a:spcPts val="0"/>
              </a:spcBef>
              <a:buSzPts val="1800"/>
              <a:buFont typeface="Arial" panose="020B0604020202020204" pitchFamily="34" charset="0"/>
              <a:buChar char="•"/>
            </a:pPr>
            <a:r>
              <a:rPr lang="en-US" sz="1600" dirty="0">
                <a:latin typeface="+mj-lt"/>
              </a:rPr>
              <a:t>Vermont - VT </a:t>
            </a:r>
          </a:p>
          <a:p>
            <a:pPr marL="285750" lvl="0" indent="-285750">
              <a:spcBef>
                <a:spcPts val="0"/>
              </a:spcBef>
              <a:buSzPts val="1800"/>
              <a:buFont typeface="Arial" panose="020B0604020202020204" pitchFamily="34" charset="0"/>
              <a:buChar char="•"/>
            </a:pPr>
            <a:r>
              <a:rPr lang="en-US" sz="1600" dirty="0">
                <a:latin typeface="+mj-lt"/>
              </a:rPr>
              <a:t>Virginia - VA </a:t>
            </a:r>
          </a:p>
          <a:p>
            <a:pPr marL="285750" lvl="0" indent="-285750">
              <a:spcBef>
                <a:spcPts val="0"/>
              </a:spcBef>
              <a:buSzPts val="1800"/>
              <a:buFont typeface="Arial" panose="020B0604020202020204" pitchFamily="34" charset="0"/>
              <a:buChar char="•"/>
            </a:pPr>
            <a:r>
              <a:rPr lang="en-US" sz="1600" dirty="0">
                <a:latin typeface="+mj-lt"/>
              </a:rPr>
              <a:t>Virgin Islands - VI </a:t>
            </a:r>
          </a:p>
          <a:p>
            <a:pPr marL="285750" lvl="0" indent="-285750">
              <a:spcBef>
                <a:spcPts val="0"/>
              </a:spcBef>
              <a:buSzPts val="1800"/>
              <a:buFont typeface="Arial" panose="020B0604020202020204" pitchFamily="34" charset="0"/>
              <a:buChar char="•"/>
            </a:pPr>
            <a:r>
              <a:rPr lang="en-US" sz="1600" dirty="0">
                <a:latin typeface="+mj-lt"/>
              </a:rPr>
              <a:t>Washington - WN </a:t>
            </a:r>
          </a:p>
          <a:p>
            <a:pPr marL="285750" lvl="0" indent="-285750">
              <a:spcBef>
                <a:spcPts val="0"/>
              </a:spcBef>
              <a:buSzPts val="1800"/>
              <a:buFont typeface="Arial" panose="020B0604020202020204" pitchFamily="34" charset="0"/>
              <a:buChar char="•"/>
            </a:pPr>
            <a:r>
              <a:rPr lang="en-US" sz="1600" dirty="0">
                <a:latin typeface="+mj-lt"/>
              </a:rPr>
              <a:t>West Virginia - WV </a:t>
            </a:r>
          </a:p>
          <a:p>
            <a:pPr marL="285750" lvl="0" indent="-285750">
              <a:spcBef>
                <a:spcPts val="0"/>
              </a:spcBef>
              <a:buSzPts val="1800"/>
              <a:buFont typeface="Arial" panose="020B0604020202020204" pitchFamily="34" charset="0"/>
              <a:buChar char="•"/>
            </a:pPr>
            <a:r>
              <a:rPr lang="en-US" sz="1600" dirty="0">
                <a:latin typeface="+mj-lt"/>
              </a:rPr>
              <a:t>Wisconsin - WS </a:t>
            </a:r>
          </a:p>
          <a:p>
            <a:pPr marL="285750" lvl="0" indent="-285750">
              <a:spcBef>
                <a:spcPts val="0"/>
              </a:spcBef>
              <a:buSzPts val="1800"/>
              <a:buFont typeface="Arial" panose="020B0604020202020204" pitchFamily="34" charset="0"/>
              <a:buChar char="•"/>
            </a:pPr>
            <a:r>
              <a:rPr lang="en-US" sz="1600" dirty="0">
                <a:latin typeface="+mj-lt"/>
              </a:rPr>
              <a:t>Wyoming - WY</a:t>
            </a:r>
            <a:endParaRPr sz="1600" dirty="0">
              <a:latin typeface="+mj-lt"/>
              <a:ea typeface="Arial"/>
              <a:cs typeface="Arial"/>
              <a:sym typeface="Arial"/>
            </a:endParaRPr>
          </a:p>
        </p:txBody>
      </p:sp>
      <p:sp>
        <p:nvSpPr>
          <p:cNvPr id="628" name="Google Shape;628;p51">
            <a:extLst>
              <a:ext uri="{FF2B5EF4-FFF2-40B4-BE49-F238E27FC236}">
                <a16:creationId xmlns:a16="http://schemas.microsoft.com/office/drawing/2014/main" id="{740D6847-F07C-585B-C839-98829F4D9039}"/>
              </a:ext>
            </a:extLst>
          </p:cNvPr>
          <p:cNvSpPr/>
          <p:nvPr/>
        </p:nvSpPr>
        <p:spPr>
          <a:xfrm flipH="1">
            <a:off x="0" y="6406116"/>
            <a:ext cx="9143998" cy="461774"/>
          </a:xfrm>
          <a:prstGeom prst="rect">
            <a:avLst/>
          </a:prstGeom>
          <a:gradFill>
            <a:gsLst>
              <a:gs pos="0">
                <a:srgbClr val="000000"/>
              </a:gs>
              <a:gs pos="100000">
                <a:srgbClr val="0084B4"/>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
        <p:nvSpPr>
          <p:cNvPr id="629" name="Google Shape;629;p51">
            <a:extLst>
              <a:ext uri="{FF2B5EF4-FFF2-40B4-BE49-F238E27FC236}">
                <a16:creationId xmlns:a16="http://schemas.microsoft.com/office/drawing/2014/main" id="{5422B98B-01DC-0375-7217-4EE8AF41A8C1}"/>
              </a:ext>
            </a:extLst>
          </p:cNvPr>
          <p:cNvSpPr/>
          <p:nvPr/>
        </p:nvSpPr>
        <p:spPr>
          <a:xfrm flipH="1">
            <a:off x="6086475" y="6406115"/>
            <a:ext cx="3057523" cy="464399"/>
          </a:xfrm>
          <a:prstGeom prst="rect">
            <a:avLst/>
          </a:prstGeom>
          <a:gradFill>
            <a:gsLst>
              <a:gs pos="0">
                <a:srgbClr val="000000">
                  <a:alpha val="30980"/>
                </a:srgbClr>
              </a:gs>
              <a:gs pos="19000">
                <a:srgbClr val="000000">
                  <a:alpha val="30980"/>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6000"/>
              <a:buFont typeface="Times New Roman"/>
              <a:buNone/>
            </a:pPr>
            <a:endParaRPr sz="6000" b="0" i="0" u="none" strike="noStrike" cap="none">
              <a:solidFill>
                <a:srgbClr val="FFFFFF"/>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849546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6"/>
          <p:cNvSpPr txBox="1"/>
          <p:nvPr/>
        </p:nvSpPr>
        <p:spPr>
          <a:xfrm>
            <a:off x="685800" y="2573063"/>
            <a:ext cx="7772400" cy="33752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800"/>
              </a:spcBef>
              <a:spcAft>
                <a:spcPts val="0"/>
              </a:spcAft>
              <a:buClr>
                <a:srgbClr val="000000"/>
              </a:buClr>
              <a:buSzPts val="2000"/>
              <a:buFont typeface="Arial"/>
              <a:buNone/>
            </a:pPr>
            <a:r>
              <a:rPr lang="en-US" sz="1600" b="0" i="0" u="none" strike="noStrike" cap="none" dirty="0">
                <a:solidFill>
                  <a:schemeClr val="dk1"/>
                </a:solidFill>
                <a:latin typeface="+mn-lt"/>
                <a:sym typeface="Arial"/>
              </a:rPr>
              <a:t>The vessel owner must be identified and shall include:</a:t>
            </a:r>
            <a:endParaRPr sz="1600" b="0" i="0" u="none" strike="noStrike" cap="none" dirty="0">
              <a:solidFill>
                <a:srgbClr val="000000"/>
              </a:solidFill>
              <a:latin typeface="+mn-lt"/>
              <a:sym typeface="Arial"/>
            </a:endParaRPr>
          </a:p>
          <a:p>
            <a:pPr marL="0" marR="0" lvl="0" indent="0" algn="l" rtl="0">
              <a:lnSpc>
                <a:spcPct val="100000"/>
              </a:lnSpc>
              <a:spcBef>
                <a:spcPts val="800"/>
              </a:spcBef>
              <a:spcAft>
                <a:spcPts val="0"/>
              </a:spcAft>
              <a:buClr>
                <a:srgbClr val="000000"/>
              </a:buClr>
              <a:buSzPts val="2000"/>
              <a:buFont typeface="Arial"/>
              <a:buNone/>
            </a:pPr>
            <a:endParaRPr sz="1600" b="0" i="0" u="none" strike="noStrike" cap="none" dirty="0">
              <a:solidFill>
                <a:schemeClr val="dk1"/>
              </a:solidFill>
              <a:latin typeface="+mn-lt"/>
              <a:sym typeface="Arial"/>
            </a:endParaRPr>
          </a:p>
          <a:p>
            <a:pPr marL="285750" marR="0" lvl="0" indent="-285750" algn="l" rtl="0">
              <a:lnSpc>
                <a:spcPct val="100000"/>
              </a:lnSpc>
              <a:spcBef>
                <a:spcPts val="800"/>
              </a:spcBef>
              <a:spcAft>
                <a:spcPts val="0"/>
              </a:spcAft>
              <a:buClr>
                <a:schemeClr val="dk1"/>
              </a:buClr>
              <a:buSzPts val="1500"/>
              <a:buFont typeface="Arial"/>
              <a:buChar char="•"/>
            </a:pPr>
            <a:r>
              <a:rPr lang="en-US" sz="1600" b="0" i="0" u="none" strike="noStrike" cap="none" dirty="0">
                <a:solidFill>
                  <a:schemeClr val="dk1"/>
                </a:solidFill>
                <a:latin typeface="+mn-lt"/>
                <a:sym typeface="Arial"/>
              </a:rPr>
              <a:t>Legal name of owner</a:t>
            </a:r>
            <a:endParaRPr sz="1600" b="0" i="0" u="none" strike="noStrike" cap="none" dirty="0">
              <a:solidFill>
                <a:srgbClr val="000000"/>
              </a:solidFill>
              <a:latin typeface="+mn-lt"/>
              <a:sym typeface="Arial"/>
            </a:endParaRPr>
          </a:p>
          <a:p>
            <a:pPr marL="285750" marR="0" lvl="0" indent="-285750" algn="l" rtl="0">
              <a:lnSpc>
                <a:spcPct val="100000"/>
              </a:lnSpc>
              <a:spcBef>
                <a:spcPts val="800"/>
              </a:spcBef>
              <a:spcAft>
                <a:spcPts val="0"/>
              </a:spcAft>
              <a:buClr>
                <a:schemeClr val="dk1"/>
              </a:buClr>
              <a:buSzPts val="1500"/>
              <a:buFont typeface="Arial"/>
              <a:buChar char="•"/>
            </a:pPr>
            <a:r>
              <a:rPr lang="en-US" sz="1600" dirty="0">
                <a:solidFill>
                  <a:schemeClr val="dk1"/>
                </a:solidFill>
                <a:latin typeface="+mn-lt"/>
              </a:rPr>
              <a:t>Mailing a</a:t>
            </a:r>
            <a:r>
              <a:rPr lang="en-US" sz="1600" b="0" i="0" u="none" strike="noStrike" cap="none" dirty="0">
                <a:solidFill>
                  <a:schemeClr val="dk1"/>
                </a:solidFill>
                <a:latin typeface="+mn-lt"/>
                <a:sym typeface="Arial"/>
              </a:rPr>
              <a:t>ddress of owner, including ZIP Code</a:t>
            </a:r>
            <a:endParaRPr sz="1600" b="0" i="0" u="none" strike="noStrike" cap="none" dirty="0">
              <a:solidFill>
                <a:srgbClr val="000000"/>
              </a:solidFill>
              <a:latin typeface="+mn-lt"/>
              <a:sym typeface="Arial"/>
            </a:endParaRPr>
          </a:p>
          <a:p>
            <a:pPr marL="285750" marR="0" lvl="0" indent="-285750" algn="l" rtl="0">
              <a:lnSpc>
                <a:spcPct val="100000"/>
              </a:lnSpc>
              <a:spcBef>
                <a:spcPts val="800"/>
              </a:spcBef>
              <a:spcAft>
                <a:spcPts val="0"/>
              </a:spcAft>
              <a:buClr>
                <a:schemeClr val="dk1"/>
              </a:buClr>
              <a:buSzPts val="1500"/>
              <a:buFont typeface="Arial"/>
              <a:buChar char="•"/>
            </a:pPr>
            <a:r>
              <a:rPr lang="en-US" sz="1600" b="0" i="0" u="none" strike="noStrike" cap="none" dirty="0">
                <a:solidFill>
                  <a:schemeClr val="dk1"/>
                </a:solidFill>
                <a:latin typeface="+mn-lt"/>
                <a:sym typeface="Arial"/>
              </a:rPr>
              <a:t>Unique owner identifiers:</a:t>
            </a:r>
            <a:endParaRPr sz="1600" b="0" i="0" u="none" strike="noStrike" cap="none" dirty="0">
              <a:solidFill>
                <a:srgbClr val="000000"/>
              </a:solidFill>
              <a:latin typeface="+mn-lt"/>
              <a:sym typeface="Arial"/>
            </a:endParaRPr>
          </a:p>
          <a:p>
            <a:pPr marL="1200150" lvl="1" indent="-285750">
              <a:spcBef>
                <a:spcPts val="800"/>
              </a:spcBef>
              <a:buClr>
                <a:schemeClr val="dk1"/>
              </a:buClr>
              <a:buSzPts val="1500"/>
              <a:buFont typeface="Noto Sans Symbols"/>
              <a:buChar char="❑"/>
            </a:pPr>
            <a:r>
              <a:rPr lang="en-US" sz="1600" b="0" i="0" u="none" strike="noStrike" cap="none" dirty="0">
                <a:solidFill>
                  <a:schemeClr val="dk1"/>
                </a:solidFill>
                <a:latin typeface="+mn-lt"/>
                <a:sym typeface="Arial"/>
              </a:rPr>
              <a:t>Tax identification number, OR</a:t>
            </a:r>
          </a:p>
          <a:p>
            <a:pPr marL="1200150" lvl="1" indent="-285750">
              <a:spcBef>
                <a:spcPts val="800"/>
              </a:spcBef>
              <a:buClr>
                <a:schemeClr val="dk1"/>
              </a:buClr>
              <a:buSzPts val="1500"/>
              <a:buFont typeface="Noto Sans Symbols"/>
              <a:buChar char="❑"/>
            </a:pPr>
            <a:r>
              <a:rPr lang="en-US" sz="1600" b="0" i="0" u="none" strike="noStrike" cap="none" dirty="0">
                <a:solidFill>
                  <a:schemeClr val="dk1"/>
                </a:solidFill>
                <a:latin typeface="+mn-lt"/>
                <a:sym typeface="Arial"/>
              </a:rPr>
              <a:t>Date of birth </a:t>
            </a:r>
            <a:r>
              <a:rPr lang="en-US" sz="1600" b="0" i="0" u="sng" strike="noStrike" cap="none" dirty="0">
                <a:solidFill>
                  <a:schemeClr val="dk1"/>
                </a:solidFill>
                <a:latin typeface="+mn-lt"/>
                <a:sym typeface="Arial"/>
              </a:rPr>
              <a:t>together</a:t>
            </a:r>
            <a:r>
              <a:rPr lang="en-US" sz="1600" b="0" i="0" u="none" strike="noStrike" cap="none" dirty="0">
                <a:solidFill>
                  <a:schemeClr val="dk1"/>
                </a:solidFill>
                <a:latin typeface="+mn-lt"/>
                <a:sym typeface="Arial"/>
              </a:rPr>
              <a:t> with driver's license number, OR</a:t>
            </a:r>
          </a:p>
          <a:p>
            <a:pPr marL="1200150" lvl="1" indent="-285750">
              <a:spcBef>
                <a:spcPts val="800"/>
              </a:spcBef>
              <a:buClr>
                <a:schemeClr val="dk1"/>
              </a:buClr>
              <a:buSzPts val="1500"/>
              <a:buFont typeface="Noto Sans Symbols"/>
              <a:buChar char="❑"/>
            </a:pPr>
            <a:r>
              <a:rPr lang="en-US" sz="1600" b="0" i="0" u="none" strike="noStrike" cap="none" dirty="0">
                <a:solidFill>
                  <a:schemeClr val="dk1"/>
                </a:solidFill>
                <a:latin typeface="+mn-lt"/>
                <a:sym typeface="Arial"/>
              </a:rPr>
              <a:t>Date of birth </a:t>
            </a:r>
            <a:r>
              <a:rPr lang="en-US" sz="1600" b="0" i="0" u="sng" strike="noStrike" cap="none" dirty="0">
                <a:solidFill>
                  <a:schemeClr val="dk1"/>
                </a:solidFill>
                <a:latin typeface="+mn-lt"/>
                <a:sym typeface="Arial"/>
              </a:rPr>
              <a:t>together</a:t>
            </a:r>
            <a:r>
              <a:rPr lang="en-US" sz="1600" b="0" i="0" u="none" strike="noStrike" cap="none" dirty="0">
                <a:solidFill>
                  <a:schemeClr val="dk1"/>
                </a:solidFill>
                <a:latin typeface="+mn-lt"/>
                <a:sym typeface="Arial"/>
              </a:rPr>
              <a:t> with other unique number (system generated, passport, etc.)</a:t>
            </a:r>
            <a:endParaRPr sz="1600" b="0" i="0" u="none" strike="noStrike" cap="none" dirty="0">
              <a:solidFill>
                <a:schemeClr val="dk1"/>
              </a:solidFill>
              <a:ea typeface="Times New Roman"/>
              <a:sym typeface="Times New Roman"/>
            </a:endParaRPr>
          </a:p>
          <a:p>
            <a:pPr marL="285750" marR="0" lvl="0" indent="-184150" algn="l" rtl="0">
              <a:lnSpc>
                <a:spcPct val="100000"/>
              </a:lnSpc>
              <a:spcBef>
                <a:spcPts val="0"/>
              </a:spcBef>
              <a:spcAft>
                <a:spcPts val="0"/>
              </a:spcAft>
              <a:buClr>
                <a:srgbClr val="FF0000"/>
              </a:buClr>
              <a:buSzPts val="1600"/>
              <a:buFont typeface="Arial"/>
              <a:buNone/>
            </a:pPr>
            <a:endParaRPr sz="1600" b="0" i="0" u="none" strike="noStrike" cap="none" dirty="0">
              <a:solidFill>
                <a:schemeClr val="dk1"/>
              </a:solidFill>
              <a:ea typeface="Times New Roman"/>
              <a:sym typeface="Times New Roman"/>
            </a:endParaRPr>
          </a:p>
        </p:txBody>
      </p:sp>
      <p:sp>
        <p:nvSpPr>
          <p:cNvPr id="215" name="Google Shape;215;p6"/>
          <p:cNvSpPr txBox="1"/>
          <p:nvPr/>
        </p:nvSpPr>
        <p:spPr>
          <a:xfrm>
            <a:off x="457200" y="990600"/>
            <a:ext cx="8229600" cy="135417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640"/>
              </a:spcBef>
              <a:spcAft>
                <a:spcPts val="0"/>
              </a:spcAft>
              <a:buClr>
                <a:srgbClr val="000000"/>
              </a:buClr>
              <a:buSzPts val="3000"/>
              <a:buFont typeface="Arial"/>
              <a:buNone/>
            </a:pPr>
            <a:r>
              <a:rPr lang="en-US" sz="3600" b="1" i="0" u="none" strike="noStrike" cap="none" dirty="0">
                <a:solidFill>
                  <a:schemeClr val="dk1"/>
                </a:solidFill>
                <a:sym typeface="Arial"/>
              </a:rPr>
              <a:t>Application for CON</a:t>
            </a:r>
            <a:endParaRPr sz="3600" b="1" i="0" u="none" strike="noStrike" cap="none" dirty="0">
              <a:solidFill>
                <a:srgbClr val="000000"/>
              </a:solidFill>
              <a:sym typeface="Arial"/>
            </a:endParaRPr>
          </a:p>
          <a:p>
            <a:pPr marL="0" marR="0" lvl="0" indent="0" algn="ctr" rtl="0">
              <a:lnSpc>
                <a:spcPct val="100000"/>
              </a:lnSpc>
              <a:spcBef>
                <a:spcPts val="640"/>
              </a:spcBef>
              <a:spcAft>
                <a:spcPts val="0"/>
              </a:spcAft>
              <a:buClr>
                <a:srgbClr val="000000"/>
              </a:buClr>
              <a:buSzPts val="3000"/>
              <a:buFont typeface="Arial"/>
              <a:buNone/>
            </a:pPr>
            <a:r>
              <a:rPr lang="en-US" sz="3600" b="1" i="0" u="none" strike="noStrike" cap="none" dirty="0">
                <a:solidFill>
                  <a:schemeClr val="dk1"/>
                </a:solidFill>
                <a:sym typeface="Arial"/>
              </a:rPr>
              <a:t>Vessel Owner Information</a:t>
            </a:r>
            <a:endParaRPr sz="3600" b="1" i="0" u="none" strike="noStrike" cap="none" dirty="0">
              <a:solidFill>
                <a:schemeClr val="dk1"/>
              </a:solidFill>
              <a:sym typeface="Arial"/>
            </a:endParaRPr>
          </a:p>
        </p:txBody>
      </p:sp>
      <p:pic>
        <p:nvPicPr>
          <p:cNvPr id="216" name="Google Shape;216;p6" descr="A picture containing water, outdoor, boat&#10;&#10;AI-generated content may be incorrect."/>
          <p:cNvPicPr preferRelativeResize="0"/>
          <p:nvPr/>
        </p:nvPicPr>
        <p:blipFill rotWithShape="1">
          <a:blip r:embed="rId3">
            <a:alphaModFix/>
          </a:blip>
          <a:srcRect t="30000" b="30000"/>
          <a:stretch/>
        </p:blipFill>
        <p:spPr>
          <a:xfrm>
            <a:off x="6275603" y="2582334"/>
            <a:ext cx="2301469" cy="14410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6" name="Google Shape;206;p4"/>
          <p:cNvSpPr txBox="1"/>
          <p:nvPr/>
        </p:nvSpPr>
        <p:spPr>
          <a:xfrm>
            <a:off x="685800" y="1869625"/>
            <a:ext cx="7772400" cy="3972201"/>
          </a:xfrm>
          <a:prstGeom prst="rect">
            <a:avLst/>
          </a:prstGeom>
          <a:noFill/>
          <a:ln>
            <a:noFill/>
          </a:ln>
        </p:spPr>
        <p:txBody>
          <a:bodyPr spcFirstLastPara="1" wrap="square" lIns="91425" tIns="45700" rIns="91425" bIns="45700" anchor="t" anchorCtr="0">
            <a:spAutoFit/>
          </a:bodyPr>
          <a:lstStyle/>
          <a:p>
            <a:pPr marL="0" marR="0" lvl="0" indent="0" algn="l" rtl="0">
              <a:lnSpc>
                <a:spcPct val="106000"/>
              </a:lnSpc>
              <a:spcBef>
                <a:spcPts val="0"/>
              </a:spcBef>
              <a:spcAft>
                <a:spcPts val="0"/>
              </a:spcAft>
              <a:buNone/>
            </a:pPr>
            <a:r>
              <a:rPr lang="en-US" sz="1600" b="1" i="0" u="none" strike="noStrike" cap="none" dirty="0">
                <a:solidFill>
                  <a:srgbClr val="000000"/>
                </a:solidFill>
                <a:sym typeface="Arial"/>
              </a:rPr>
              <a:t>Multiple or non-individual owners</a:t>
            </a:r>
          </a:p>
          <a:p>
            <a:pPr marL="285750" marR="0" lvl="0" indent="-285750" algn="l" rtl="0">
              <a:lnSpc>
                <a:spcPct val="106000"/>
              </a:lnSpc>
              <a:spcBef>
                <a:spcPts val="400"/>
              </a:spcBef>
              <a:spcAft>
                <a:spcPts val="0"/>
              </a:spcAft>
              <a:buClr>
                <a:srgbClr val="000000"/>
              </a:buClr>
              <a:buFont typeface="Arial"/>
              <a:buChar char="•"/>
            </a:pPr>
            <a:r>
              <a:rPr lang="en-US" sz="1600" b="0" i="0" u="none" strike="noStrike" cap="none" dirty="0">
                <a:solidFill>
                  <a:srgbClr val="000000"/>
                </a:solidFill>
                <a:sym typeface="Arial"/>
              </a:rPr>
              <a:t>Co-owners: record the full name and unique identifiers for each owner listed on the application.</a:t>
            </a:r>
          </a:p>
          <a:p>
            <a:pPr marL="285750" marR="0" lvl="0" indent="-285750" algn="l" rtl="0">
              <a:lnSpc>
                <a:spcPct val="106000"/>
              </a:lnSpc>
              <a:spcBef>
                <a:spcPts val="400"/>
              </a:spcBef>
              <a:spcAft>
                <a:spcPts val="0"/>
              </a:spcAft>
              <a:buClr>
                <a:srgbClr val="000000"/>
              </a:buClr>
              <a:buFont typeface="Arial"/>
              <a:buChar char="•"/>
            </a:pPr>
            <a:r>
              <a:rPr lang="en-US" sz="1600" b="0" i="0" u="none" strike="noStrike" cap="none" dirty="0">
                <a:solidFill>
                  <a:srgbClr val="000000"/>
                </a:solidFill>
                <a:sym typeface="Arial"/>
              </a:rPr>
              <a:t>Businesses, trusts, or estates: capture the entity’s legal name and tax identification number, plus the name of an authorized representative.</a:t>
            </a:r>
          </a:p>
          <a:p>
            <a:pPr marL="0" marR="0" lvl="0" indent="0" algn="l" rtl="0">
              <a:lnSpc>
                <a:spcPct val="106000"/>
              </a:lnSpc>
              <a:spcBef>
                <a:spcPts val="700"/>
              </a:spcBef>
              <a:spcAft>
                <a:spcPts val="0"/>
              </a:spcAft>
              <a:buNone/>
            </a:pPr>
            <a:r>
              <a:rPr lang="en-US" sz="1600" b="1" i="0" u="none" strike="noStrike" cap="none" dirty="0">
                <a:solidFill>
                  <a:srgbClr val="000000"/>
                </a:solidFill>
                <a:sym typeface="Arial"/>
              </a:rPr>
              <a:t>Supporting documents to confirm</a:t>
            </a:r>
          </a:p>
          <a:p>
            <a:pPr marL="285750" marR="0" lvl="0" indent="-285750" algn="l" rtl="0">
              <a:lnSpc>
                <a:spcPct val="106000"/>
              </a:lnSpc>
              <a:spcBef>
                <a:spcPts val="400"/>
              </a:spcBef>
              <a:spcAft>
                <a:spcPts val="0"/>
              </a:spcAft>
              <a:buClr>
                <a:srgbClr val="000000"/>
              </a:buClr>
              <a:buFont typeface="Arial"/>
              <a:buChar char="•"/>
            </a:pPr>
            <a:r>
              <a:rPr lang="en-US" sz="1600" b="0" i="0" u="none" strike="noStrike" cap="none" dirty="0">
                <a:solidFill>
                  <a:srgbClr val="000000"/>
                </a:solidFill>
                <a:sym typeface="Arial"/>
              </a:rPr>
              <a:t>Proof of ownership - bill of sale, manufacturer’s certificate of origin, or prior title/registration.</a:t>
            </a:r>
          </a:p>
          <a:p>
            <a:pPr marL="285750" marR="0" lvl="0" indent="-285750" algn="l" rtl="0">
              <a:lnSpc>
                <a:spcPct val="106000"/>
              </a:lnSpc>
              <a:spcBef>
                <a:spcPts val="400"/>
              </a:spcBef>
              <a:spcAft>
                <a:spcPts val="0"/>
              </a:spcAft>
              <a:buClr>
                <a:srgbClr val="000000"/>
              </a:buClr>
              <a:buFont typeface="Arial"/>
              <a:buChar char="•"/>
            </a:pPr>
            <a:r>
              <a:rPr lang="en-US" sz="1600" b="0" i="0" u="none" strike="noStrike" cap="none" dirty="0">
                <a:solidFill>
                  <a:srgbClr val="000000"/>
                </a:solidFill>
                <a:sym typeface="Arial"/>
              </a:rPr>
              <a:t>Government-issued photo ID for each owner.</a:t>
            </a:r>
          </a:p>
          <a:p>
            <a:pPr marL="285750" marR="0" lvl="0" indent="-285750" algn="l" rtl="0">
              <a:lnSpc>
                <a:spcPct val="106000"/>
              </a:lnSpc>
              <a:spcBef>
                <a:spcPts val="400"/>
              </a:spcBef>
              <a:spcAft>
                <a:spcPts val="0"/>
              </a:spcAft>
              <a:buClr>
                <a:srgbClr val="000000"/>
              </a:buClr>
              <a:buFont typeface="Arial"/>
              <a:buChar char="•"/>
            </a:pPr>
            <a:r>
              <a:rPr lang="en-US" sz="1600" b="0" i="0" u="none" strike="noStrike" cap="none" dirty="0">
                <a:solidFill>
                  <a:srgbClr val="000000"/>
                </a:solidFill>
                <a:sym typeface="Arial"/>
              </a:rPr>
              <a:t>Names and identifiers on the documents must match the application exactly.</a:t>
            </a:r>
          </a:p>
          <a:p>
            <a:pPr marR="0" lvl="0" algn="l" rtl="0">
              <a:lnSpc>
                <a:spcPct val="106000"/>
              </a:lnSpc>
              <a:spcBef>
                <a:spcPts val="400"/>
              </a:spcBef>
              <a:spcAft>
                <a:spcPts val="0"/>
              </a:spcAft>
              <a:buClr>
                <a:srgbClr val="000000"/>
              </a:buClr>
            </a:pPr>
            <a:endParaRPr lang="en-US" sz="1600" b="0" i="0" u="none" strike="noStrike" cap="none" dirty="0">
              <a:solidFill>
                <a:srgbClr val="000000"/>
              </a:solidFill>
              <a:sym typeface="Arial"/>
            </a:endParaRPr>
          </a:p>
          <a:p>
            <a:pPr marL="0" marR="0" lvl="0" indent="0" algn="l" rtl="0">
              <a:lnSpc>
                <a:spcPct val="106000"/>
              </a:lnSpc>
              <a:spcBef>
                <a:spcPts val="700"/>
              </a:spcBef>
              <a:spcAft>
                <a:spcPts val="0"/>
              </a:spcAft>
              <a:buNone/>
            </a:pPr>
            <a:r>
              <a:rPr lang="en-US" sz="1600" b="1" i="0" u="none" strike="noStrike" cap="none" dirty="0">
                <a:solidFill>
                  <a:srgbClr val="000000"/>
                </a:solidFill>
                <a:sym typeface="Arial"/>
              </a:rPr>
              <a:t>Follow your agency’s procedures for the specific documents required in your state.</a:t>
            </a:r>
          </a:p>
        </p:txBody>
      </p:sp>
      <p:sp>
        <p:nvSpPr>
          <p:cNvPr id="207" name="Google Shape;207;p4"/>
          <p:cNvSpPr txBox="1"/>
          <p:nvPr/>
        </p:nvSpPr>
        <p:spPr>
          <a:xfrm>
            <a:off x="457200" y="990600"/>
            <a:ext cx="8229600" cy="63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600" b="1" i="0" u="none" strike="noStrike" cap="none">
                <a:solidFill>
                  <a:srgbClr val="000000"/>
                </a:solidFill>
                <a:sym typeface="Arial"/>
              </a:rPr>
              <a:t>Owner Information: Special Cases</a:t>
            </a:r>
          </a:p>
        </p:txBody>
      </p:sp>
    </p:spTree>
    <p:extLst>
      <p:ext uri="{BB962C8B-B14F-4D97-AF65-F5344CB8AC3E}">
        <p14:creationId xmlns:p14="http://schemas.microsoft.com/office/powerpoint/2010/main" val="3684770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7" descr="Map&#10;&#10;AI-generated content may be incorrect."/>
          <p:cNvPicPr preferRelativeResize="0"/>
          <p:nvPr/>
        </p:nvPicPr>
        <p:blipFill rotWithShape="1">
          <a:blip r:embed="rId3">
            <a:alphaModFix/>
          </a:blip>
          <a:srcRect/>
          <a:stretch/>
        </p:blipFill>
        <p:spPr>
          <a:xfrm>
            <a:off x="4963886" y="2364086"/>
            <a:ext cx="3958703" cy="2936835"/>
          </a:xfrm>
          <a:prstGeom prst="rect">
            <a:avLst/>
          </a:prstGeom>
          <a:noFill/>
          <a:ln>
            <a:noFill/>
          </a:ln>
        </p:spPr>
      </p:pic>
      <p:sp>
        <p:nvSpPr>
          <p:cNvPr id="224" name="Google Shape;224;p7"/>
          <p:cNvSpPr txBox="1"/>
          <p:nvPr/>
        </p:nvSpPr>
        <p:spPr>
          <a:xfrm>
            <a:off x="221411" y="2277224"/>
            <a:ext cx="4572000" cy="3293169"/>
          </a:xfrm>
          <a:prstGeom prst="rect">
            <a:avLst/>
          </a:prstGeom>
          <a:noFill/>
          <a:ln>
            <a:noFill/>
          </a:ln>
        </p:spPr>
        <p:txBody>
          <a:bodyPr spcFirstLastPara="1" wrap="square" lIns="91425" tIns="45700" rIns="91425" bIns="45700" anchor="t" anchorCtr="0">
            <a:spAutoFit/>
          </a:bodyPr>
          <a:lstStyle/>
          <a:p>
            <a:pPr marL="91440" marR="0" lvl="1"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sym typeface="Arial"/>
              </a:rPr>
              <a:t>State of principal operation means the state in whose waters a vessel is or will be operated most during a calendar year. (This identifies the state - not to be confused with “Primary Operation,” which describes how the vessel is used (recreational or commercial).)</a:t>
            </a:r>
            <a:endParaRPr sz="1600" b="0" i="0" u="none" strike="noStrike" cap="none" dirty="0">
              <a:solidFill>
                <a:srgbClr val="000000"/>
              </a:solidFill>
              <a:sym typeface="Arial"/>
            </a:endParaRPr>
          </a:p>
          <a:p>
            <a:pPr marL="91440" marR="0" lvl="1" indent="0" algn="l" rtl="0">
              <a:lnSpc>
                <a:spcPct val="100000"/>
              </a:lnSpc>
              <a:spcBef>
                <a:spcPts val="0"/>
              </a:spcBef>
              <a:spcAft>
                <a:spcPts val="0"/>
              </a:spcAft>
              <a:buClr>
                <a:srgbClr val="000000"/>
              </a:buClr>
              <a:buSzPts val="1600"/>
              <a:buFont typeface="Arial"/>
              <a:buNone/>
            </a:pPr>
            <a:endParaRPr sz="1600" b="0" i="0" u="none" strike="noStrike" cap="none" dirty="0">
              <a:solidFill>
                <a:srgbClr val="000000"/>
              </a:solidFill>
              <a:sym typeface="Arial"/>
            </a:endParaRPr>
          </a:p>
          <a:p>
            <a:pPr marL="91440" marR="0" lvl="1"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sym typeface="Arial"/>
              </a:rPr>
              <a:t>This is critical information to determine if the vessel should be registered in your state.</a:t>
            </a:r>
            <a:endParaRPr sz="1600" b="0" i="0" u="none" strike="noStrike" cap="none" dirty="0">
              <a:solidFill>
                <a:srgbClr val="000000"/>
              </a:solidFill>
              <a:sym typeface="Arial"/>
            </a:endParaRPr>
          </a:p>
          <a:p>
            <a:pPr marL="91440" marR="0" lvl="1" indent="0" algn="l" rtl="0">
              <a:lnSpc>
                <a:spcPct val="100000"/>
              </a:lnSpc>
              <a:spcBef>
                <a:spcPts val="0"/>
              </a:spcBef>
              <a:spcAft>
                <a:spcPts val="0"/>
              </a:spcAft>
              <a:buClr>
                <a:srgbClr val="000000"/>
              </a:buClr>
              <a:buSzPts val="1600"/>
              <a:buFont typeface="Arial"/>
              <a:buNone/>
            </a:pPr>
            <a:endParaRPr sz="1600" b="0" i="0" u="none" strike="noStrike" cap="none" dirty="0">
              <a:solidFill>
                <a:srgbClr val="000000"/>
              </a:solidFill>
              <a:sym typeface="Arial"/>
            </a:endParaRPr>
          </a:p>
          <a:p>
            <a:pPr marL="91440" marR="0" lvl="1"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sym typeface="Arial"/>
              </a:rPr>
              <a:t>If the state of principal operation is not your state, DO NOT register this vessel or issue a CON</a:t>
            </a:r>
            <a:r>
              <a:rPr lang="en-US" sz="1600" b="0" i="0" u="none" strike="noStrike" cap="none" dirty="0">
                <a:solidFill>
                  <a:schemeClr val="dk1"/>
                </a:solidFill>
                <a:sym typeface="Arial"/>
              </a:rPr>
              <a:t>.</a:t>
            </a:r>
          </a:p>
        </p:txBody>
      </p:sp>
      <p:sp>
        <p:nvSpPr>
          <p:cNvPr id="225" name="Google Shape;225;p7"/>
          <p:cNvSpPr txBox="1"/>
          <p:nvPr/>
        </p:nvSpPr>
        <p:spPr>
          <a:xfrm>
            <a:off x="457200" y="990600"/>
            <a:ext cx="8229600"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3600" b="1" i="0" u="none" strike="noStrike" cap="none" dirty="0">
                <a:solidFill>
                  <a:schemeClr val="dk1"/>
                </a:solidFill>
                <a:sym typeface="Arial"/>
              </a:rPr>
              <a:t>Application for CON:</a:t>
            </a:r>
            <a:br>
              <a:rPr lang="en-US" sz="3600" b="1" dirty="0">
                <a:solidFill>
                  <a:schemeClr val="dk1"/>
                </a:solidFill>
              </a:rPr>
            </a:br>
            <a:r>
              <a:rPr lang="en-US" sz="3600" b="1" i="0" u="none" strike="noStrike" cap="none" dirty="0">
                <a:solidFill>
                  <a:schemeClr val="dk1"/>
                </a:solidFill>
                <a:sym typeface="Arial"/>
              </a:rPr>
              <a:t>State of Principal Operation</a:t>
            </a:r>
            <a:endParaRPr sz="3600" b="1" i="0" u="none" strike="noStrike" cap="none" dirty="0">
              <a:solidFill>
                <a:schemeClr val="dk1"/>
              </a:solidFill>
              <a:sym typeface="Arial"/>
            </a:endParaRPr>
          </a:p>
        </p:txBody>
      </p:sp>
      <p:sp>
        <p:nvSpPr>
          <p:cNvPr id="2" name="Google Shape;224;p7">
            <a:extLst>
              <a:ext uri="{FF2B5EF4-FFF2-40B4-BE49-F238E27FC236}">
                <a16:creationId xmlns:a16="http://schemas.microsoft.com/office/drawing/2014/main" id="{24BFB6F5-B9A1-ACB4-E2F5-9A6643850D15}"/>
              </a:ext>
            </a:extLst>
          </p:cNvPr>
          <p:cNvSpPr txBox="1"/>
          <p:nvPr/>
        </p:nvSpPr>
        <p:spPr>
          <a:xfrm>
            <a:off x="221411" y="5867400"/>
            <a:ext cx="8548778" cy="584735"/>
          </a:xfrm>
          <a:prstGeom prst="rect">
            <a:avLst/>
          </a:prstGeom>
          <a:noFill/>
          <a:ln>
            <a:noFill/>
          </a:ln>
        </p:spPr>
        <p:txBody>
          <a:bodyPr spcFirstLastPara="1" wrap="square" lIns="91425" tIns="45700" rIns="91425" bIns="45700" anchor="t" anchorCtr="0">
            <a:spAutoFit/>
          </a:bodyPr>
          <a:lstStyle/>
          <a:p>
            <a:pPr marL="91440" marR="0" lvl="1" indent="0" algn="l" rtl="0">
              <a:lnSpc>
                <a:spcPct val="100000"/>
              </a:lnSpc>
              <a:spcBef>
                <a:spcPts val="0"/>
              </a:spcBef>
              <a:spcAft>
                <a:spcPts val="0"/>
              </a:spcAft>
              <a:buClr>
                <a:srgbClr val="000000"/>
              </a:buClr>
              <a:buSzPts val="1600"/>
              <a:buFont typeface="Arial"/>
              <a:buNone/>
            </a:pPr>
            <a:r>
              <a:rPr lang="en-US" sz="1600" b="1" i="0" u="none" strike="noStrike" cap="none" dirty="0">
                <a:solidFill>
                  <a:schemeClr val="dk1"/>
                </a:solidFill>
                <a:sym typeface="Arial"/>
              </a:rPr>
              <a:t>Note</a:t>
            </a:r>
            <a:r>
              <a:rPr lang="en-US" sz="1600" b="0" i="0" u="none" strike="noStrike" cap="none" dirty="0">
                <a:solidFill>
                  <a:schemeClr val="dk1"/>
                </a:solidFill>
                <a:sym typeface="Arial"/>
              </a:rPr>
              <a:t>: Any vessel registered in the US must physically be in the US for a minimum of 1 day.  This prevents the US from being used as a “Flag of Convenience.”</a:t>
            </a:r>
            <a:endParaRPr sz="1600" b="0" i="0" u="none" strike="noStrike" cap="none" dirty="0">
              <a:solidFill>
                <a:srgbClr val="000000"/>
              </a:solidFill>
              <a:sym typeface="Arial"/>
            </a:endParaRPr>
          </a:p>
        </p:txBody>
      </p:sp>
    </p:spTree>
    <p:extLst>
      <p:ext uri="{BB962C8B-B14F-4D97-AF65-F5344CB8AC3E}">
        <p14:creationId xmlns:p14="http://schemas.microsoft.com/office/powerpoint/2010/main" val="3939706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8"/>
          <p:cNvSpPr txBox="1"/>
          <p:nvPr/>
        </p:nvSpPr>
        <p:spPr>
          <a:xfrm>
            <a:off x="457200" y="990600"/>
            <a:ext cx="8229600"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chemeClr val="dk1"/>
                </a:solidFill>
                <a:sym typeface="Arial"/>
              </a:rPr>
              <a:t>Application for CON:</a:t>
            </a:r>
            <a:endParaRPr sz="3600" b="1" i="0" u="none" strike="noStrike" cap="none" dirty="0">
              <a:solidFill>
                <a:srgbClr val="000000"/>
              </a:solidFill>
              <a:sym typeface="Arial"/>
            </a:endParaRPr>
          </a:p>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chemeClr val="dk1"/>
                </a:solidFill>
                <a:sym typeface="Arial"/>
              </a:rPr>
              <a:t>Vessel Specifications</a:t>
            </a:r>
            <a:endParaRPr sz="3600" b="1" i="0" u="none" strike="noStrike" cap="none" dirty="0">
              <a:solidFill>
                <a:srgbClr val="000000"/>
              </a:solidFill>
              <a:sym typeface="Arial"/>
            </a:endParaRPr>
          </a:p>
        </p:txBody>
      </p:sp>
      <p:sp>
        <p:nvSpPr>
          <p:cNvPr id="231" name="Google Shape;231;p8"/>
          <p:cNvSpPr txBox="1"/>
          <p:nvPr/>
        </p:nvSpPr>
        <p:spPr>
          <a:xfrm>
            <a:off x="561810" y="2252437"/>
            <a:ext cx="77496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600" b="0" i="0" u="none" strike="noStrike" cap="none" dirty="0">
                <a:solidFill>
                  <a:srgbClr val="004BD6"/>
                </a:solidFill>
                <a:sym typeface="Arial"/>
              </a:rPr>
              <a:t>There are ten (10) vessel specifications that must be recorded on every </a:t>
            </a:r>
            <a:r>
              <a:rPr lang="en-US" sz="1600" b="0" i="0" u="none" strike="noStrike" cap="none" dirty="0" err="1">
                <a:solidFill>
                  <a:srgbClr val="004BD6"/>
                </a:solidFill>
                <a:sym typeface="Arial"/>
              </a:rPr>
              <a:t>aCON</a:t>
            </a:r>
            <a:r>
              <a:rPr lang="en-US" sz="1600" b="0" i="0" u="none" strike="noStrike" cap="none" dirty="0">
                <a:solidFill>
                  <a:srgbClr val="004BD6"/>
                </a:solidFill>
                <a:sym typeface="Arial"/>
              </a:rPr>
              <a:t>. </a:t>
            </a:r>
            <a:endParaRPr sz="1600" b="0" i="0" u="none" strike="noStrike" cap="none" dirty="0">
              <a:solidFill>
                <a:srgbClr val="000000"/>
              </a:solidFill>
              <a:sym typeface="Arial"/>
            </a:endParaRPr>
          </a:p>
          <a:p>
            <a:pPr marL="0" marR="0" lvl="0" indent="0" algn="ctr" rtl="0">
              <a:lnSpc>
                <a:spcPct val="100000"/>
              </a:lnSpc>
              <a:spcBef>
                <a:spcPts val="0"/>
              </a:spcBef>
              <a:spcAft>
                <a:spcPts val="0"/>
              </a:spcAft>
              <a:buClr>
                <a:srgbClr val="000000"/>
              </a:buClr>
              <a:buSzPts val="1400"/>
              <a:buFont typeface="Arial"/>
              <a:buNone/>
            </a:pPr>
            <a:endParaRPr sz="1600" b="0" i="0" u="none" strike="noStrike" cap="none" dirty="0">
              <a:solidFill>
                <a:srgbClr val="000000"/>
              </a:solidFill>
              <a:sym typeface="Arial"/>
            </a:endParaRPr>
          </a:p>
        </p:txBody>
      </p:sp>
      <p:sp>
        <p:nvSpPr>
          <p:cNvPr id="232" name="Google Shape;232;p8"/>
          <p:cNvSpPr txBox="1"/>
          <p:nvPr/>
        </p:nvSpPr>
        <p:spPr>
          <a:xfrm>
            <a:off x="2089647" y="2770989"/>
            <a:ext cx="4964706" cy="3170058"/>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chemeClr val="dk1"/>
              </a:buClr>
              <a:buSzPct val="100000"/>
              <a:buFont typeface="+mj-lt"/>
              <a:buAutoNum type="arabicPeriod"/>
            </a:pPr>
            <a:r>
              <a:rPr lang="en-US" sz="2000" b="0" i="0" u="none" strike="noStrike" cap="none" dirty="0">
                <a:solidFill>
                  <a:schemeClr val="dk1"/>
                </a:solidFill>
                <a:sym typeface="Arial"/>
              </a:rPr>
              <a:t>Primary Operation (type of use)</a:t>
            </a:r>
            <a:endParaRPr lang="en-US" sz="2000" dirty="0"/>
          </a:p>
          <a:p>
            <a:pPr marL="457200" marR="0" lvl="0" indent="-457200" algn="l" rtl="0">
              <a:lnSpc>
                <a:spcPct val="100000"/>
              </a:lnSpc>
              <a:spcBef>
                <a:spcPts val="0"/>
              </a:spcBef>
              <a:spcAft>
                <a:spcPts val="0"/>
              </a:spcAft>
              <a:buClr>
                <a:schemeClr val="dk1"/>
              </a:buClr>
              <a:buSzPct val="100000"/>
              <a:buFont typeface="+mj-lt"/>
              <a:buAutoNum type="arabicPeriod"/>
            </a:pPr>
            <a:r>
              <a:rPr lang="en-US" sz="2000" b="0" i="0" u="none" strike="noStrike" cap="none" dirty="0">
                <a:solidFill>
                  <a:schemeClr val="dk1"/>
                </a:solidFill>
                <a:sym typeface="Arial"/>
              </a:rPr>
              <a:t>Make and Model</a:t>
            </a:r>
            <a:endParaRPr lang="en-US" sz="2000" dirty="0"/>
          </a:p>
          <a:p>
            <a:pPr marL="457200" marR="0" lvl="0" indent="-457200" algn="l" rtl="0">
              <a:lnSpc>
                <a:spcPct val="100000"/>
              </a:lnSpc>
              <a:spcBef>
                <a:spcPts val="0"/>
              </a:spcBef>
              <a:spcAft>
                <a:spcPts val="0"/>
              </a:spcAft>
              <a:buClr>
                <a:schemeClr val="dk1"/>
              </a:buClr>
              <a:buSzPct val="100000"/>
              <a:buFont typeface="+mj-lt"/>
              <a:buAutoNum type="arabicPeriod"/>
            </a:pPr>
            <a:r>
              <a:rPr lang="en-US" sz="2000" b="0" i="0" u="none" strike="noStrike" cap="none" dirty="0">
                <a:solidFill>
                  <a:schemeClr val="dk1"/>
                </a:solidFill>
                <a:sym typeface="Arial"/>
              </a:rPr>
              <a:t>Model Year</a:t>
            </a:r>
          </a:p>
          <a:p>
            <a:pPr marL="457200" marR="0" lvl="0" indent="-457200" algn="l" rtl="0">
              <a:lnSpc>
                <a:spcPct val="100000"/>
              </a:lnSpc>
              <a:spcBef>
                <a:spcPts val="0"/>
              </a:spcBef>
              <a:spcAft>
                <a:spcPts val="0"/>
              </a:spcAft>
              <a:buClr>
                <a:schemeClr val="dk1"/>
              </a:buClr>
              <a:buSzPct val="100000"/>
              <a:buFont typeface="+mj-lt"/>
              <a:buAutoNum type="arabicPeriod"/>
            </a:pPr>
            <a:r>
              <a:rPr lang="en-US" sz="2000" dirty="0">
                <a:solidFill>
                  <a:schemeClr val="dk1"/>
                </a:solidFill>
              </a:rPr>
              <a:t>Hull identification number</a:t>
            </a:r>
            <a:endParaRPr lang="en-US" sz="2000" dirty="0"/>
          </a:p>
          <a:p>
            <a:pPr marL="457200" lvl="0" indent="-457200">
              <a:buClr>
                <a:schemeClr val="dk1"/>
              </a:buClr>
              <a:buSzPct val="100000"/>
              <a:buFont typeface="+mj-lt"/>
              <a:buAutoNum type="arabicPeriod"/>
            </a:pPr>
            <a:r>
              <a:rPr lang="en-US" sz="2000" b="0" i="0" u="none" strike="noStrike" cap="none" dirty="0">
                <a:solidFill>
                  <a:schemeClr val="dk1"/>
                </a:solidFill>
                <a:sym typeface="Arial"/>
              </a:rPr>
              <a:t>Overall Length</a:t>
            </a:r>
          </a:p>
          <a:p>
            <a:pPr marL="457200" lvl="0" indent="-457200">
              <a:buClr>
                <a:schemeClr val="dk1"/>
              </a:buClr>
              <a:buSzPct val="100000"/>
              <a:buFont typeface="+mj-lt"/>
              <a:buAutoNum type="arabicPeriod"/>
            </a:pPr>
            <a:r>
              <a:rPr lang="nb-NO" sz="2000" dirty="0">
                <a:solidFill>
                  <a:schemeClr val="dk1"/>
                </a:solidFill>
              </a:rPr>
              <a:t>Vessel Type</a:t>
            </a:r>
            <a:endParaRPr lang="nb-NO" sz="2000" dirty="0"/>
          </a:p>
          <a:p>
            <a:pPr marL="457200" lvl="0" indent="-457200">
              <a:buClr>
                <a:schemeClr val="dk1"/>
              </a:buClr>
              <a:buSzPct val="100000"/>
              <a:buFont typeface="+mj-lt"/>
              <a:buAutoNum type="arabicPeriod"/>
            </a:pPr>
            <a:r>
              <a:rPr lang="nb-NO" sz="2000" dirty="0">
                <a:solidFill>
                  <a:schemeClr val="dk1"/>
                </a:solidFill>
              </a:rPr>
              <a:t>Hull Material</a:t>
            </a:r>
            <a:endParaRPr lang="nb-NO" sz="2000" dirty="0"/>
          </a:p>
          <a:p>
            <a:pPr marL="457200" lvl="0" indent="-457200">
              <a:buClr>
                <a:schemeClr val="dk1"/>
              </a:buClr>
              <a:buSzPct val="100000"/>
              <a:buFont typeface="+mj-lt"/>
              <a:buAutoNum type="arabicPeriod"/>
            </a:pPr>
            <a:r>
              <a:rPr lang="nb-NO" sz="2000" dirty="0">
                <a:solidFill>
                  <a:schemeClr val="dk1"/>
                </a:solidFill>
              </a:rPr>
              <a:t>Propulsion Type</a:t>
            </a:r>
            <a:endParaRPr lang="nb-NO" sz="2000" dirty="0"/>
          </a:p>
          <a:p>
            <a:pPr marL="457200" lvl="0" indent="-457200">
              <a:buClr>
                <a:schemeClr val="dk1"/>
              </a:buClr>
              <a:buSzPct val="100000"/>
              <a:buFont typeface="+mj-lt"/>
              <a:buAutoNum type="arabicPeriod"/>
            </a:pPr>
            <a:r>
              <a:rPr lang="nb-NO" sz="2000" dirty="0">
                <a:solidFill>
                  <a:schemeClr val="dk1"/>
                </a:solidFill>
              </a:rPr>
              <a:t>Engine Drive Type</a:t>
            </a:r>
            <a:endParaRPr lang="nb-NO" sz="2000" dirty="0"/>
          </a:p>
          <a:p>
            <a:pPr marL="457200" lvl="0" indent="-457200">
              <a:buClr>
                <a:schemeClr val="dk1"/>
              </a:buClr>
              <a:buSzPct val="100000"/>
              <a:buFont typeface="+mj-lt"/>
              <a:buAutoNum type="arabicPeriod"/>
            </a:pPr>
            <a:r>
              <a:rPr lang="nb-NO" sz="2000" dirty="0">
                <a:solidFill>
                  <a:schemeClr val="dk1"/>
                </a:solidFill>
              </a:rPr>
              <a:t>Fuel</a:t>
            </a:r>
            <a:endParaRPr sz="1600" b="0" i="0" u="none" strike="noStrike" cap="none" dirty="0">
              <a:solidFill>
                <a:schemeClr val="dk1"/>
              </a:solidFill>
              <a:sym typeface="Arial"/>
            </a:endParaRPr>
          </a:p>
        </p:txBody>
      </p:sp>
    </p:spTree>
    <p:extLst>
      <p:ext uri="{BB962C8B-B14F-4D97-AF65-F5344CB8AC3E}">
        <p14:creationId xmlns:p14="http://schemas.microsoft.com/office/powerpoint/2010/main" val="587280723"/>
      </p:ext>
    </p:extLst>
  </p:cSld>
  <p:clrMapOvr>
    <a:masterClrMapping/>
  </p:clrMapOvr>
</p:sld>
</file>

<file path=ppt/theme/theme1.xml><?xml version="1.0" encoding="utf-8"?>
<a:theme xmlns:a="http://schemas.openxmlformats.org/drawingml/2006/main" name="Default Design">
  <a:themeElements>
    <a:clrScheme name="Custom 1">
      <a:dk1>
        <a:srgbClr val="000000"/>
      </a:dk1>
      <a:lt1>
        <a:srgbClr val="FFFFFF"/>
      </a:lt1>
      <a:dk2>
        <a:srgbClr val="000000"/>
      </a:dk2>
      <a:lt2>
        <a:srgbClr val="808080"/>
      </a:lt2>
      <a:accent1>
        <a:srgbClr val="00B0F0"/>
      </a:accent1>
      <a:accent2>
        <a:srgbClr val="99FFCC"/>
      </a:accent2>
      <a:accent3>
        <a:srgbClr val="FFFFFF"/>
      </a:accent3>
      <a:accent4>
        <a:srgbClr val="000000"/>
      </a:accent4>
      <a:accent5>
        <a:srgbClr val="ADCAFF"/>
      </a:accent5>
      <a:accent6>
        <a:srgbClr val="8AE7B9"/>
      </a:accent6>
      <a:hlink>
        <a:srgbClr val="CC00CC"/>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1783422315578]">
  <a:themeElements>
    <a:clrScheme name="Custom 1">
      <a:dk1>
        <a:srgbClr val="000000"/>
      </a:dk1>
      <a:lt1>
        <a:srgbClr val="FFFFFF"/>
      </a:lt1>
      <a:dk2>
        <a:srgbClr val="000000"/>
      </a:dk2>
      <a:lt2>
        <a:srgbClr val="808080"/>
      </a:lt2>
      <a:accent1>
        <a:srgbClr val="00B0F0"/>
      </a:accent1>
      <a:accent2>
        <a:srgbClr val="99FFCC"/>
      </a:accent2>
      <a:accent3>
        <a:srgbClr val="FFFFFF"/>
      </a:accent3>
      <a:accent4>
        <a:srgbClr val="000000"/>
      </a:accent4>
      <a:accent5>
        <a:srgbClr val="ADCAFF"/>
      </a:accent5>
      <a:accent6>
        <a:srgbClr val="8AE7B9"/>
      </a:accent6>
      <a:hlink>
        <a:srgbClr val="CC00CC"/>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D13ABEA-E784-0347-901A-211E748B3A2A}">
  <we:reference id="wa200010001" version="1.0.0.1" store="en-US" storeType="OMEX"/>
  <we:alternateReferences>
    <we:reference id="WA200010001" version="1.0.0.1" store="" storeType="OMEX"/>
  </we:alternateReferences>
  <we:properties>
    <we:property name="claude.fileId" value="&quot;8395a748-feeb-4a91-9eb8-420a5dfd9371&quot;"/>
  </we:properties>
  <we:bindings/>
  <we:snapshot xmlns:r="http://schemas.openxmlformats.org/officeDocument/2006/relationships"/>
</we:webextension>
</file>

<file path=docMetadata/LabelInfo.xml><?xml version="1.0" encoding="utf-8"?>
<clbl:labelList xmlns:clbl="http://schemas.microsoft.com/office/2020/mipLabelMetadata">
  <clbl:label id="{369ba0d5-02cb-4d2f-94fd-9212cc24b78c}" enabled="0" method="" siteId="{369ba0d5-02cb-4d2f-94fd-9212cc24b78c}" removed="1"/>
  <clbl:label id="{f920f5b4-f35a-4bd1-ab57-79db69ad10fb}" enabled="1" method="Standard" siteId="{50f8fcc4-94d8-4f07-84eb-36ed57c7c8a2}" removed="0"/>
</clbl:labelList>
</file>

<file path=docProps/app.xml><?xml version="1.0" encoding="utf-8"?>
<Properties xmlns="http://schemas.openxmlformats.org/officeDocument/2006/extended-properties" xmlns:vt="http://schemas.openxmlformats.org/officeDocument/2006/docPropsVTypes">
  <TotalTime>29100</TotalTime>
  <Words>4090</Words>
  <Application>Microsoft Office PowerPoint</Application>
  <PresentationFormat>On-screen Show (4:3)</PresentationFormat>
  <Paragraphs>433</Paragraphs>
  <Slides>53</Slides>
  <Notes>53</Notes>
  <HiddenSlides>25</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53</vt:i4>
      </vt:variant>
    </vt:vector>
  </HeadingPairs>
  <TitlesOfParts>
    <vt:vector size="59" baseType="lpstr">
      <vt:lpstr>Noto Sans Symbols</vt:lpstr>
      <vt:lpstr>Calibri</vt:lpstr>
      <vt:lpstr>Arial</vt:lpstr>
      <vt:lpstr>Times New Roman</vt:lpstr>
      <vt:lpstr>Default Design</vt:lpstr>
      <vt:lpstr>Default Design [1783422315578]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Vessel Length</vt:lpstr>
      <vt:lpstr>Open Motorboat</vt:lpstr>
      <vt:lpstr>Pontoon Motorboat</vt:lpstr>
      <vt:lpstr>Cabin Motorboat</vt:lpstr>
      <vt:lpstr>Houseboat</vt:lpstr>
      <vt:lpstr>Airboat</vt:lpstr>
      <vt:lpstr>Personal Watercraft</vt:lpstr>
      <vt:lpstr>Auxiliary Sail</vt:lpstr>
      <vt:lpstr>Paddlecraft</vt:lpstr>
      <vt:lpstr>Rowboat</vt:lpstr>
      <vt:lpstr>Inflatable Boat</vt:lpstr>
      <vt:lpstr>Sail Only</vt:lpstr>
      <vt:lpstr>Other</vt:lpstr>
      <vt:lpstr>Manual</vt:lpstr>
      <vt:lpstr>Propeller</vt:lpstr>
      <vt:lpstr>Water Jet</vt:lpstr>
      <vt:lpstr>Air Thrust</vt:lpstr>
      <vt:lpstr>Sail</vt:lpstr>
      <vt:lpstr>Other</vt:lpstr>
      <vt:lpstr>Inboard</vt:lpstr>
      <vt:lpstr>Outboard</vt:lpstr>
      <vt:lpstr>Pod Drive</vt:lpstr>
      <vt:lpstr>Stern Drive</vt:lpstr>
      <vt:lpstr>Other</vt:lpstr>
      <vt:lpstr>State Boat Abbreviations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eric reed</dc:creator>
  <cp:lastModifiedBy>Rick Barrera</cp:lastModifiedBy>
  <cp:revision>24</cp:revision>
  <dcterms:created xsi:type="dcterms:W3CDTF">2004-01-06T13:47:22Z</dcterms:created>
  <dcterms:modified xsi:type="dcterms:W3CDTF">2026-08-06T17:26:03Z</dcterms:modified>
</cp:coreProperties>
</file>