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7B98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3825"/>
            <a:ext cx="8839200" cy="4994275"/>
          </a:xfrm>
          <a:custGeom>
            <a:avLst/>
            <a:gdLst/>
            <a:ahLst/>
            <a:cxnLst/>
            <a:rect l="l" t="t" r="r" b="b"/>
            <a:pathLst>
              <a:path w="8839200" h="4994275">
                <a:moveTo>
                  <a:pt x="0" y="4994275"/>
                </a:moveTo>
                <a:lnTo>
                  <a:pt x="8839200" y="4994275"/>
                </a:lnTo>
                <a:lnTo>
                  <a:pt x="8839200" y="0"/>
                </a:lnTo>
                <a:lnTo>
                  <a:pt x="0" y="0"/>
                </a:lnTo>
                <a:lnTo>
                  <a:pt x="0" y="4994275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562475" y="1576387"/>
            <a:ext cx="9525" cy="4818380"/>
          </a:xfrm>
          <a:custGeom>
            <a:avLst/>
            <a:gdLst/>
            <a:ahLst/>
            <a:cxnLst/>
            <a:rect l="l" t="t" r="r" b="b"/>
            <a:pathLst>
              <a:path w="9525" h="4818380">
                <a:moveTo>
                  <a:pt x="0" y="4818062"/>
                </a:moveTo>
                <a:lnTo>
                  <a:pt x="9525" y="0"/>
                </a:lnTo>
              </a:path>
            </a:pathLst>
          </a:custGeom>
          <a:ln w="9525">
            <a:solidFill>
              <a:srgbClr val="646B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7B98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7340" y="1611528"/>
            <a:ext cx="3750945" cy="399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79340" y="1702968"/>
            <a:ext cx="3734434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7B98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4E9905-B927-4D18-A6FD-2A0930172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93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3825"/>
            <a:ext cx="8839200" cy="4994275"/>
          </a:xfrm>
          <a:custGeom>
            <a:avLst/>
            <a:gdLst/>
            <a:ahLst/>
            <a:cxnLst/>
            <a:rect l="l" t="t" r="r" b="b"/>
            <a:pathLst>
              <a:path w="8839200" h="4994275">
                <a:moveTo>
                  <a:pt x="0" y="4994275"/>
                </a:moveTo>
                <a:lnTo>
                  <a:pt x="8839200" y="4994275"/>
                </a:lnTo>
                <a:lnTo>
                  <a:pt x="8839200" y="0"/>
                </a:lnTo>
                <a:lnTo>
                  <a:pt x="0" y="0"/>
                </a:lnTo>
                <a:lnTo>
                  <a:pt x="0" y="4994275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686" y="174017"/>
            <a:ext cx="8314626" cy="92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7B9899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646311"/>
            <a:ext cx="7614919" cy="329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digestive.niddk.nih.gov/ddiseases/pubs/nash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ngwomenshealth.org/" TargetMode="Externa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6675"/>
          </a:xfrm>
          <a:custGeom>
            <a:avLst/>
            <a:gdLst/>
            <a:ahLst/>
            <a:cxnLst/>
            <a:rect l="l" t="t" r="r" b="b"/>
            <a:pathLst>
              <a:path w="8839200" h="3876675">
                <a:moveTo>
                  <a:pt x="0" y="3876675"/>
                </a:moveTo>
                <a:lnTo>
                  <a:pt x="8839200" y="3876675"/>
                </a:lnTo>
                <a:lnTo>
                  <a:pt x="8839200" y="0"/>
                </a:lnTo>
                <a:lnTo>
                  <a:pt x="0" y="0"/>
                </a:lnTo>
                <a:lnTo>
                  <a:pt x="0" y="3876675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0837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762"/>
                </a:moveTo>
                <a:lnTo>
                  <a:pt x="8839200" y="4762"/>
                </a:lnTo>
                <a:lnTo>
                  <a:pt x="8839200" y="0"/>
                </a:lnTo>
                <a:lnTo>
                  <a:pt x="0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400"/>
                </a:moveTo>
                <a:lnTo>
                  <a:pt x="152400" y="4343400"/>
                </a:lnTo>
                <a:lnTo>
                  <a:pt x="1524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400"/>
                </a:moveTo>
                <a:lnTo>
                  <a:pt x="152400" y="4343400"/>
                </a:lnTo>
                <a:lnTo>
                  <a:pt x="1524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6391275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75" y="2419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11430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2114550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84222" y="2885433"/>
            <a:ext cx="5741670" cy="177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5865" marR="1195705" algn="ctr">
              <a:lnSpc>
                <a:spcPct val="120000"/>
              </a:lnSpc>
            </a:pPr>
            <a:r>
              <a:rPr lang="en-US" sz="1600" b="1" spc="-5" dirty="0" smtClean="0">
                <a:solidFill>
                  <a:srgbClr val="646B86"/>
                </a:solidFill>
                <a:latin typeface="Georgia"/>
                <a:cs typeface="Georgia"/>
              </a:rPr>
              <a:t>Dalinda A. Condino, MD</a:t>
            </a:r>
          </a:p>
          <a:p>
            <a:pPr marL="1205865" marR="1195705" algn="ctr">
              <a:lnSpc>
                <a:spcPct val="120000"/>
              </a:lnSpc>
            </a:pPr>
            <a:r>
              <a:rPr lang="en-US" sz="1600" b="1" spc="-5" dirty="0" smtClean="0">
                <a:solidFill>
                  <a:srgbClr val="646B86"/>
                </a:solidFill>
                <a:latin typeface="Georgia"/>
                <a:cs typeface="Georgia"/>
              </a:rPr>
              <a:t>Chief, Division of Adolescent Medicine</a:t>
            </a:r>
          </a:p>
          <a:p>
            <a:pPr marL="1205865" marR="1195705" algn="ctr">
              <a:lnSpc>
                <a:spcPct val="120000"/>
              </a:lnSpc>
            </a:pPr>
            <a:r>
              <a:rPr lang="en-US" sz="1600" b="1" spc="-5" dirty="0" smtClean="0">
                <a:solidFill>
                  <a:srgbClr val="646B86"/>
                </a:solidFill>
                <a:latin typeface="Georgia"/>
                <a:cs typeface="Georgia"/>
              </a:rPr>
              <a:t>Associate Professor of </a:t>
            </a:r>
            <a:r>
              <a:rPr lang="en-US" sz="1600" b="1" spc="-5" smtClean="0">
                <a:solidFill>
                  <a:srgbClr val="646B86"/>
                </a:solidFill>
                <a:latin typeface="Georgia"/>
                <a:cs typeface="Georgia"/>
              </a:rPr>
              <a:t>Clinical Pediatrics</a:t>
            </a:r>
            <a:endParaRPr lang="en-US" sz="1600" b="1" spc="-5" dirty="0" smtClean="0">
              <a:solidFill>
                <a:srgbClr val="646B86"/>
              </a:solidFill>
              <a:latin typeface="Georgia"/>
              <a:cs typeface="Georgia"/>
            </a:endParaRPr>
          </a:p>
          <a:p>
            <a:pPr marL="1205865" marR="1195705" algn="ctr">
              <a:lnSpc>
                <a:spcPct val="120000"/>
              </a:lnSpc>
            </a:pPr>
            <a:r>
              <a:rPr lang="en-US" sz="1600" b="1" spc="-5" dirty="0" smtClean="0">
                <a:solidFill>
                  <a:srgbClr val="646B86"/>
                </a:solidFill>
                <a:latin typeface="Georgia"/>
                <a:cs typeface="Georgia"/>
              </a:rPr>
              <a:t>UBMD-Pediatrics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52497" y="613916"/>
            <a:ext cx="6390640" cy="108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4625" marR="5080" indent="-1432560">
              <a:lnSpc>
                <a:spcPct val="100000"/>
              </a:lnSpc>
            </a:pPr>
            <a:r>
              <a:rPr sz="3800" spc="-5" dirty="0">
                <a:solidFill>
                  <a:srgbClr val="D16349"/>
                </a:solidFill>
              </a:rPr>
              <a:t>P</a:t>
            </a:r>
            <a:r>
              <a:rPr sz="3800" dirty="0">
                <a:solidFill>
                  <a:srgbClr val="D16349"/>
                </a:solidFill>
              </a:rPr>
              <a:t>olycys</a:t>
            </a:r>
            <a:r>
              <a:rPr sz="3800" spc="-5" dirty="0">
                <a:solidFill>
                  <a:srgbClr val="D16349"/>
                </a:solidFill>
              </a:rPr>
              <a:t>t</a:t>
            </a:r>
            <a:r>
              <a:rPr sz="3800" dirty="0">
                <a:solidFill>
                  <a:srgbClr val="D16349"/>
                </a:solidFill>
              </a:rPr>
              <a:t>ic</a:t>
            </a:r>
            <a:r>
              <a:rPr sz="3800" spc="-15" dirty="0">
                <a:solidFill>
                  <a:srgbClr val="D16349"/>
                </a:solidFill>
              </a:rPr>
              <a:t> </a:t>
            </a:r>
            <a:r>
              <a:rPr sz="3800" dirty="0">
                <a:solidFill>
                  <a:srgbClr val="D16349"/>
                </a:solidFill>
              </a:rPr>
              <a:t>O</a:t>
            </a:r>
            <a:r>
              <a:rPr sz="3800" spc="-10" dirty="0">
                <a:solidFill>
                  <a:srgbClr val="D16349"/>
                </a:solidFill>
              </a:rPr>
              <a:t>v</a:t>
            </a:r>
            <a:r>
              <a:rPr sz="3800" dirty="0">
                <a:solidFill>
                  <a:srgbClr val="D16349"/>
                </a:solidFill>
              </a:rPr>
              <a:t>ary</a:t>
            </a:r>
            <a:r>
              <a:rPr sz="3800" spc="-15" dirty="0">
                <a:solidFill>
                  <a:srgbClr val="D16349"/>
                </a:solidFill>
              </a:rPr>
              <a:t> </a:t>
            </a:r>
            <a:r>
              <a:rPr sz="3800" dirty="0">
                <a:solidFill>
                  <a:srgbClr val="D16349"/>
                </a:solidFill>
              </a:rPr>
              <a:t>Sy</a:t>
            </a:r>
            <a:r>
              <a:rPr sz="3800" spc="-5" dirty="0">
                <a:solidFill>
                  <a:srgbClr val="D16349"/>
                </a:solidFill>
              </a:rPr>
              <a:t>n</a:t>
            </a:r>
            <a:r>
              <a:rPr sz="3800" dirty="0">
                <a:solidFill>
                  <a:srgbClr val="D16349"/>
                </a:solidFill>
              </a:rPr>
              <a:t>dro</a:t>
            </a:r>
            <a:r>
              <a:rPr sz="3800" spc="-5" dirty="0">
                <a:solidFill>
                  <a:srgbClr val="D16349"/>
                </a:solidFill>
              </a:rPr>
              <a:t>m</a:t>
            </a:r>
            <a:r>
              <a:rPr sz="3800" dirty="0">
                <a:solidFill>
                  <a:srgbClr val="D16349"/>
                </a:solidFill>
              </a:rPr>
              <a:t>e</a:t>
            </a:r>
            <a:r>
              <a:rPr sz="3800" spc="20" dirty="0">
                <a:solidFill>
                  <a:srgbClr val="D16349"/>
                </a:solidFill>
              </a:rPr>
              <a:t> </a:t>
            </a:r>
            <a:r>
              <a:rPr sz="3800" dirty="0">
                <a:solidFill>
                  <a:srgbClr val="D16349"/>
                </a:solidFill>
              </a:rPr>
              <a:t>in Adolesce</a:t>
            </a:r>
            <a:r>
              <a:rPr sz="3800" spc="-5" dirty="0">
                <a:solidFill>
                  <a:srgbClr val="D16349"/>
                </a:solidFill>
              </a:rPr>
              <a:t>n</a:t>
            </a:r>
            <a:r>
              <a:rPr sz="3800" dirty="0">
                <a:solidFill>
                  <a:srgbClr val="D16349"/>
                </a:solidFill>
              </a:rPr>
              <a:t>t</a:t>
            </a:r>
            <a:r>
              <a:rPr sz="3800" spc="-10" dirty="0">
                <a:solidFill>
                  <a:srgbClr val="D16349"/>
                </a:solidFill>
              </a:rPr>
              <a:t> </a:t>
            </a:r>
            <a:r>
              <a:rPr sz="3800" dirty="0">
                <a:solidFill>
                  <a:srgbClr val="D16349"/>
                </a:solidFill>
              </a:rPr>
              <a:t>Girls</a:t>
            </a:r>
            <a:endParaRPr sz="3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020570">
              <a:lnSpc>
                <a:spcPct val="100000"/>
              </a:lnSpc>
            </a:pPr>
            <a:r>
              <a:rPr spc="-5" dirty="0"/>
              <a:t>W</a:t>
            </a:r>
            <a:r>
              <a:rPr dirty="0"/>
              <a:t>here</a:t>
            </a:r>
            <a:r>
              <a:rPr spc="20" dirty="0"/>
              <a:t> </a:t>
            </a:r>
            <a:r>
              <a:rPr dirty="0"/>
              <a:t>d</a:t>
            </a:r>
            <a:r>
              <a:rPr spc="-5" dirty="0"/>
              <a:t>o</a:t>
            </a:r>
            <a:r>
              <a:rPr dirty="0"/>
              <a:t>es</a:t>
            </a:r>
            <a:r>
              <a:rPr spc="10" dirty="0"/>
              <a:t> </a:t>
            </a:r>
            <a:r>
              <a:rPr dirty="0"/>
              <a:t>it</a:t>
            </a:r>
            <a:r>
              <a:rPr spc="-5" dirty="0"/>
              <a:t> </a:t>
            </a:r>
            <a:r>
              <a:rPr dirty="0"/>
              <a:t>all start?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615690"/>
            <a:ext cx="8321675" cy="455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-m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rc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od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Abn</a:t>
            </a:r>
            <a:r>
              <a:rPr sz="2700" spc="-5" dirty="0">
                <a:latin typeface="Georgia"/>
                <a:cs typeface="Georgia"/>
              </a:rPr>
              <a:t>orm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hy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 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y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ion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Adr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ena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dro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rod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ion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Body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ss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sis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ce</a:t>
            </a:r>
            <a:endParaRPr sz="22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Georgia"/>
                <a:cs typeface="Georgia"/>
              </a:rPr>
              <a:t>Ar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f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ve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ar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h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h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use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ll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unkn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wn</a:t>
            </a:r>
            <a:endParaRPr sz="28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70"/>
              </a:spcBef>
              <a:buClr>
                <a:srgbClr val="CCB400"/>
              </a:buClr>
              <a:buSzPct val="69565"/>
              <a:buFont typeface="Wingdings"/>
              <a:buChar char=""/>
              <a:tabLst>
                <a:tab pos="561340" algn="l"/>
              </a:tabLst>
            </a:pP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300" spc="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cus</a:t>
            </a:r>
            <a:endParaRPr sz="23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500"/>
              </a:spcBef>
            </a:pPr>
            <a:r>
              <a:rPr sz="15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50" spc="1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Georgia"/>
                <a:cs typeface="Georgia"/>
              </a:rPr>
              <a:t>Lu</a:t>
            </a:r>
            <a:r>
              <a:rPr sz="2100" spc="-5" dirty="0">
                <a:latin typeface="Georgia"/>
                <a:cs typeface="Georgia"/>
              </a:rPr>
              <a:t>t</a:t>
            </a:r>
            <a:r>
              <a:rPr sz="2100" spc="5" dirty="0">
                <a:latin typeface="Georgia"/>
                <a:cs typeface="Georgia"/>
              </a:rPr>
              <a:t>e</a:t>
            </a:r>
            <a:r>
              <a:rPr sz="2100" spc="-5" dirty="0">
                <a:latin typeface="Georgia"/>
                <a:cs typeface="Georgia"/>
              </a:rPr>
              <a:t>ni</a:t>
            </a:r>
            <a:r>
              <a:rPr sz="2100" dirty="0">
                <a:latin typeface="Georgia"/>
                <a:cs typeface="Georgia"/>
              </a:rPr>
              <a:t>z</a:t>
            </a:r>
            <a:r>
              <a:rPr sz="2100" spc="-5" dirty="0">
                <a:latin typeface="Georgia"/>
                <a:cs typeface="Georgia"/>
              </a:rPr>
              <a:t>i</a:t>
            </a:r>
            <a:r>
              <a:rPr sz="2100" spc="-10" dirty="0">
                <a:latin typeface="Georgia"/>
                <a:cs typeface="Georgia"/>
              </a:rPr>
              <a:t>n</a:t>
            </a:r>
            <a:r>
              <a:rPr sz="2100" dirty="0">
                <a:latin typeface="Georgia"/>
                <a:cs typeface="Georgia"/>
              </a:rPr>
              <a:t>g</a:t>
            </a:r>
            <a:r>
              <a:rPr sz="2100" spc="1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h</a:t>
            </a:r>
            <a:r>
              <a:rPr sz="2100" spc="-5" dirty="0">
                <a:latin typeface="Georgia"/>
                <a:cs typeface="Georgia"/>
              </a:rPr>
              <a:t>o</a:t>
            </a:r>
            <a:r>
              <a:rPr sz="2100" dirty="0">
                <a:latin typeface="Georgia"/>
                <a:cs typeface="Georgia"/>
              </a:rPr>
              <a:t>r</a:t>
            </a:r>
            <a:r>
              <a:rPr sz="2100" spc="-5" dirty="0">
                <a:latin typeface="Georgia"/>
                <a:cs typeface="Georgia"/>
              </a:rPr>
              <a:t>mon</a:t>
            </a:r>
            <a:r>
              <a:rPr sz="2100" dirty="0">
                <a:latin typeface="Georgia"/>
                <a:cs typeface="Georgia"/>
              </a:rPr>
              <a:t>e</a:t>
            </a:r>
            <a:r>
              <a:rPr sz="2100" spc="25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s</a:t>
            </a:r>
            <a:r>
              <a:rPr sz="2100" spc="-5" dirty="0">
                <a:latin typeface="Georgia"/>
                <a:cs typeface="Georgia"/>
              </a:rPr>
              <a:t>tim</a:t>
            </a:r>
            <a:r>
              <a:rPr sz="2100" dirty="0">
                <a:latin typeface="Georgia"/>
                <a:cs typeface="Georgia"/>
              </a:rPr>
              <a:t>ul</a:t>
            </a:r>
            <a:r>
              <a:rPr sz="2100" spc="-5" dirty="0">
                <a:latin typeface="Georgia"/>
                <a:cs typeface="Georgia"/>
              </a:rPr>
              <a:t>atio</a:t>
            </a:r>
            <a:r>
              <a:rPr sz="2100" dirty="0">
                <a:latin typeface="Georgia"/>
                <a:cs typeface="Georgia"/>
              </a:rPr>
              <a:t>n</a:t>
            </a:r>
            <a:r>
              <a:rPr sz="2100" spc="2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o</a:t>
            </a:r>
            <a:r>
              <a:rPr sz="2100" dirty="0">
                <a:latin typeface="Georgia"/>
                <a:cs typeface="Georgia"/>
              </a:rPr>
              <a:t>v</a:t>
            </a:r>
            <a:r>
              <a:rPr sz="2100" spc="-5" dirty="0">
                <a:latin typeface="Georgia"/>
                <a:cs typeface="Georgia"/>
              </a:rPr>
              <a:t>a</a:t>
            </a:r>
            <a:r>
              <a:rPr sz="2100" dirty="0">
                <a:latin typeface="Georgia"/>
                <a:cs typeface="Georgia"/>
              </a:rPr>
              <a:t>ry</a:t>
            </a:r>
            <a:endParaRPr sz="21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500"/>
              </a:spcBef>
            </a:pPr>
            <a:r>
              <a:rPr sz="15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50" spc="1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Georgia"/>
                <a:cs typeface="Georgia"/>
              </a:rPr>
              <a:t>G</a:t>
            </a:r>
            <a:r>
              <a:rPr sz="2100" spc="-5" dirty="0">
                <a:latin typeface="Georgia"/>
                <a:cs typeface="Georgia"/>
              </a:rPr>
              <a:t>n</a:t>
            </a:r>
            <a:r>
              <a:rPr sz="2100" dirty="0">
                <a:latin typeface="Georgia"/>
                <a:cs typeface="Georgia"/>
              </a:rPr>
              <a:t>RH</a:t>
            </a:r>
            <a:r>
              <a:rPr sz="2100" spc="1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s</a:t>
            </a:r>
            <a:r>
              <a:rPr sz="2100" spc="5" dirty="0">
                <a:latin typeface="Georgia"/>
                <a:cs typeface="Georgia"/>
              </a:rPr>
              <a:t>e</a:t>
            </a:r>
            <a:r>
              <a:rPr sz="2100" spc="-10" dirty="0">
                <a:latin typeface="Georgia"/>
                <a:cs typeface="Georgia"/>
              </a:rPr>
              <a:t>c</a:t>
            </a:r>
            <a:r>
              <a:rPr sz="2100" dirty="0">
                <a:latin typeface="Georgia"/>
                <a:cs typeface="Georgia"/>
              </a:rPr>
              <a:t>r</a:t>
            </a:r>
            <a:r>
              <a:rPr sz="2100" spc="5" dirty="0">
                <a:latin typeface="Georgia"/>
                <a:cs typeface="Georgia"/>
              </a:rPr>
              <a:t>e</a:t>
            </a:r>
            <a:r>
              <a:rPr sz="2100" spc="-5" dirty="0">
                <a:latin typeface="Georgia"/>
                <a:cs typeface="Georgia"/>
              </a:rPr>
              <a:t>tio</a:t>
            </a:r>
            <a:r>
              <a:rPr sz="2100" dirty="0">
                <a:latin typeface="Georgia"/>
                <a:cs typeface="Georgia"/>
              </a:rPr>
              <a:t>n</a:t>
            </a:r>
            <a:r>
              <a:rPr sz="2100" spc="-1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/</a:t>
            </a:r>
            <a:r>
              <a:rPr sz="2100" spc="1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g</a:t>
            </a:r>
            <a:r>
              <a:rPr sz="2100" spc="5" dirty="0">
                <a:latin typeface="Georgia"/>
                <a:cs typeface="Georgia"/>
              </a:rPr>
              <a:t>e</a:t>
            </a:r>
            <a:r>
              <a:rPr sz="2100" spc="-5" dirty="0">
                <a:latin typeface="Georgia"/>
                <a:cs typeface="Georgia"/>
              </a:rPr>
              <a:t>n</a:t>
            </a:r>
            <a:r>
              <a:rPr sz="2100" dirty="0">
                <a:latin typeface="Georgia"/>
                <a:cs typeface="Georgia"/>
              </a:rPr>
              <a:t>e</a:t>
            </a:r>
            <a:r>
              <a:rPr sz="2100" spc="15" dirty="0">
                <a:latin typeface="Georgia"/>
                <a:cs typeface="Georgia"/>
              </a:rPr>
              <a:t> </a:t>
            </a:r>
            <a:r>
              <a:rPr sz="2100" spc="5" dirty="0">
                <a:latin typeface="Georgia"/>
                <a:cs typeface="Georgia"/>
              </a:rPr>
              <a:t>e</a:t>
            </a:r>
            <a:r>
              <a:rPr sz="2100" spc="-5" dirty="0">
                <a:latin typeface="Georgia"/>
                <a:cs typeface="Georgia"/>
              </a:rPr>
              <a:t>x</a:t>
            </a:r>
            <a:r>
              <a:rPr sz="2100" dirty="0">
                <a:latin typeface="Georgia"/>
                <a:cs typeface="Georgia"/>
              </a:rPr>
              <a:t>pr</a:t>
            </a:r>
            <a:r>
              <a:rPr sz="2100" spc="5" dirty="0">
                <a:latin typeface="Georgia"/>
                <a:cs typeface="Georgia"/>
              </a:rPr>
              <a:t>e</a:t>
            </a:r>
            <a:r>
              <a:rPr sz="2100" dirty="0">
                <a:latin typeface="Georgia"/>
                <a:cs typeface="Georgia"/>
              </a:rPr>
              <a:t>ss</a:t>
            </a:r>
            <a:r>
              <a:rPr sz="2100" spc="-5" dirty="0">
                <a:latin typeface="Georgia"/>
                <a:cs typeface="Georgia"/>
              </a:rPr>
              <a:t>io</a:t>
            </a:r>
            <a:r>
              <a:rPr sz="2100" dirty="0">
                <a:latin typeface="Georgia"/>
                <a:cs typeface="Georgia"/>
              </a:rPr>
              <a:t>n</a:t>
            </a:r>
            <a:endParaRPr sz="21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505"/>
              </a:spcBef>
            </a:pPr>
            <a:r>
              <a:rPr sz="15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50" spc="1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Georgia"/>
                <a:cs typeface="Georgia"/>
              </a:rPr>
              <a:t>I</a:t>
            </a:r>
            <a:r>
              <a:rPr sz="2100" spc="-10" dirty="0">
                <a:latin typeface="Georgia"/>
                <a:cs typeface="Georgia"/>
              </a:rPr>
              <a:t>n</a:t>
            </a:r>
            <a:r>
              <a:rPr sz="2100" dirty="0">
                <a:latin typeface="Georgia"/>
                <a:cs typeface="Georgia"/>
              </a:rPr>
              <a:t>sul</a:t>
            </a:r>
            <a:r>
              <a:rPr sz="2100" spc="-5" dirty="0">
                <a:latin typeface="Georgia"/>
                <a:cs typeface="Georgia"/>
              </a:rPr>
              <a:t>i</a:t>
            </a:r>
            <a:r>
              <a:rPr sz="2100" dirty="0">
                <a:latin typeface="Georgia"/>
                <a:cs typeface="Georgia"/>
              </a:rPr>
              <a:t>n</a:t>
            </a:r>
            <a:r>
              <a:rPr sz="2100" spc="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in</a:t>
            </a:r>
            <a:r>
              <a:rPr sz="2100" dirty="0">
                <a:latin typeface="Georgia"/>
                <a:cs typeface="Georgia"/>
              </a:rPr>
              <a:t>v</a:t>
            </a:r>
            <a:r>
              <a:rPr sz="2100" spc="-5" dirty="0">
                <a:latin typeface="Georgia"/>
                <a:cs typeface="Georgia"/>
              </a:rPr>
              <a:t>o</a:t>
            </a:r>
            <a:r>
              <a:rPr sz="2100" dirty="0">
                <a:latin typeface="Georgia"/>
                <a:cs typeface="Georgia"/>
              </a:rPr>
              <a:t>lv</a:t>
            </a:r>
            <a:r>
              <a:rPr sz="2100" spc="5" dirty="0">
                <a:latin typeface="Georgia"/>
                <a:cs typeface="Georgia"/>
              </a:rPr>
              <a:t>e</a:t>
            </a:r>
            <a:r>
              <a:rPr sz="2100" spc="-5" dirty="0">
                <a:latin typeface="Georgia"/>
                <a:cs typeface="Georgia"/>
              </a:rPr>
              <a:t>m</a:t>
            </a:r>
            <a:r>
              <a:rPr sz="2100" spc="5" dirty="0">
                <a:latin typeface="Georgia"/>
                <a:cs typeface="Georgia"/>
              </a:rPr>
              <a:t>e</a:t>
            </a:r>
            <a:r>
              <a:rPr sz="2100" spc="-10" dirty="0">
                <a:latin typeface="Georgia"/>
                <a:cs typeface="Georgia"/>
              </a:rPr>
              <a:t>n</a:t>
            </a:r>
            <a:r>
              <a:rPr sz="2100" dirty="0">
                <a:latin typeface="Georgia"/>
                <a:cs typeface="Georgia"/>
              </a:rPr>
              <a:t>t</a:t>
            </a:r>
            <a:r>
              <a:rPr sz="2100" spc="-10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i</a:t>
            </a:r>
            <a:r>
              <a:rPr sz="2100" dirty="0">
                <a:latin typeface="Georgia"/>
                <a:cs typeface="Georgia"/>
              </a:rPr>
              <a:t>n</a:t>
            </a:r>
            <a:r>
              <a:rPr sz="2100" spc="5" dirty="0">
                <a:latin typeface="Georgia"/>
                <a:cs typeface="Georgia"/>
              </a:rPr>
              <a:t> </a:t>
            </a:r>
            <a:r>
              <a:rPr sz="2100" spc="-5" dirty="0">
                <a:latin typeface="Georgia"/>
                <a:cs typeface="Georgia"/>
              </a:rPr>
              <a:t>an</a:t>
            </a:r>
            <a:r>
              <a:rPr sz="2100" spc="-10" dirty="0">
                <a:latin typeface="Georgia"/>
                <a:cs typeface="Georgia"/>
              </a:rPr>
              <a:t>d</a:t>
            </a:r>
            <a:r>
              <a:rPr sz="2100" dirty="0">
                <a:latin typeface="Georgia"/>
                <a:cs typeface="Georgia"/>
              </a:rPr>
              <a:t>r</a:t>
            </a:r>
            <a:r>
              <a:rPr sz="2100" spc="-5" dirty="0">
                <a:latin typeface="Georgia"/>
                <a:cs typeface="Georgia"/>
              </a:rPr>
              <a:t>o</a:t>
            </a:r>
            <a:r>
              <a:rPr sz="2100" dirty="0">
                <a:latin typeface="Georgia"/>
                <a:cs typeface="Georgia"/>
              </a:rPr>
              <a:t>g</a:t>
            </a:r>
            <a:r>
              <a:rPr sz="2100" spc="5" dirty="0">
                <a:latin typeface="Georgia"/>
                <a:cs typeface="Georgia"/>
              </a:rPr>
              <a:t>e</a:t>
            </a:r>
            <a:r>
              <a:rPr sz="2100" dirty="0">
                <a:latin typeface="Georgia"/>
                <a:cs typeface="Georgia"/>
              </a:rPr>
              <a:t>n</a:t>
            </a:r>
            <a:r>
              <a:rPr sz="2100" spc="10" dirty="0">
                <a:latin typeface="Georgia"/>
                <a:cs typeface="Georgia"/>
              </a:rPr>
              <a:t> </a:t>
            </a:r>
            <a:r>
              <a:rPr sz="2100" dirty="0">
                <a:latin typeface="Georgia"/>
                <a:cs typeface="Georgia"/>
              </a:rPr>
              <a:t>pr</a:t>
            </a:r>
            <a:r>
              <a:rPr sz="2100" spc="-5" dirty="0">
                <a:latin typeface="Georgia"/>
                <a:cs typeface="Georgia"/>
              </a:rPr>
              <a:t>o</a:t>
            </a:r>
            <a:r>
              <a:rPr sz="2100" spc="-10" dirty="0">
                <a:latin typeface="Georgia"/>
                <a:cs typeface="Georgia"/>
              </a:rPr>
              <a:t>d</a:t>
            </a:r>
            <a:r>
              <a:rPr sz="2100" dirty="0">
                <a:latin typeface="Georgia"/>
                <a:cs typeface="Georgia"/>
              </a:rPr>
              <a:t>u</a:t>
            </a:r>
            <a:r>
              <a:rPr sz="2100" spc="-10" dirty="0">
                <a:latin typeface="Georgia"/>
                <a:cs typeface="Georgia"/>
              </a:rPr>
              <a:t>c</a:t>
            </a:r>
            <a:r>
              <a:rPr sz="2100" spc="-5" dirty="0">
                <a:latin typeface="Georgia"/>
                <a:cs typeface="Georgia"/>
              </a:rPr>
              <a:t>tion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595245">
              <a:lnSpc>
                <a:spcPct val="100000"/>
              </a:lnSpc>
            </a:pPr>
            <a:r>
              <a:rPr spc="5" dirty="0"/>
              <a:t>C</a:t>
            </a:r>
            <a:r>
              <a:rPr dirty="0"/>
              <a:t>li</a:t>
            </a:r>
            <a:r>
              <a:rPr spc="-10" dirty="0"/>
              <a:t>n</a:t>
            </a:r>
            <a:r>
              <a:rPr dirty="0"/>
              <a:t>ical 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615690"/>
            <a:ext cx="4807585" cy="300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ua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5" dirty="0">
                <a:latin typeface="Georgia"/>
                <a:cs typeface="Georgia"/>
              </a:rPr>
              <a:t>sf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on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8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Am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orr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ea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igo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orr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ea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An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ation</a:t>
            </a:r>
            <a:r>
              <a:rPr sz="24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or</a:t>
            </a:r>
            <a:r>
              <a:rPr sz="24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igoo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ation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ferti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ity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ys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fu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ctio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al</a:t>
            </a:r>
            <a:r>
              <a:rPr sz="24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teri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eedi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ng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do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etrial</a:t>
            </a:r>
            <a:r>
              <a:rPr sz="24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yp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er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pl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ia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356485">
              <a:lnSpc>
                <a:spcPct val="100000"/>
              </a:lnSpc>
            </a:pPr>
            <a:r>
              <a:rPr dirty="0"/>
              <a:t>H</a:t>
            </a:r>
            <a:r>
              <a:rPr spc="-5" dirty="0"/>
              <a:t>y</a:t>
            </a:r>
            <a:r>
              <a:rPr dirty="0"/>
              <a:t>pera</a:t>
            </a:r>
            <a:r>
              <a:rPr spc="-10" dirty="0"/>
              <a:t>n</a:t>
            </a:r>
            <a:r>
              <a:rPr dirty="0"/>
              <a:t>dr</a:t>
            </a:r>
            <a:r>
              <a:rPr spc="-5" dirty="0"/>
              <a:t>o</a:t>
            </a:r>
            <a:r>
              <a:rPr dirty="0"/>
              <a:t>ge</a:t>
            </a:r>
            <a:r>
              <a:rPr spc="-10" dirty="0"/>
              <a:t>n</a:t>
            </a:r>
            <a:r>
              <a:rPr spc="5" dirty="0"/>
              <a:t>i</a:t>
            </a:r>
            <a:r>
              <a:rPr dirty="0"/>
              <a:t>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604303"/>
            <a:ext cx="7990840" cy="268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rs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m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dirty="0">
                <a:latin typeface="Georgia"/>
                <a:cs typeface="Georgia"/>
              </a:rPr>
              <a:t>Fe</a:t>
            </a:r>
            <a:r>
              <a:rPr sz="2700" spc="-5" dirty="0">
                <a:latin typeface="Georgia"/>
                <a:cs typeface="Georgia"/>
              </a:rPr>
              <a:t>rr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-G</a:t>
            </a:r>
            <a:r>
              <a:rPr sz="2700" spc="-10" dirty="0">
                <a:latin typeface="Georgia"/>
                <a:cs typeface="Georgia"/>
              </a:rPr>
              <a:t>all</a:t>
            </a:r>
            <a:r>
              <a:rPr sz="2700" dirty="0">
                <a:latin typeface="Georgia"/>
                <a:cs typeface="Georgia"/>
              </a:rPr>
              <a:t>wey </a:t>
            </a:r>
            <a:r>
              <a:rPr sz="2700" spc="-5" dirty="0">
                <a:latin typeface="Georgia"/>
                <a:cs typeface="Georgia"/>
              </a:rPr>
              <a:t>Scor</a:t>
            </a:r>
            <a:r>
              <a:rPr sz="2700" dirty="0">
                <a:latin typeface="Georgia"/>
                <a:cs typeface="Georgia"/>
              </a:rPr>
              <a:t>e &gt;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8</a:t>
            </a:r>
            <a:r>
              <a:rPr sz="2700" dirty="0">
                <a:latin typeface="Georgia"/>
                <a:cs typeface="Georgia"/>
              </a:rPr>
              <a:t>)</a:t>
            </a:r>
            <a:r>
              <a:rPr sz="2700" baseline="24691" dirty="0">
                <a:latin typeface="Georgia"/>
                <a:cs typeface="Georgia"/>
              </a:rPr>
              <a:t>1</a:t>
            </a:r>
            <a:endParaRPr sz="2700" baseline="24691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ne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-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b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ne </a:t>
            </a:r>
            <a:r>
              <a:rPr sz="2700" spc="-5" dirty="0">
                <a:latin typeface="Georgia"/>
                <a:cs typeface="Georgia"/>
              </a:rPr>
              <a:t>Scor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)</a:t>
            </a:r>
            <a:r>
              <a:rPr sz="2700" baseline="24691" dirty="0">
                <a:latin typeface="Georgia"/>
                <a:cs typeface="Georgia"/>
              </a:rPr>
              <a:t>2</a:t>
            </a:r>
            <a:endParaRPr sz="2700" baseline="24691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ne</a:t>
            </a:r>
            <a:r>
              <a:rPr sz="2700" spc="-5" dirty="0">
                <a:latin typeface="Georgia"/>
                <a:cs typeface="Georgia"/>
              </a:rPr>
              <a:t>ss</a:t>
            </a:r>
            <a:r>
              <a:rPr sz="2700" spc="-10" dirty="0">
                <a:latin typeface="Georgia"/>
                <a:cs typeface="Georgia"/>
              </a:rPr>
              <a:t>/al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ia</a:t>
            </a:r>
            <a:endParaRPr sz="2700">
              <a:latin typeface="Georgia"/>
              <a:cs typeface="Georgia"/>
            </a:endParaRPr>
          </a:p>
          <a:p>
            <a:pPr marL="285115" marR="508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ne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mor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ev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dro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: </a:t>
            </a:r>
            <a:r>
              <a:rPr sz="2700" spc="-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ne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-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)</a:t>
            </a:r>
            <a:r>
              <a:rPr sz="2700" dirty="0">
                <a:latin typeface="Georgia"/>
                <a:cs typeface="Georgia"/>
              </a:rPr>
              <a:t>, F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ne,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ehy</a:t>
            </a:r>
            <a:r>
              <a:rPr sz="2700" spc="-5" dirty="0">
                <a:latin typeface="Georgia"/>
                <a:cs typeface="Georgia"/>
              </a:rPr>
              <a:t>dro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15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dros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ne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5" dirty="0">
                <a:latin typeface="Georgia"/>
                <a:cs typeface="Georgia"/>
              </a:rPr>
              <a:t>D</a:t>
            </a: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dirty="0">
                <a:latin typeface="Georgia"/>
                <a:cs typeface="Georgia"/>
              </a:rPr>
              <a:t>EA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)</a:t>
            </a:r>
            <a:r>
              <a:rPr sz="2700" dirty="0">
                <a:latin typeface="Georgia"/>
                <a:cs typeface="Georgia"/>
              </a:rPr>
              <a:t>, An</a:t>
            </a:r>
            <a:r>
              <a:rPr sz="2700" spc="-5" dirty="0">
                <a:latin typeface="Georgia"/>
                <a:cs typeface="Georgia"/>
              </a:rPr>
              <a:t>dros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ene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4953000"/>
            <a:ext cx="8458200" cy="1016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1)</a:t>
            </a:r>
            <a:r>
              <a:rPr sz="1200" spc="-5" dirty="0">
                <a:latin typeface="Arial"/>
                <a:cs typeface="Arial"/>
              </a:rPr>
              <a:t> F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rri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, Ga</a:t>
            </a:r>
            <a:r>
              <a:rPr sz="1200" spc="-5" dirty="0">
                <a:latin typeface="Arial"/>
                <a:cs typeface="Arial"/>
              </a:rPr>
              <a:t>ll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ey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Cli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body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th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 </a:t>
            </a:r>
            <a:r>
              <a:rPr sz="1200" spc="-5" dirty="0">
                <a:latin typeface="Arial"/>
                <a:cs typeface="Arial"/>
              </a:rPr>
              <a:t>Cli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Endoc</a:t>
            </a:r>
            <a:r>
              <a:rPr sz="1200" spc="-5" dirty="0">
                <a:latin typeface="Arial"/>
                <a:cs typeface="Arial"/>
              </a:rPr>
              <a:t>ri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ol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 marL="91440" marR="26543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1961;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121:1</a:t>
            </a:r>
            <a:r>
              <a:rPr sz="1200" spc="-10" dirty="0">
                <a:latin typeface="Arial"/>
                <a:cs typeface="Arial"/>
              </a:rPr>
              <a:t>44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, 2)</a:t>
            </a:r>
            <a:r>
              <a:rPr sz="1200" spc="-5" dirty="0">
                <a:latin typeface="Arial"/>
                <a:cs typeface="Arial"/>
              </a:rPr>
              <a:t> D</a:t>
            </a:r>
            <a:r>
              <a:rPr sz="1200" dirty="0">
                <a:latin typeface="Arial"/>
                <a:cs typeface="Arial"/>
              </a:rPr>
              <a:t>oshi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aheer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A, St</a:t>
            </a:r>
            <a:r>
              <a:rPr sz="1200" spc="-5" dirty="0">
                <a:latin typeface="Arial"/>
                <a:cs typeface="Arial"/>
              </a:rPr>
              <a:t>ill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. 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pa</a:t>
            </a:r>
            <a:r>
              <a:rPr sz="1200" spc="-5" dirty="0">
                <a:latin typeface="Arial"/>
                <a:cs typeface="Arial"/>
              </a:rPr>
              <a:t>ri</a:t>
            </a:r>
            <a:r>
              <a:rPr sz="1200" dirty="0">
                <a:latin typeface="Arial"/>
                <a:cs typeface="Arial"/>
              </a:rPr>
              <a:t>son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</a:t>
            </a:r>
            <a:r>
              <a:rPr sz="1200" spc="-5" dirty="0">
                <a:latin typeface="Arial"/>
                <a:cs typeface="Arial"/>
              </a:rPr>
              <a:t>rr</a:t>
            </a:r>
            <a:r>
              <a:rPr sz="1200" dirty="0">
                <a:latin typeface="Arial"/>
                <a:cs typeface="Arial"/>
              </a:rPr>
              <a:t>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ste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s 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opos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el 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ste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. </a:t>
            </a:r>
            <a:r>
              <a:rPr sz="1200" spc="-5" dirty="0">
                <a:latin typeface="Arial"/>
                <a:cs typeface="Arial"/>
              </a:rPr>
              <a:t>(R</a:t>
            </a:r>
            <a:r>
              <a:rPr sz="1200" dirty="0">
                <a:latin typeface="Arial"/>
                <a:cs typeface="Arial"/>
              </a:rPr>
              <a:t>ep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od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ced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th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n: 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SJ, et.a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5" dirty="0">
                <a:latin typeface="Arial"/>
                <a:cs typeface="Arial"/>
              </a:rPr>
              <a:t>ri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Ado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esce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neco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10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pp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nc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tt,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illi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s,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 </a:t>
            </a:r>
            <a:r>
              <a:rPr sz="1200" spc="40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il</a:t>
            </a:r>
            <a:r>
              <a:rPr sz="1200" dirty="0">
                <a:latin typeface="Arial"/>
                <a:cs typeface="Arial"/>
              </a:rPr>
              <a:t>k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ns,</a:t>
            </a:r>
            <a:endParaRPr sz="1200">
              <a:latin typeface="Arial"/>
              <a:cs typeface="Arial"/>
            </a:endParaRPr>
          </a:p>
          <a:p>
            <a:pPr marL="9144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5</a:t>
            </a:r>
            <a:r>
              <a:rPr sz="1200" baseline="24305" dirty="0">
                <a:latin typeface="Arial"/>
                <a:cs typeface="Arial"/>
              </a:rPr>
              <a:t>th</a:t>
            </a:r>
            <a:r>
              <a:rPr sz="1200" spc="165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205,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p30</a:t>
            </a:r>
            <a:r>
              <a:rPr sz="1200" spc="-10" dirty="0">
                <a:latin typeface="Arial"/>
                <a:cs typeface="Arial"/>
              </a:rPr>
              <a:t>5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10" dirty="0">
                <a:latin typeface="Arial"/>
                <a:cs typeface="Arial"/>
              </a:rPr>
              <a:t>07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/>
          </p:nvPr>
        </p:nvSpPr>
        <p:spPr>
          <a:xfrm>
            <a:off x="1066800" y="304800"/>
            <a:ext cx="7543800" cy="369332"/>
          </a:xfrm>
        </p:spPr>
        <p:txBody>
          <a:bodyPr/>
          <a:lstStyle/>
          <a:p>
            <a:r>
              <a:rPr lang="en-US" altLang="en-US" dirty="0" smtClean="0"/>
              <a:t>                               </a:t>
            </a:r>
            <a:r>
              <a:rPr lang="en-US" altLang="en-US" dirty="0" err="1" smtClean="0"/>
              <a:t>Ferriman</a:t>
            </a:r>
            <a:r>
              <a:rPr lang="en-US" altLang="en-US" dirty="0" smtClean="0"/>
              <a:t> Gallwey Score</a:t>
            </a:r>
            <a:endParaRPr lang="en-US" altLang="en-US" dirty="0"/>
          </a:p>
        </p:txBody>
      </p:sp>
      <p:pic>
        <p:nvPicPr>
          <p:cNvPr id="45062" name="Picture 6" descr="ncpendmet0789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24000"/>
            <a:ext cx="7010400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406650">
              <a:lnSpc>
                <a:spcPct val="100000"/>
              </a:lnSpc>
            </a:pPr>
            <a:r>
              <a:rPr dirty="0"/>
              <a:t>Diag</a:t>
            </a:r>
            <a:r>
              <a:rPr spc="-10" dirty="0"/>
              <a:t>n</a:t>
            </a:r>
            <a:r>
              <a:rPr spc="-5" dirty="0"/>
              <a:t>o</a:t>
            </a:r>
            <a:r>
              <a:rPr dirty="0"/>
              <a:t>st</a:t>
            </a:r>
            <a:r>
              <a:rPr spc="5" dirty="0"/>
              <a:t>i</a:t>
            </a:r>
            <a:r>
              <a:rPr dirty="0"/>
              <a:t>c</a:t>
            </a:r>
            <a:r>
              <a:rPr spc="-30" dirty="0"/>
              <a:t> </a:t>
            </a:r>
            <a:r>
              <a:rPr spc="5" dirty="0"/>
              <a:t>C</a:t>
            </a:r>
            <a:r>
              <a:rPr dirty="0"/>
              <a:t>riteria</a:t>
            </a:r>
          </a:p>
        </p:txBody>
      </p:sp>
      <p:sp>
        <p:nvSpPr>
          <p:cNvPr id="3" name="object 3"/>
          <p:cNvSpPr/>
          <p:nvPr/>
        </p:nvSpPr>
        <p:spPr>
          <a:xfrm>
            <a:off x="2571750" y="4626076"/>
            <a:ext cx="1885950" cy="860425"/>
          </a:xfrm>
          <a:custGeom>
            <a:avLst/>
            <a:gdLst/>
            <a:ahLst/>
            <a:cxnLst/>
            <a:rect l="l" t="t" r="r" b="b"/>
            <a:pathLst>
              <a:path w="1885950" h="860425">
                <a:moveTo>
                  <a:pt x="0" y="0"/>
                </a:moveTo>
                <a:lnTo>
                  <a:pt x="1885950" y="0"/>
                </a:lnTo>
                <a:lnTo>
                  <a:pt x="1885950" y="860323"/>
                </a:lnTo>
                <a:lnTo>
                  <a:pt x="0" y="860323"/>
                </a:lnTo>
                <a:lnTo>
                  <a:pt x="0" y="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000" y="5715000"/>
            <a:ext cx="7555230" cy="5238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OG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Pra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Bull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in,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0</a:t>
            </a:r>
            <a:r>
              <a:rPr sz="1400" spc="-5" dirty="0">
                <a:latin typeface="Arial"/>
                <a:cs typeface="Arial"/>
              </a:rPr>
              <a:t>0</a:t>
            </a:r>
            <a:r>
              <a:rPr sz="1400" dirty="0">
                <a:latin typeface="Arial"/>
                <a:cs typeface="Arial"/>
              </a:rPr>
              <a:t>9,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14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4</a:t>
            </a:r>
            <a:r>
              <a:rPr sz="1400" dirty="0">
                <a:latin typeface="Arial"/>
                <a:cs typeface="Arial"/>
              </a:rPr>
              <a:t>):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spc="-5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6-94</a:t>
            </a:r>
            <a:r>
              <a:rPr sz="1400" spc="-5" dirty="0">
                <a:latin typeface="Arial"/>
                <a:cs typeface="Arial"/>
              </a:rPr>
              <a:t>9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zz</a:t>
            </a:r>
            <a:r>
              <a:rPr sz="1400" dirty="0">
                <a:latin typeface="Arial"/>
                <a:cs typeface="Arial"/>
              </a:rPr>
              <a:t>iz 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t.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ril,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</a:t>
            </a:r>
            <a:r>
              <a:rPr sz="1400" dirty="0">
                <a:latin typeface="Arial"/>
                <a:cs typeface="Arial"/>
              </a:rPr>
              <a:t>09,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91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):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456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450" y="1670050"/>
          <a:ext cx="7543800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1229032">
                <a:tc>
                  <a:txBody>
                    <a:bodyPr/>
                    <a:lstStyle/>
                    <a:p>
                      <a:pPr marL="85090" marR="7518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l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l F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nd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NIH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42672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dam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, 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003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397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en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Ex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cess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y,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006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/2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009*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</a:tr>
              <a:tr h="860322">
                <a:tc>
                  <a:txBody>
                    <a:bodyPr/>
                    <a:lstStyle/>
                    <a:p>
                      <a:pPr marL="85090" marR="78105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An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g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n Ex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q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69265" marR="462280" indent="1854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2 of 3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q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q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860323">
                <a:tc>
                  <a:txBody>
                    <a:bodyPr/>
                    <a:lstStyle/>
                    <a:p>
                      <a:pPr marL="84455" marR="5429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M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nst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al 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bno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m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lity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q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69265" marR="462280" indent="1981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8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2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q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860323">
                <a:tc>
                  <a:txBody>
                    <a:bodyPr/>
                    <a:lstStyle/>
                    <a:p>
                      <a:pPr marL="84455" marR="67500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 on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lt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so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nd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1447800"/>
            <a:ext cx="5410200" cy="4286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56002" y="5916683"/>
            <a:ext cx="495490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ou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te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y</a:t>
            </a:r>
            <a:r>
              <a:rPr sz="1000" spc="-10" dirty="0">
                <a:latin typeface="Arial"/>
                <a:cs typeface="Arial"/>
              </a:rPr>
              <a:t> o</a:t>
            </a:r>
            <a:r>
              <a:rPr sz="1000" spc="-5" dirty="0">
                <a:latin typeface="Arial"/>
                <a:cs typeface="Arial"/>
              </a:rPr>
              <a:t>f Dr. </a:t>
            </a:r>
            <a:r>
              <a:rPr sz="1000" dirty="0">
                <a:latin typeface="Arial"/>
                <a:cs typeface="Arial"/>
              </a:rPr>
              <a:t>J</a:t>
            </a:r>
            <a:r>
              <a:rPr sz="1000" spc="-10" dirty="0">
                <a:latin typeface="Arial"/>
                <a:cs typeface="Arial"/>
              </a:rPr>
              <a:t>ea</a:t>
            </a:r>
            <a:r>
              <a:rPr sz="1000" spc="-5" dirty="0">
                <a:latin typeface="Arial"/>
                <a:cs typeface="Arial"/>
              </a:rPr>
              <a:t>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Adole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Medi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og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10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Bo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hild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en</a:t>
            </a:r>
            <a:r>
              <a:rPr sz="1000" spc="0" dirty="0">
                <a:latin typeface="MS PGothic"/>
                <a:cs typeface="MS PGothic"/>
              </a:rPr>
              <a:t>’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pital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851150">
              <a:lnSpc>
                <a:spcPct val="100000"/>
              </a:lnSpc>
            </a:pPr>
            <a:r>
              <a:rPr spc="5" dirty="0"/>
              <a:t>C</a:t>
            </a:r>
            <a:r>
              <a:rPr dirty="0"/>
              <a:t>l</a:t>
            </a:r>
            <a:r>
              <a:rPr spc="5" dirty="0"/>
              <a:t>i</a:t>
            </a:r>
            <a:r>
              <a:rPr dirty="0"/>
              <a:t>t</a:t>
            </a:r>
            <a:r>
              <a:rPr spc="-5" dirty="0"/>
              <a:t>o</a:t>
            </a:r>
            <a:r>
              <a:rPr dirty="0"/>
              <a:t>r</a:t>
            </a:r>
            <a:r>
              <a:rPr spc="-5" dirty="0"/>
              <a:t>om</a:t>
            </a:r>
            <a:r>
              <a:rPr dirty="0"/>
              <a:t>egaly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91400" y="1905000"/>
            <a:ext cx="1447800" cy="830580"/>
          </a:xfrm>
          <a:prstGeom prst="rect">
            <a:avLst/>
          </a:prstGeom>
          <a:solidFill>
            <a:srgbClr val="8CADAE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241935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No</a:t>
            </a:r>
            <a:r>
              <a:rPr sz="1600" spc="-15" dirty="0">
                <a:latin typeface="Georgia"/>
                <a:cs typeface="Georgia"/>
              </a:rPr>
              <a:t>r</a:t>
            </a:r>
            <a:r>
              <a:rPr sz="1600" spc="-10" dirty="0">
                <a:latin typeface="Georgia"/>
                <a:cs typeface="Georgia"/>
              </a:rPr>
              <a:t>m</a:t>
            </a:r>
            <a:r>
              <a:rPr sz="1600" spc="-5" dirty="0">
                <a:latin typeface="Georgia"/>
                <a:cs typeface="Georgia"/>
              </a:rPr>
              <a:t>al </a:t>
            </a:r>
            <a:r>
              <a:rPr sz="1600" spc="-10" dirty="0">
                <a:latin typeface="Georgia"/>
                <a:cs typeface="Georgia"/>
              </a:rPr>
              <a:t>c</a:t>
            </a:r>
            <a:r>
              <a:rPr sz="1600" spc="-5" dirty="0">
                <a:latin typeface="Georgia"/>
                <a:cs typeface="Georgia"/>
              </a:rPr>
              <a:t>lito</a:t>
            </a:r>
            <a:r>
              <a:rPr sz="1600" spc="-15" dirty="0">
                <a:latin typeface="Georgia"/>
                <a:cs typeface="Georgia"/>
              </a:rPr>
              <a:t>r</a:t>
            </a:r>
            <a:r>
              <a:rPr sz="1600" spc="-5" dirty="0">
                <a:latin typeface="Georgia"/>
                <a:cs typeface="Georgia"/>
              </a:rPr>
              <a:t>al wi</a:t>
            </a:r>
            <a:r>
              <a:rPr sz="1600" spc="-10" dirty="0">
                <a:latin typeface="Georgia"/>
                <a:cs typeface="Georgia"/>
              </a:rPr>
              <a:t>d</a:t>
            </a:r>
            <a:r>
              <a:rPr sz="1600" spc="-5" dirty="0">
                <a:latin typeface="Georgia"/>
                <a:cs typeface="Georgia"/>
              </a:rPr>
              <a:t>t</a:t>
            </a:r>
            <a:r>
              <a:rPr sz="1600" spc="-10" dirty="0">
                <a:latin typeface="Georgia"/>
                <a:cs typeface="Georgia"/>
              </a:rPr>
              <a:t>h</a:t>
            </a:r>
            <a:r>
              <a:rPr sz="1600" dirty="0">
                <a:latin typeface="Georgia"/>
                <a:cs typeface="Georgia"/>
              </a:rPr>
              <a:t>&lt;</a:t>
            </a:r>
            <a:r>
              <a:rPr sz="1600" spc="-10" dirty="0">
                <a:latin typeface="Georgia"/>
                <a:cs typeface="Georgia"/>
              </a:rPr>
              <a:t>5m</a:t>
            </a:r>
            <a:r>
              <a:rPr sz="1600" spc="-5" dirty="0">
                <a:latin typeface="Georgia"/>
                <a:cs typeface="Georgia"/>
              </a:rPr>
              <a:t>m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2418" y="725010"/>
            <a:ext cx="345694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Ovari</a:t>
            </a:r>
            <a:r>
              <a:rPr spc="-10" dirty="0"/>
              <a:t>a</a:t>
            </a:r>
            <a:r>
              <a:rPr dirty="0"/>
              <a:t>n</a:t>
            </a:r>
            <a:r>
              <a:rPr spc="-25" dirty="0"/>
              <a:t> </a:t>
            </a:r>
            <a:r>
              <a:rPr dirty="0"/>
              <a:t>Path</a:t>
            </a:r>
            <a:r>
              <a:rPr spc="-5" dirty="0"/>
              <a:t>o</a:t>
            </a:r>
            <a:r>
              <a:rPr dirty="0"/>
              <a:t>l</a:t>
            </a:r>
            <a:r>
              <a:rPr spc="-5" dirty="0"/>
              <a:t>o</a:t>
            </a:r>
            <a:r>
              <a:rPr dirty="0"/>
              <a:t>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41115"/>
            <a:ext cx="6204585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Cla</a:t>
            </a:r>
            <a:r>
              <a:rPr sz="2700" spc="-5" dirty="0">
                <a:latin typeface="Georgia"/>
                <a:cs typeface="Georgia"/>
              </a:rPr>
              <a:t>ss</a:t>
            </a:r>
            <a:r>
              <a:rPr sz="2700" dirty="0">
                <a:latin typeface="Georgia"/>
                <a:cs typeface="Georgia"/>
              </a:rPr>
              <a:t>ic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M</a:t>
            </a:r>
            <a:r>
              <a:rPr sz="2700" spc="-5" dirty="0">
                <a:latin typeface="Georgia"/>
                <a:cs typeface="Georgia"/>
              </a:rPr>
              <a:t>or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y: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k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ene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d,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enla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ov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ry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mult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mal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cys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ts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lea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st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10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ic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s,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2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-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8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amete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endParaRPr sz="22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2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-s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y: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9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2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%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idio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at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ic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irs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ism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87%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orr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2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6%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amen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orr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2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3%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egula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cy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cle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199" y="1752600"/>
            <a:ext cx="5835649" cy="433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2602" y="6221483"/>
            <a:ext cx="495490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ou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te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y</a:t>
            </a:r>
            <a:r>
              <a:rPr sz="1000" spc="-10" dirty="0">
                <a:latin typeface="Arial"/>
                <a:cs typeface="Arial"/>
              </a:rPr>
              <a:t> o</a:t>
            </a:r>
            <a:r>
              <a:rPr sz="1000" spc="-5" dirty="0">
                <a:latin typeface="Arial"/>
                <a:cs typeface="Arial"/>
              </a:rPr>
              <a:t>f Dr. </a:t>
            </a:r>
            <a:r>
              <a:rPr sz="1000" dirty="0">
                <a:latin typeface="Arial"/>
                <a:cs typeface="Arial"/>
              </a:rPr>
              <a:t>J</a:t>
            </a:r>
            <a:r>
              <a:rPr sz="1000" spc="-10" dirty="0">
                <a:latin typeface="Arial"/>
                <a:cs typeface="Arial"/>
              </a:rPr>
              <a:t>ea</a:t>
            </a:r>
            <a:r>
              <a:rPr sz="1000" spc="-5" dirty="0">
                <a:latin typeface="Arial"/>
                <a:cs typeface="Arial"/>
              </a:rPr>
              <a:t>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Adole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Medi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og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10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Bo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hild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en</a:t>
            </a:r>
            <a:r>
              <a:rPr sz="1000" spc="0" dirty="0">
                <a:latin typeface="MS PGothic"/>
                <a:cs typeface="MS PGothic"/>
              </a:rPr>
              <a:t>’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pital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1542415">
              <a:lnSpc>
                <a:spcPct val="100000"/>
              </a:lnSpc>
            </a:pPr>
            <a:r>
              <a:rPr spc="5" dirty="0"/>
              <a:t>C</a:t>
            </a:r>
            <a:r>
              <a:rPr dirty="0"/>
              <a:t>lassic</a:t>
            </a:r>
            <a:r>
              <a:rPr spc="-15" dirty="0"/>
              <a:t> </a:t>
            </a:r>
            <a:r>
              <a:rPr dirty="0"/>
              <a:t>Ovarian</a:t>
            </a:r>
            <a:r>
              <a:rPr spc="-35" dirty="0"/>
              <a:t> </a:t>
            </a:r>
            <a:r>
              <a:rPr dirty="0"/>
              <a:t>M</a:t>
            </a:r>
            <a:r>
              <a:rPr spc="-5" dirty="0"/>
              <a:t>o</a:t>
            </a:r>
            <a:r>
              <a:rPr dirty="0"/>
              <a:t>rph</a:t>
            </a:r>
            <a:r>
              <a:rPr spc="-5" dirty="0"/>
              <a:t>o</a:t>
            </a:r>
            <a:r>
              <a:rPr dirty="0"/>
              <a:t>l</a:t>
            </a:r>
            <a:r>
              <a:rPr spc="-5" dirty="0"/>
              <a:t>o</a:t>
            </a:r>
            <a:r>
              <a:rPr dirty="0"/>
              <a:t>gy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89140" y="2187122"/>
            <a:ext cx="141033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MS PGothic"/>
                <a:cs typeface="MS PGothic"/>
              </a:rPr>
              <a:t>“</a:t>
            </a:r>
            <a:r>
              <a:rPr sz="1400" dirty="0">
                <a:latin typeface="Georgia"/>
                <a:cs typeface="Georgia"/>
              </a:rPr>
              <a:t>S</a:t>
            </a:r>
            <a:r>
              <a:rPr sz="1400" spc="-5" dirty="0">
                <a:latin typeface="Georgia"/>
                <a:cs typeface="Georgia"/>
              </a:rPr>
              <a:t>t</a:t>
            </a:r>
            <a:r>
              <a:rPr sz="1400" dirty="0">
                <a:latin typeface="Georgia"/>
                <a:cs typeface="Georgia"/>
              </a:rPr>
              <a:t>r</a:t>
            </a:r>
            <a:r>
              <a:rPr sz="1400" spc="-5" dirty="0">
                <a:latin typeface="Georgia"/>
                <a:cs typeface="Georgia"/>
              </a:rPr>
              <a:t>in</a:t>
            </a:r>
            <a:r>
              <a:rPr sz="1400" dirty="0">
                <a:latin typeface="Georgia"/>
                <a:cs typeface="Georgia"/>
              </a:rPr>
              <a:t>g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o</a:t>
            </a:r>
            <a:r>
              <a:rPr sz="1400" dirty="0">
                <a:latin typeface="Georgia"/>
                <a:cs typeface="Georgia"/>
              </a:rPr>
              <a:t>f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ar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5" dirty="0">
                <a:latin typeface="Georgia"/>
                <a:cs typeface="Georgia"/>
              </a:rPr>
              <a:t>s</a:t>
            </a:r>
            <a:r>
              <a:rPr sz="1400" dirty="0">
                <a:latin typeface="MS PGothic"/>
                <a:cs typeface="MS PGothic"/>
              </a:rPr>
              <a:t>”</a:t>
            </a:r>
            <a:endParaRPr sz="1400">
              <a:latin typeface="MS PGothic"/>
              <a:cs typeface="MS P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7372" y="2287587"/>
            <a:ext cx="3953510" cy="454659"/>
          </a:xfrm>
          <a:custGeom>
            <a:avLst/>
            <a:gdLst/>
            <a:ahLst/>
            <a:cxnLst/>
            <a:rect l="l" t="t" r="r" b="b"/>
            <a:pathLst>
              <a:path w="3953509" h="454660">
                <a:moveTo>
                  <a:pt x="3953027" y="0"/>
                </a:moveTo>
                <a:lnTo>
                  <a:pt x="0" y="454533"/>
                </a:lnTo>
              </a:path>
            </a:pathLst>
          </a:custGeom>
          <a:ln w="9524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7364" y="2689255"/>
            <a:ext cx="81280" cy="88900"/>
          </a:xfrm>
          <a:custGeom>
            <a:avLst/>
            <a:gdLst/>
            <a:ahLst/>
            <a:cxnLst/>
            <a:rect l="l" t="t" r="r" b="b"/>
            <a:pathLst>
              <a:path w="81280" h="88900">
                <a:moveTo>
                  <a:pt x="70624" y="0"/>
                </a:moveTo>
                <a:lnTo>
                  <a:pt x="0" y="52870"/>
                </a:lnTo>
                <a:lnTo>
                  <a:pt x="80784" y="88315"/>
                </a:lnTo>
              </a:path>
            </a:pathLst>
          </a:custGeom>
          <a:ln w="9524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4792" rIns="0" bIns="0" rtlCol="0">
            <a:spAutoFit/>
          </a:bodyPr>
          <a:lstStyle/>
          <a:p>
            <a:pPr marL="2481580">
              <a:lnSpc>
                <a:spcPct val="100000"/>
              </a:lnSpc>
            </a:pPr>
            <a:r>
              <a:rPr dirty="0"/>
              <a:t>H</a:t>
            </a:r>
            <a:r>
              <a:rPr spc="-5" dirty="0"/>
              <a:t>y</a:t>
            </a:r>
            <a:r>
              <a:rPr dirty="0"/>
              <a:t>peri</a:t>
            </a:r>
            <a:r>
              <a:rPr spc="-10" dirty="0"/>
              <a:t>n</a:t>
            </a:r>
            <a:r>
              <a:rPr dirty="0"/>
              <a:t>s</a:t>
            </a:r>
            <a:r>
              <a:rPr spc="-5" dirty="0"/>
              <a:t>u</a:t>
            </a:r>
            <a:r>
              <a:rPr dirty="0"/>
              <a:t>li</a:t>
            </a:r>
            <a:r>
              <a:rPr spc="-10" dirty="0"/>
              <a:t>n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47567"/>
            <a:ext cx="7321550" cy="402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75945" indent="-274320">
              <a:lnSpc>
                <a:spcPts val="292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pt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: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hy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ul</a:t>
            </a:r>
            <a:r>
              <a:rPr sz="2700" dirty="0">
                <a:latin typeface="Georgia"/>
                <a:cs typeface="Georgia"/>
              </a:rPr>
              <a:t>ine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ia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 in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ul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Cl</a:t>
            </a:r>
            <a:r>
              <a:rPr sz="2700" dirty="0">
                <a:latin typeface="Georgia"/>
                <a:cs typeface="Georgia"/>
              </a:rPr>
              <a:t>ini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: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os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5" dirty="0">
                <a:latin typeface="Georgia"/>
                <a:cs typeface="Georgia"/>
              </a:rPr>
              <a:t> N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ns</a:t>
            </a:r>
            <a:r>
              <a:rPr sz="2700" spc="-10" dirty="0">
                <a:latin typeface="Georgia"/>
                <a:cs typeface="Georgia"/>
              </a:rPr>
              <a:t>/O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y</a:t>
            </a:r>
            <a:endParaRPr sz="2700">
              <a:latin typeface="Georgia"/>
              <a:cs typeface="Georgia"/>
            </a:endParaRPr>
          </a:p>
          <a:p>
            <a:pPr marL="287020" marR="92075" indent="-274320">
              <a:lnSpc>
                <a:spcPts val="2920"/>
              </a:lnSpc>
              <a:spcBef>
                <a:spcPts val="68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ul</a:t>
            </a:r>
            <a:r>
              <a:rPr sz="2700" dirty="0">
                <a:latin typeface="Georgia"/>
                <a:cs typeface="Georgia"/>
              </a:rPr>
              <a:t>in: </a:t>
            </a:r>
            <a:r>
              <a:rPr sz="2700" spc="-10" dirty="0">
                <a:latin typeface="Georgia"/>
                <a:cs typeface="Georgia"/>
              </a:rPr>
              <a:t>au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v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dro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 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se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LH</a:t>
            </a:r>
            <a:endParaRPr sz="2700">
              <a:latin typeface="Georgia"/>
              <a:cs typeface="Georgia"/>
            </a:endParaRPr>
          </a:p>
          <a:p>
            <a:pPr marL="287020" marR="779145" indent="-274320">
              <a:lnSpc>
                <a:spcPts val="2920"/>
              </a:lnSpc>
              <a:spcBef>
                <a:spcPts val="64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oc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rom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4</a:t>
            </a:r>
            <a:r>
              <a:rPr sz="2700" dirty="0">
                <a:latin typeface="Georgia"/>
                <a:cs typeface="Georgia"/>
              </a:rPr>
              <a:t>5</a:t>
            </a:r>
            <a:r>
              <a:rPr sz="2700" spc="-5" dirty="0">
                <a:latin typeface="Georgia"/>
                <a:cs typeface="Georgia"/>
              </a:rPr>
              <a:t>0c</a:t>
            </a:r>
            <a:r>
              <a:rPr sz="2700" dirty="0">
                <a:latin typeface="Georgia"/>
                <a:cs typeface="Georgia"/>
              </a:rPr>
              <a:t>17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ha</a:t>
            </a:r>
            <a:r>
              <a:rPr sz="2700" spc="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enzy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ivi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y in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ed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Inv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ve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ent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Fs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Cl</a:t>
            </a:r>
            <a:r>
              <a:rPr sz="2700" dirty="0">
                <a:latin typeface="Georgia"/>
                <a:cs typeface="Georgia"/>
              </a:rPr>
              <a:t>ini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ve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ent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er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form</a:t>
            </a:r>
            <a:r>
              <a:rPr sz="2700" dirty="0">
                <a:latin typeface="Georgia"/>
                <a:cs typeface="Georgia"/>
              </a:rPr>
              <a:t>in</a:t>
            </a:r>
            <a:endParaRPr sz="2700">
              <a:latin typeface="Georgia"/>
              <a:cs typeface="Georgia"/>
            </a:endParaRPr>
          </a:p>
          <a:p>
            <a:pPr marL="1929764">
              <a:lnSpc>
                <a:spcPct val="100000"/>
              </a:lnSpc>
              <a:spcBef>
                <a:spcPts val="555"/>
              </a:spcBef>
            </a:pPr>
            <a:r>
              <a:rPr sz="1400" dirty="0">
                <a:latin typeface="Georgia"/>
                <a:cs typeface="Georgia"/>
              </a:rPr>
              <a:t>N</a:t>
            </a:r>
            <a:r>
              <a:rPr sz="1400" spc="5" dirty="0">
                <a:latin typeface="Georgia"/>
                <a:cs typeface="Georgia"/>
              </a:rPr>
              <a:t>es</a:t>
            </a:r>
            <a:r>
              <a:rPr sz="1400" spc="-5" dirty="0">
                <a:latin typeface="Georgia"/>
                <a:cs typeface="Georgia"/>
              </a:rPr>
              <a:t>t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r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spc="-5" dirty="0">
                <a:latin typeface="Georgia"/>
                <a:cs typeface="Georgia"/>
              </a:rPr>
              <a:t>t</a:t>
            </a:r>
            <a:r>
              <a:rPr sz="1400" dirty="0">
                <a:latin typeface="Georgia"/>
                <a:cs typeface="Georgia"/>
              </a:rPr>
              <a:t>.a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dirty="0">
                <a:latin typeface="Georgia"/>
                <a:cs typeface="Georgia"/>
              </a:rPr>
              <a:t>,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N</a:t>
            </a:r>
            <a:r>
              <a:rPr sz="1400" spc="-10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JM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1996</a:t>
            </a:r>
            <a:r>
              <a:rPr sz="1400" dirty="0">
                <a:latin typeface="Georgia"/>
                <a:cs typeface="Georgia"/>
              </a:rPr>
              <a:t>,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5" dirty="0">
                <a:latin typeface="Georgia"/>
                <a:cs typeface="Georgia"/>
              </a:rPr>
              <a:t>3</a:t>
            </a:r>
            <a:r>
              <a:rPr sz="1400" dirty="0">
                <a:latin typeface="Georgia"/>
                <a:cs typeface="Georgia"/>
              </a:rPr>
              <a:t>3</a:t>
            </a:r>
            <a:r>
              <a:rPr sz="1400" spc="5" dirty="0">
                <a:latin typeface="Georgia"/>
                <a:cs typeface="Georgia"/>
              </a:rPr>
              <a:t>3</a:t>
            </a:r>
            <a:r>
              <a:rPr sz="1400" dirty="0">
                <a:latin typeface="Georgia"/>
                <a:cs typeface="Georgia"/>
              </a:rPr>
              <a:t>:</a:t>
            </a:r>
            <a:r>
              <a:rPr sz="1400" spc="-5" dirty="0">
                <a:latin typeface="Georgia"/>
                <a:cs typeface="Georgia"/>
              </a:rPr>
              <a:t>61</a:t>
            </a:r>
            <a:r>
              <a:rPr sz="1400" spc="5" dirty="0">
                <a:latin typeface="Georgia"/>
                <a:cs typeface="Georgia"/>
              </a:rPr>
              <a:t>7</a:t>
            </a:r>
            <a:r>
              <a:rPr sz="1400" dirty="0">
                <a:latin typeface="Georgia"/>
                <a:cs typeface="Georgia"/>
              </a:rPr>
              <a:t>-</a:t>
            </a:r>
            <a:r>
              <a:rPr sz="1400" spc="-5" dirty="0">
                <a:latin typeface="Georgia"/>
                <a:cs typeface="Georgia"/>
              </a:rPr>
              <a:t>623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124710">
              <a:lnSpc>
                <a:spcPct val="100000"/>
              </a:lnSpc>
            </a:pPr>
            <a:r>
              <a:rPr dirty="0"/>
              <a:t>Di</a:t>
            </a:r>
            <a:r>
              <a:rPr spc="-5" dirty="0"/>
              <a:t>ff</a:t>
            </a:r>
            <a:r>
              <a:rPr dirty="0"/>
              <a:t>ere</a:t>
            </a:r>
            <a:r>
              <a:rPr spc="-10" dirty="0"/>
              <a:t>n</a:t>
            </a:r>
            <a:r>
              <a:rPr dirty="0"/>
              <a:t>t</a:t>
            </a:r>
            <a:r>
              <a:rPr spc="5" dirty="0"/>
              <a:t>i</a:t>
            </a:r>
            <a:r>
              <a:rPr dirty="0"/>
              <a:t>al</a:t>
            </a:r>
            <a:r>
              <a:rPr spc="10" dirty="0"/>
              <a:t> </a:t>
            </a:r>
            <a:r>
              <a:rPr dirty="0"/>
              <a:t>D</a:t>
            </a:r>
            <a:r>
              <a:rPr spc="5" dirty="0"/>
              <a:t>i</a:t>
            </a:r>
            <a:r>
              <a:rPr dirty="0"/>
              <a:t>ag</a:t>
            </a:r>
            <a:r>
              <a:rPr spc="-10" dirty="0"/>
              <a:t>n</a:t>
            </a:r>
            <a:r>
              <a:rPr spc="-5" dirty="0"/>
              <a:t>o</a:t>
            </a:r>
            <a:r>
              <a:rPr dirty="0"/>
              <a:t>s</a:t>
            </a:r>
            <a:r>
              <a:rPr spc="5" dirty="0"/>
              <a:t>i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615690"/>
            <a:ext cx="5170170" cy="283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COS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hic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rs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sm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L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te</a:t>
            </a:r>
            <a:r>
              <a:rPr sz="2700" spc="-5" dirty="0">
                <a:latin typeface="Georgia"/>
                <a:cs typeface="Georgia"/>
              </a:rPr>
              <a:t>-</a:t>
            </a:r>
            <a:r>
              <a:rPr sz="2700" spc="-10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et </a:t>
            </a:r>
            <a:r>
              <a:rPr sz="2700" spc="-10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AH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D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: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ds</a:t>
            </a:r>
            <a:r>
              <a:rPr sz="2700" dirty="0">
                <a:latin typeface="Georgia"/>
                <a:cs typeface="Georgia"/>
              </a:rPr>
              <a:t>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nv</a:t>
            </a:r>
            <a:r>
              <a:rPr sz="2700" spc="-10" dirty="0">
                <a:latin typeface="Georgia"/>
                <a:cs typeface="Georgia"/>
              </a:rPr>
              <a:t>ul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s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Cu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hing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yn</a:t>
            </a:r>
            <a:r>
              <a:rPr sz="2700" spc="-5" dirty="0">
                <a:latin typeface="Georgia"/>
                <a:cs typeface="Georgia"/>
              </a:rPr>
              <a:t>drom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/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se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v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 a</a:t>
            </a:r>
            <a:r>
              <a:rPr sz="2700" spc="-5" dirty="0">
                <a:latin typeface="Georgia"/>
                <a:cs typeface="Georgia"/>
              </a:rPr>
              <a:t>dr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mors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3177540">
              <a:lnSpc>
                <a:spcPct val="100000"/>
              </a:lnSpc>
            </a:pPr>
            <a:r>
              <a:rPr dirty="0"/>
              <a:t>Discl</a:t>
            </a:r>
            <a:r>
              <a:rPr spc="-5" dirty="0"/>
              <a:t>o</a:t>
            </a:r>
            <a:r>
              <a:rPr dirty="0"/>
              <a:t>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615690"/>
            <a:ext cx="8331200" cy="341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57480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 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ve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no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ev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nt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la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hi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he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)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a</a:t>
            </a:r>
            <a:r>
              <a:rPr sz="2700" dirty="0">
                <a:latin typeface="Georgia"/>
                <a:cs typeface="Georgia"/>
              </a:rPr>
              <a:t>ny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comm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rc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rod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-5" dirty="0">
                <a:latin typeface="Georgia"/>
                <a:cs typeface="Georgia"/>
              </a:rPr>
              <a:t>s)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spc="-10" dirty="0">
                <a:latin typeface="Georgia"/>
                <a:cs typeface="Georgia"/>
              </a:rPr>
              <a:t>/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5" dirty="0">
                <a:latin typeface="Georgia"/>
                <a:cs typeface="Georgia"/>
              </a:rPr>
              <a:t> p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vi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)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comm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rc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vi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sc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ss</a:t>
            </a:r>
            <a:r>
              <a:rPr sz="2700" dirty="0">
                <a:latin typeface="Georgia"/>
                <a:cs typeface="Georgia"/>
              </a:rPr>
              <a:t>ed in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his</a:t>
            </a:r>
            <a:r>
              <a:rPr sz="2700" spc="-10" dirty="0">
                <a:latin typeface="Georgia"/>
                <a:cs typeface="Georgia"/>
              </a:rPr>
              <a:t> C</a:t>
            </a:r>
            <a:r>
              <a:rPr sz="2700" spc="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ivi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y.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D16349"/>
              </a:buClr>
              <a:buFont typeface="Wingdings 2"/>
              <a:buChar char=""/>
            </a:pPr>
            <a:endParaRPr sz="3900">
              <a:latin typeface="Times New Roman"/>
              <a:cs typeface="Times New Roman"/>
            </a:endParaRPr>
          </a:p>
          <a:p>
            <a:pPr marL="285115" marR="5080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 in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end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sc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off</a:t>
            </a:r>
            <a:r>
              <a:rPr sz="2700" spc="5" dirty="0">
                <a:latin typeface="Georgia"/>
                <a:cs typeface="Georgia"/>
              </a:rPr>
              <a:t>-</a:t>
            </a:r>
            <a:r>
              <a:rPr sz="2700" spc="-10" dirty="0">
                <a:latin typeface="Georgia"/>
                <a:cs typeface="Georgia"/>
              </a:rPr>
              <a:t>la</a:t>
            </a:r>
            <a:r>
              <a:rPr sz="2700" dirty="0">
                <a:latin typeface="Georgia"/>
                <a:cs typeface="Georgia"/>
              </a:rPr>
              <a:t>bel 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on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form</a:t>
            </a:r>
            <a:r>
              <a:rPr sz="2700" dirty="0">
                <a:latin typeface="Georgia"/>
                <a:cs typeface="Georgia"/>
              </a:rPr>
              <a:t>in,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pt</a:t>
            </a:r>
            <a:r>
              <a:rPr sz="2700" dirty="0">
                <a:latin typeface="Georgia"/>
                <a:cs typeface="Georgia"/>
              </a:rPr>
              <a:t>ive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ll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) in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he 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x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of 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d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592" rIns="0" bIns="0" rtlCol="0">
            <a:spAutoFit/>
          </a:bodyPr>
          <a:lstStyle/>
          <a:p>
            <a:pPr marL="3459479">
              <a:lnSpc>
                <a:spcPct val="100000"/>
              </a:lnSpc>
            </a:pPr>
            <a:r>
              <a:rPr dirty="0"/>
              <a:t>Hist</a:t>
            </a:r>
            <a:r>
              <a:rPr spc="-5" dirty="0"/>
              <a:t>o</a:t>
            </a:r>
            <a:r>
              <a:rPr dirty="0"/>
              <a:t>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12515"/>
            <a:ext cx="7563484" cy="374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Vi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iz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n: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ee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ening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he v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or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sc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ss</a:t>
            </a:r>
            <a:r>
              <a:rPr sz="2700" dirty="0">
                <a:latin typeface="Georgia"/>
                <a:cs typeface="Georgia"/>
              </a:rPr>
              <a:t>, 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orom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dirty="0">
                <a:latin typeface="Georgia"/>
                <a:cs typeface="Georgia"/>
              </a:rPr>
              <a:t>y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rs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m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rs</a:t>
            </a:r>
            <a:r>
              <a:rPr sz="2700" dirty="0">
                <a:latin typeface="Georgia"/>
                <a:cs typeface="Georgia"/>
              </a:rPr>
              <a:t>e,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ib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n)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ne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ua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10" dirty="0">
                <a:latin typeface="Georgia"/>
                <a:cs typeface="Georgia"/>
              </a:rPr>
              <a:t> H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ory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os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5" dirty="0">
                <a:latin typeface="Georgia"/>
                <a:cs typeface="Georgia"/>
              </a:rPr>
              <a:t> N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ns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or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dr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rc</a:t>
            </a:r>
            <a:r>
              <a:rPr sz="2700" dirty="0">
                <a:latin typeface="Georgia"/>
                <a:cs typeface="Georgia"/>
              </a:rPr>
              <a:t>he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y </a:t>
            </a: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ory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2284" rIns="0" bIns="0" rtlCol="0">
            <a:spAutoFit/>
          </a:bodyPr>
          <a:lstStyle/>
          <a:p>
            <a:pPr marL="2328545">
              <a:lnSpc>
                <a:spcPct val="100000"/>
              </a:lnSpc>
            </a:pPr>
            <a:r>
              <a:rPr sz="3000" spc="-10" dirty="0"/>
              <a:t>P</a:t>
            </a:r>
            <a:r>
              <a:rPr sz="3000" spc="5" dirty="0"/>
              <a:t>h</a:t>
            </a:r>
            <a:r>
              <a:rPr sz="3000" dirty="0"/>
              <a:t>ys</a:t>
            </a:r>
            <a:r>
              <a:rPr sz="3000" spc="-5" dirty="0"/>
              <a:t>i</a:t>
            </a:r>
            <a:r>
              <a:rPr sz="3000" spc="5" dirty="0"/>
              <a:t>c</a:t>
            </a:r>
            <a:r>
              <a:rPr sz="3000" dirty="0"/>
              <a:t>al </a:t>
            </a:r>
            <a:r>
              <a:rPr sz="3000" spc="-5" dirty="0"/>
              <a:t>Ex</a:t>
            </a:r>
            <a:r>
              <a:rPr sz="3000" dirty="0"/>
              <a:t>a</a:t>
            </a:r>
            <a:r>
              <a:rPr sz="3000" spc="-5" dirty="0"/>
              <a:t>mi</a:t>
            </a:r>
            <a:r>
              <a:rPr sz="3000" dirty="0"/>
              <a:t>na</a:t>
            </a:r>
            <a:r>
              <a:rPr sz="3000" spc="-5" dirty="0"/>
              <a:t>ti</a:t>
            </a:r>
            <a:r>
              <a:rPr sz="3000" dirty="0"/>
              <a:t>on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64540" y="1723767"/>
            <a:ext cx="4214495" cy="398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dirty="0">
                <a:latin typeface="Georgia"/>
                <a:cs typeface="Georgia"/>
              </a:rPr>
              <a:t>ei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,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wei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vi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ns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Fe</a:t>
            </a:r>
            <a:r>
              <a:rPr sz="2700" spc="-5" dirty="0">
                <a:latin typeface="Georgia"/>
                <a:cs typeface="Georgia"/>
              </a:rPr>
              <a:t>rr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-G</a:t>
            </a:r>
            <a:r>
              <a:rPr sz="2700" spc="-10" dirty="0">
                <a:latin typeface="Georgia"/>
                <a:cs typeface="Georgia"/>
              </a:rPr>
              <a:t>all</a:t>
            </a:r>
            <a:r>
              <a:rPr sz="2700" dirty="0">
                <a:latin typeface="Georgia"/>
                <a:cs typeface="Georgia"/>
              </a:rPr>
              <a:t>wey </a:t>
            </a:r>
            <a:r>
              <a:rPr sz="2700" spc="-5" dirty="0">
                <a:latin typeface="Georgia"/>
                <a:cs typeface="Georgia"/>
              </a:rPr>
              <a:t>Score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os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ni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ns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ne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ing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U</a:t>
            </a:r>
            <a:r>
              <a:rPr sz="2700" spc="5" dirty="0">
                <a:latin typeface="Georgia"/>
                <a:cs typeface="Georgia"/>
              </a:rPr>
              <a:t>pp</a:t>
            </a:r>
            <a:r>
              <a:rPr sz="2700" dirty="0">
                <a:latin typeface="Georgia"/>
                <a:cs typeface="Georgia"/>
              </a:rPr>
              <a:t>er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</a:t>
            </a:r>
            <a:r>
              <a:rPr sz="2700" spc="-5" dirty="0">
                <a:latin typeface="Georgia"/>
                <a:cs typeface="Georgia"/>
              </a:rPr>
              <a:t>od</a:t>
            </a:r>
            <a:r>
              <a:rPr sz="2700" dirty="0">
                <a:latin typeface="Georgia"/>
                <a:cs typeface="Georgia"/>
              </a:rPr>
              <a:t>y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sc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ss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ala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orr</a:t>
            </a:r>
            <a:r>
              <a:rPr sz="2700" dirty="0">
                <a:latin typeface="Georgia"/>
                <a:cs typeface="Georgia"/>
              </a:rPr>
              <a:t>hea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Cl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orom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aly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v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ss</a:t>
            </a:r>
            <a:r>
              <a:rPr sz="2700" dirty="0">
                <a:latin typeface="Georgia"/>
                <a:cs typeface="Georgia"/>
              </a:rPr>
              <a:t>es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484" rIns="0" bIns="0" rtlCol="0">
            <a:spAutoFit/>
          </a:bodyPr>
          <a:lstStyle/>
          <a:p>
            <a:pPr marL="2555875">
              <a:lnSpc>
                <a:spcPct val="100000"/>
              </a:lnSpc>
            </a:pPr>
            <a:r>
              <a:rPr sz="3000" dirty="0"/>
              <a:t>Labo</a:t>
            </a:r>
            <a:r>
              <a:rPr sz="3000" spc="-10" dirty="0"/>
              <a:t>r</a:t>
            </a:r>
            <a:r>
              <a:rPr sz="3000" dirty="0"/>
              <a:t>a</a:t>
            </a:r>
            <a:r>
              <a:rPr sz="3000" spc="-5" dirty="0"/>
              <a:t>t</a:t>
            </a:r>
            <a:r>
              <a:rPr sz="3000" dirty="0"/>
              <a:t>o</a:t>
            </a:r>
            <a:r>
              <a:rPr sz="3000" spc="-10" dirty="0"/>
              <a:t>r</a:t>
            </a:r>
            <a:r>
              <a:rPr sz="3000" dirty="0"/>
              <a:t>y</a:t>
            </a:r>
            <a:r>
              <a:rPr sz="3000" spc="-15" dirty="0"/>
              <a:t> </a:t>
            </a:r>
            <a:r>
              <a:rPr sz="3000" spc="-5" dirty="0"/>
              <a:t>St</a:t>
            </a:r>
            <a:r>
              <a:rPr sz="3000" dirty="0"/>
              <a:t>u</a:t>
            </a:r>
            <a:r>
              <a:rPr sz="3000" spc="5" dirty="0"/>
              <a:t>d</a:t>
            </a:r>
            <a:r>
              <a:rPr sz="3000" spc="-5" dirty="0"/>
              <a:t>i</a:t>
            </a:r>
            <a:r>
              <a:rPr sz="3000" dirty="0"/>
              <a:t>es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64540" y="1647567"/>
            <a:ext cx="5569585" cy="415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Go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spc="-5" dirty="0">
                <a:latin typeface="Georgia"/>
                <a:cs typeface="Georgia"/>
              </a:rPr>
              <a:t>s: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84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ena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or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ov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tum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or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dro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ex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ss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aluat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rce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dro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ism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35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v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 F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ee 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tot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t</a:t>
            </a:r>
            <a:r>
              <a:rPr sz="2000" spc="-10" dirty="0">
                <a:latin typeface="Georgia"/>
                <a:cs typeface="Georgia"/>
              </a:rPr>
              <a:t>er</a:t>
            </a:r>
            <a:r>
              <a:rPr sz="2000" dirty="0">
                <a:latin typeface="Georgia"/>
                <a:cs typeface="Georgia"/>
              </a:rPr>
              <a:t>on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)</a:t>
            </a:r>
            <a:endParaRPr sz="20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40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Ad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en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</a:t>
            </a:r>
            <a:r>
              <a:rPr sz="2000" spc="-5" dirty="0">
                <a:latin typeface="Georgia"/>
                <a:cs typeface="Georgia"/>
              </a:rPr>
              <a:t>DH</a:t>
            </a:r>
            <a:r>
              <a:rPr sz="2000" dirty="0">
                <a:latin typeface="Georgia"/>
                <a:cs typeface="Georgia"/>
              </a:rPr>
              <a:t>EA</a:t>
            </a:r>
            <a:r>
              <a:rPr sz="2000" spc="-10" dirty="0">
                <a:latin typeface="Georgia"/>
                <a:cs typeface="Georgia"/>
              </a:rPr>
              <a:t>-</a:t>
            </a:r>
            <a:r>
              <a:rPr sz="2000" dirty="0">
                <a:latin typeface="Georgia"/>
                <a:cs typeface="Georgia"/>
              </a:rPr>
              <a:t>S)</a:t>
            </a:r>
            <a:endParaRPr sz="20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40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Addition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u</a:t>
            </a:r>
            <a:r>
              <a:rPr sz="2000" spc="-5" dirty="0">
                <a:latin typeface="Georgia"/>
                <a:cs typeface="Georgia"/>
              </a:rPr>
              <a:t>pp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tive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b</a:t>
            </a:r>
            <a:r>
              <a:rPr sz="2000" dirty="0">
                <a:latin typeface="Georgia"/>
                <a:cs typeface="Georgia"/>
              </a:rPr>
              <a:t>s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1109980" lvl="2" indent="-228600">
              <a:lnSpc>
                <a:spcPct val="100000"/>
              </a:lnSpc>
              <a:spcBef>
                <a:spcPts val="240"/>
              </a:spcBef>
              <a:buClr>
                <a:srgbClr val="8C7B70"/>
              </a:buClr>
              <a:buSzPct val="70000"/>
              <a:buFont typeface="Wingdings"/>
              <a:buChar char=""/>
              <a:tabLst>
                <a:tab pos="110998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LH</a:t>
            </a:r>
            <a:endParaRPr sz="2000">
              <a:latin typeface="Georgia"/>
              <a:cs typeface="Georgia"/>
            </a:endParaRPr>
          </a:p>
          <a:p>
            <a:pPr marL="1109980" lvl="2" indent="-228600">
              <a:lnSpc>
                <a:spcPct val="100000"/>
              </a:lnSpc>
              <a:spcBef>
                <a:spcPts val="240"/>
              </a:spcBef>
              <a:buClr>
                <a:srgbClr val="8C7B70"/>
              </a:buClr>
              <a:buSzPct val="70000"/>
              <a:buFont typeface="Wingdings"/>
              <a:buChar char=""/>
              <a:tabLst>
                <a:tab pos="110998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FSH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(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ule</a:t>
            </a:r>
            <a:r>
              <a:rPr sz="20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ut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spc="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ilu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e)</a:t>
            </a:r>
            <a:endParaRPr sz="2000">
              <a:latin typeface="Georgia"/>
              <a:cs typeface="Georgia"/>
            </a:endParaRPr>
          </a:p>
          <a:p>
            <a:pPr marL="1109980" lvl="2" indent="-228600">
              <a:lnSpc>
                <a:spcPct val="100000"/>
              </a:lnSpc>
              <a:spcBef>
                <a:spcPts val="240"/>
              </a:spcBef>
              <a:buClr>
                <a:srgbClr val="8C7B70"/>
              </a:buClr>
              <a:buSzPct val="70000"/>
              <a:buFont typeface="Wingdings"/>
              <a:buChar char=""/>
              <a:tabLst>
                <a:tab pos="110998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17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-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OH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(E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ly</a:t>
            </a:r>
            <a:r>
              <a:rPr sz="20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AM)</a:t>
            </a:r>
            <a:endParaRPr sz="2000">
              <a:latin typeface="Georgia"/>
              <a:cs typeface="Georgia"/>
            </a:endParaRPr>
          </a:p>
          <a:p>
            <a:pPr marL="1109980" lvl="2" indent="-228600">
              <a:lnSpc>
                <a:spcPct val="100000"/>
              </a:lnSpc>
              <a:spcBef>
                <a:spcPts val="240"/>
              </a:spcBef>
              <a:buClr>
                <a:srgbClr val="8C7B70"/>
              </a:buClr>
              <a:buSzPct val="70000"/>
              <a:buFont typeface="Wingdings"/>
              <a:buChar char=""/>
              <a:tabLst>
                <a:tab pos="110998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Li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id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p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ile</a:t>
            </a:r>
            <a:endParaRPr sz="2000">
              <a:latin typeface="Georgia"/>
              <a:cs typeface="Georgia"/>
            </a:endParaRPr>
          </a:p>
          <a:p>
            <a:pPr marL="1109980" lvl="2" indent="-228600">
              <a:lnSpc>
                <a:spcPct val="100000"/>
              </a:lnSpc>
              <a:spcBef>
                <a:spcPts val="240"/>
              </a:spcBef>
              <a:buClr>
                <a:srgbClr val="8C7B70"/>
              </a:buClr>
              <a:buSzPct val="70000"/>
              <a:buFont typeface="Wingdings"/>
              <a:buChar char=""/>
              <a:tabLst>
                <a:tab pos="110998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ting</a:t>
            </a:r>
            <a:r>
              <a:rPr sz="20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luco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/2h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our</a:t>
            </a:r>
            <a:r>
              <a:rPr sz="20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OGT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8006" rIns="0" bIns="0" rtlCol="0">
            <a:spAutoFit/>
          </a:bodyPr>
          <a:lstStyle/>
          <a:p>
            <a:pPr marL="354965">
              <a:lnSpc>
                <a:spcPct val="100000"/>
              </a:lnSpc>
            </a:pPr>
            <a:r>
              <a:rPr sz="3000" spc="-5" dirty="0"/>
              <a:t>S</a:t>
            </a:r>
            <a:r>
              <a:rPr sz="3000" dirty="0"/>
              <a:t>ou</a:t>
            </a:r>
            <a:r>
              <a:rPr sz="3000" spc="-10" dirty="0"/>
              <a:t>r</a:t>
            </a:r>
            <a:r>
              <a:rPr sz="3000" spc="5" dirty="0"/>
              <a:t>c</a:t>
            </a:r>
            <a:r>
              <a:rPr sz="3000" dirty="0"/>
              <a:t>e of</a:t>
            </a:r>
            <a:r>
              <a:rPr sz="3000" spc="-10" dirty="0"/>
              <a:t> </a:t>
            </a:r>
            <a:r>
              <a:rPr sz="3000" dirty="0"/>
              <a:t>An</a:t>
            </a:r>
            <a:r>
              <a:rPr sz="3000" spc="5" dirty="0"/>
              <a:t>d</a:t>
            </a:r>
            <a:r>
              <a:rPr sz="3000" spc="-10" dirty="0"/>
              <a:t>r</a:t>
            </a:r>
            <a:r>
              <a:rPr sz="3000" dirty="0"/>
              <a:t>o</a:t>
            </a:r>
            <a:r>
              <a:rPr sz="3000" spc="-5" dirty="0"/>
              <a:t>g</a:t>
            </a:r>
            <a:r>
              <a:rPr sz="3000" dirty="0"/>
              <a:t>en</a:t>
            </a:r>
            <a:r>
              <a:rPr sz="3000" spc="-15" dirty="0"/>
              <a:t> </a:t>
            </a:r>
            <a:r>
              <a:rPr sz="3000" dirty="0">
                <a:latin typeface="Wingdings"/>
                <a:cs typeface="Wingdings"/>
              </a:rPr>
              <a:t>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/>
              <a:t>I</a:t>
            </a:r>
            <a:r>
              <a:rPr sz="3000" dirty="0"/>
              <a:t>n</a:t>
            </a:r>
            <a:r>
              <a:rPr sz="3000" spc="-5" dirty="0"/>
              <a:t>t</a:t>
            </a:r>
            <a:r>
              <a:rPr sz="3000" dirty="0"/>
              <a:t>e</a:t>
            </a:r>
            <a:r>
              <a:rPr sz="3000" spc="-10" dirty="0"/>
              <a:t>r</a:t>
            </a:r>
            <a:r>
              <a:rPr sz="3000" dirty="0"/>
              <a:t>p</a:t>
            </a:r>
            <a:r>
              <a:rPr sz="3000" spc="-10" dirty="0"/>
              <a:t>r</a:t>
            </a:r>
            <a:r>
              <a:rPr sz="3000" dirty="0"/>
              <a:t>e</a:t>
            </a:r>
            <a:r>
              <a:rPr sz="3000" spc="-5" dirty="0"/>
              <a:t>t</a:t>
            </a:r>
            <a:r>
              <a:rPr sz="3000" dirty="0"/>
              <a:t>a</a:t>
            </a:r>
            <a:r>
              <a:rPr sz="3000" spc="-5" dirty="0"/>
              <a:t>ti</a:t>
            </a:r>
            <a:r>
              <a:rPr sz="3000" dirty="0"/>
              <a:t>on</a:t>
            </a:r>
            <a:r>
              <a:rPr sz="3000" spc="10" dirty="0"/>
              <a:t> </a:t>
            </a:r>
            <a:r>
              <a:rPr sz="3000" dirty="0"/>
              <a:t>of</a:t>
            </a:r>
            <a:r>
              <a:rPr sz="3000" spc="-10" dirty="0"/>
              <a:t> </a:t>
            </a:r>
            <a:r>
              <a:rPr sz="3000" dirty="0"/>
              <a:t>Labs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6172200"/>
            <a:ext cx="8610600" cy="276225"/>
          </a:xfrm>
          <a:custGeom>
            <a:avLst/>
            <a:gdLst/>
            <a:ahLst/>
            <a:cxnLst/>
            <a:rect l="l" t="t" r="r" b="b"/>
            <a:pathLst>
              <a:path w="8610600" h="276225">
                <a:moveTo>
                  <a:pt x="0" y="0"/>
                </a:moveTo>
                <a:lnTo>
                  <a:pt x="8610600" y="0"/>
                </a:lnTo>
                <a:lnTo>
                  <a:pt x="8610600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1866" y="6224921"/>
            <a:ext cx="779653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Georgia"/>
                <a:cs typeface="Georgia"/>
              </a:rPr>
              <a:t>Eman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dirty="0">
                <a:latin typeface="Georgia"/>
                <a:cs typeface="Georgia"/>
              </a:rPr>
              <a:t>J, 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l.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</a:t>
            </a:r>
            <a:r>
              <a:rPr sz="1200" spc="-5" dirty="0">
                <a:latin typeface="Georgia"/>
                <a:cs typeface="Georgia"/>
              </a:rPr>
              <a:t>edia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ad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escen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g</a:t>
            </a:r>
            <a:r>
              <a:rPr sz="1200" spc="-5" dirty="0">
                <a:latin typeface="Georgia"/>
                <a:cs typeface="Georgia"/>
              </a:rPr>
              <a:t>ynec</a:t>
            </a:r>
            <a:r>
              <a:rPr sz="1200" dirty="0">
                <a:latin typeface="Georgia"/>
                <a:cs typeface="Georgia"/>
              </a:rPr>
              <a:t>olog</a:t>
            </a:r>
            <a:r>
              <a:rPr sz="1200" spc="-5" dirty="0">
                <a:latin typeface="Georgia"/>
                <a:cs typeface="Georgia"/>
              </a:rPr>
              <a:t>y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5</a:t>
            </a:r>
            <a:r>
              <a:rPr sz="1200" spc="-7" baseline="24305" dirty="0">
                <a:latin typeface="Georgia"/>
                <a:cs typeface="Georgia"/>
              </a:rPr>
              <a:t>t</a:t>
            </a:r>
            <a:r>
              <a:rPr sz="1200" baseline="24305" dirty="0">
                <a:latin typeface="Georgia"/>
                <a:cs typeface="Georgia"/>
              </a:rPr>
              <a:t>h</a:t>
            </a:r>
            <a:r>
              <a:rPr sz="1200" spc="120" baseline="2430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ed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</a:t>
            </a:r>
            <a:r>
              <a:rPr sz="1200" spc="-5" dirty="0">
                <a:latin typeface="Georgia"/>
                <a:cs typeface="Georgia"/>
              </a:rPr>
              <a:t>hi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ade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phia</a:t>
            </a:r>
            <a:r>
              <a:rPr sz="1200" dirty="0">
                <a:latin typeface="Georgia"/>
                <a:cs typeface="Georgia"/>
              </a:rPr>
              <a:t>:</a:t>
            </a:r>
            <a:r>
              <a:rPr sz="1200" spc="-5" dirty="0">
                <a:latin typeface="Georgia"/>
                <a:cs typeface="Georgia"/>
              </a:rPr>
              <a:t> Lippinc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5" dirty="0">
                <a:latin typeface="Georgia"/>
                <a:cs typeface="Georgia"/>
              </a:rPr>
              <a:t>tt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ll</a:t>
            </a:r>
            <a:r>
              <a:rPr sz="1200" spc="-5" dirty="0">
                <a:latin typeface="Georgia"/>
                <a:cs typeface="Georgia"/>
              </a:rPr>
              <a:t>iams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lk</a:t>
            </a:r>
            <a:r>
              <a:rPr sz="1200" spc="-5" dirty="0">
                <a:latin typeface="Georgia"/>
                <a:cs typeface="Georgia"/>
              </a:rPr>
              <a:t>ins</a:t>
            </a:r>
            <a:r>
              <a:rPr sz="1200" dirty="0">
                <a:latin typeface="Georgia"/>
                <a:cs typeface="Georgia"/>
              </a:rPr>
              <a:t>;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</a:t>
            </a:r>
            <a:r>
              <a:rPr sz="1200" spc="-5" dirty="0">
                <a:latin typeface="Georgia"/>
                <a:cs typeface="Georgia"/>
              </a:rPr>
              <a:t>00</a:t>
            </a:r>
            <a:r>
              <a:rPr sz="1200" dirty="0">
                <a:latin typeface="Georgia"/>
                <a:cs typeface="Georgia"/>
              </a:rPr>
              <a:t>5: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30</a:t>
            </a:r>
            <a:r>
              <a:rPr sz="1200" dirty="0">
                <a:latin typeface="Georgia"/>
                <a:cs typeface="Georgia"/>
              </a:rPr>
              <a:t>1</a:t>
            </a:r>
            <a:endParaRPr sz="1200">
              <a:latin typeface="Georgia"/>
              <a:cs typeface="Georg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12850" y="1746250"/>
          <a:ext cx="7086597" cy="384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1600200"/>
                <a:gridCol w="1248964"/>
                <a:gridCol w="2103833"/>
              </a:tblGrid>
              <a:tr h="914389">
                <a:tc>
                  <a:txBody>
                    <a:bodyPr/>
                    <a:lstStyle/>
                    <a:p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5492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nal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ex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Ov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568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pher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l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vers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f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rec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u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</a:tr>
              <a:tr h="73144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stost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one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~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5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~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5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~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50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7314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An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ost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ione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50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50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---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7314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DH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9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---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73144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DH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-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00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---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---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6675"/>
          </a:xfrm>
          <a:custGeom>
            <a:avLst/>
            <a:gdLst/>
            <a:ahLst/>
            <a:cxnLst/>
            <a:rect l="l" t="t" r="r" b="b"/>
            <a:pathLst>
              <a:path w="8839200" h="3876675">
                <a:moveTo>
                  <a:pt x="0" y="3876675"/>
                </a:moveTo>
                <a:lnTo>
                  <a:pt x="8839200" y="3876675"/>
                </a:lnTo>
                <a:lnTo>
                  <a:pt x="8839200" y="0"/>
                </a:lnTo>
                <a:lnTo>
                  <a:pt x="0" y="0"/>
                </a:lnTo>
                <a:lnTo>
                  <a:pt x="0" y="3876675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0837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762"/>
                </a:moveTo>
                <a:lnTo>
                  <a:pt x="8839200" y="4762"/>
                </a:lnTo>
                <a:lnTo>
                  <a:pt x="8839200" y="0"/>
                </a:lnTo>
                <a:lnTo>
                  <a:pt x="0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400"/>
                </a:moveTo>
                <a:lnTo>
                  <a:pt x="152400" y="4343400"/>
                </a:lnTo>
                <a:lnTo>
                  <a:pt x="1524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400"/>
                </a:moveTo>
                <a:lnTo>
                  <a:pt x="152400" y="4343400"/>
                </a:lnTo>
                <a:lnTo>
                  <a:pt x="1524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6391275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75" y="2419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11430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2114550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20850" y="895184"/>
            <a:ext cx="700849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spc="-5" dirty="0">
                <a:solidFill>
                  <a:srgbClr val="D16349"/>
                </a:solidFill>
              </a:rPr>
              <a:t>PCOS</a:t>
            </a:r>
            <a:r>
              <a:rPr sz="4900" spc="15" dirty="0">
                <a:solidFill>
                  <a:srgbClr val="D16349"/>
                </a:solidFill>
              </a:rPr>
              <a:t> </a:t>
            </a:r>
            <a:r>
              <a:rPr sz="4900" spc="-10" dirty="0">
                <a:solidFill>
                  <a:srgbClr val="D16349"/>
                </a:solidFill>
              </a:rPr>
              <a:t>Tr</a:t>
            </a:r>
            <a:r>
              <a:rPr sz="4900" spc="-5" dirty="0">
                <a:solidFill>
                  <a:srgbClr val="D16349"/>
                </a:solidFill>
              </a:rPr>
              <a:t>eat</a:t>
            </a:r>
            <a:r>
              <a:rPr sz="4900" spc="-10" dirty="0">
                <a:solidFill>
                  <a:srgbClr val="D16349"/>
                </a:solidFill>
              </a:rPr>
              <a:t>m</a:t>
            </a:r>
            <a:r>
              <a:rPr sz="4900" spc="-5" dirty="0">
                <a:solidFill>
                  <a:srgbClr val="D16349"/>
                </a:solidFill>
              </a:rPr>
              <a:t>ent</a:t>
            </a:r>
            <a:r>
              <a:rPr sz="4900" spc="35" dirty="0">
                <a:solidFill>
                  <a:srgbClr val="D16349"/>
                </a:solidFill>
              </a:rPr>
              <a:t> </a:t>
            </a:r>
            <a:r>
              <a:rPr sz="4900" spc="-5" dirty="0">
                <a:solidFill>
                  <a:srgbClr val="D16349"/>
                </a:solidFill>
              </a:rPr>
              <a:t>Options</a:t>
            </a:r>
            <a:endParaRPr sz="4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604770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reat</a:t>
            </a:r>
            <a:r>
              <a:rPr spc="-5" dirty="0"/>
              <a:t>m</a:t>
            </a:r>
            <a:r>
              <a:rPr dirty="0"/>
              <a:t>e</a:t>
            </a:r>
            <a:r>
              <a:rPr spc="-10" dirty="0"/>
              <a:t>n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Go</a:t>
            </a:r>
            <a:r>
              <a:rPr dirty="0"/>
              <a:t>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64915"/>
            <a:ext cx="7288530" cy="3660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99250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ormo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5" dirty="0">
                <a:latin typeface="Georgia"/>
                <a:cs typeface="Georgia"/>
              </a:rPr>
              <a:t>pp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wer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v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dro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eve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s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ve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ua</a:t>
            </a:r>
            <a:r>
              <a:rPr sz="2700" dirty="0">
                <a:latin typeface="Georgia"/>
                <a:cs typeface="Georgia"/>
              </a:rPr>
              <a:t>l i</a:t>
            </a:r>
            <a:r>
              <a:rPr sz="2700" spc="-5" dirty="0">
                <a:latin typeface="Georgia"/>
                <a:cs typeface="Georgia"/>
              </a:rPr>
              <a:t>rr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ula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y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5" dirty="0">
                <a:latin typeface="Georgia"/>
                <a:cs typeface="Georgia"/>
              </a:rPr>
              <a:t>Pr</a:t>
            </a:r>
            <a:r>
              <a:rPr sz="2700" dirty="0">
                <a:latin typeface="Georgia"/>
                <a:cs typeface="Georgia"/>
              </a:rPr>
              <a:t>event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dom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hy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pla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ia</a:t>
            </a:r>
            <a:endParaRPr sz="2700">
              <a:latin typeface="Georgia"/>
              <a:cs typeface="Georgia"/>
            </a:endParaRPr>
          </a:p>
          <a:p>
            <a:pPr marL="285115" marR="508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ve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ini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ff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ing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pp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ce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dirty="0">
                <a:latin typeface="Georgia"/>
                <a:cs typeface="Georgia"/>
              </a:rPr>
              <a:t>hi</a:t>
            </a:r>
            <a:r>
              <a:rPr sz="2700" spc="-5" dirty="0">
                <a:latin typeface="Georgia"/>
                <a:cs typeface="Georgia"/>
              </a:rPr>
              <a:t>rs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 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ne)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ul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ivi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y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5" dirty="0">
                <a:latin typeface="Georgia"/>
                <a:cs typeface="Georgia"/>
              </a:rPr>
              <a:t>Pr</a:t>
            </a:r>
            <a:r>
              <a:rPr sz="2700" dirty="0">
                <a:latin typeface="Georgia"/>
                <a:cs typeface="Georgia"/>
              </a:rPr>
              <a:t>event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5" dirty="0">
                <a:latin typeface="Georgia"/>
                <a:cs typeface="Georgia"/>
              </a:rPr>
              <a:t>-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com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ns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1325880">
              <a:lnSpc>
                <a:spcPct val="100000"/>
              </a:lnSpc>
            </a:pPr>
            <a:r>
              <a:rPr dirty="0"/>
              <a:t>Oral</a:t>
            </a:r>
            <a:r>
              <a:rPr spc="-15" dirty="0"/>
              <a:t> </a:t>
            </a:r>
            <a:r>
              <a:rPr spc="5" dirty="0"/>
              <a:t>C</a:t>
            </a:r>
            <a:r>
              <a:rPr spc="-5" dirty="0"/>
              <a:t>o</a:t>
            </a:r>
            <a:r>
              <a:rPr spc="-10" dirty="0"/>
              <a:t>n</a:t>
            </a:r>
            <a:r>
              <a:rPr dirty="0"/>
              <a:t>tracept</a:t>
            </a:r>
            <a:r>
              <a:rPr spc="5" dirty="0"/>
              <a:t>i</a:t>
            </a:r>
            <a:r>
              <a:rPr dirty="0"/>
              <a:t>ves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</a:t>
            </a:r>
            <a:r>
              <a:rPr spc="10" dirty="0"/>
              <a:t> </a:t>
            </a:r>
            <a:r>
              <a:rPr dirty="0"/>
              <a:t>P</a:t>
            </a:r>
            <a:r>
              <a:rPr spc="5" dirty="0"/>
              <a:t>C</a:t>
            </a:r>
            <a:r>
              <a:rPr dirty="0"/>
              <a:t>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615690"/>
            <a:ext cx="8211184" cy="267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LH</a:t>
            </a:r>
            <a:r>
              <a:rPr sz="2700" spc="-10" dirty="0">
                <a:latin typeface="Georgia"/>
                <a:cs typeface="Georgia"/>
              </a:rPr>
              <a:t> l</a:t>
            </a:r>
            <a:r>
              <a:rPr sz="2700" dirty="0">
                <a:latin typeface="Georgia"/>
                <a:cs typeface="Georgia"/>
              </a:rPr>
              <a:t>eve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dro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 s</a:t>
            </a:r>
            <a:r>
              <a:rPr sz="2700" dirty="0">
                <a:latin typeface="Georgia"/>
                <a:cs typeface="Georgia"/>
              </a:rPr>
              <a:t>yn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is</a:t>
            </a:r>
            <a:endParaRPr sz="2700">
              <a:latin typeface="Georgia"/>
              <a:cs typeface="Georgia"/>
            </a:endParaRPr>
          </a:p>
          <a:p>
            <a:pPr marL="285115" marR="96393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B</a:t>
            </a:r>
            <a:r>
              <a:rPr sz="2700" dirty="0">
                <a:latin typeface="Georgia"/>
                <a:cs typeface="Georgia"/>
              </a:rPr>
              <a:t>G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eve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,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bin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,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fr</a:t>
            </a:r>
            <a:r>
              <a:rPr sz="2700" dirty="0">
                <a:latin typeface="Georgia"/>
                <a:cs typeface="Georgia"/>
              </a:rPr>
              <a:t>ee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</a:t>
            </a:r>
            <a:endParaRPr sz="2700">
              <a:latin typeface="Georgia"/>
              <a:cs typeface="Georgia"/>
            </a:endParaRPr>
          </a:p>
          <a:p>
            <a:pPr marL="285115" marR="156718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Inhibit 5 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ha</a:t>
            </a:r>
            <a:r>
              <a:rPr sz="2700" spc="-5" dirty="0">
                <a:latin typeface="Georgia"/>
                <a:cs typeface="Georgia"/>
              </a:rPr>
              <a:t>-r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 whi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 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es 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nve</a:t>
            </a:r>
            <a:r>
              <a:rPr sz="2700" spc="-5" dirty="0">
                <a:latin typeface="Georgia"/>
                <a:cs typeface="Georgia"/>
              </a:rPr>
              <a:t>rs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5" dirty="0">
                <a:latin typeface="Georgia"/>
                <a:cs typeface="Georgia"/>
              </a:rPr>
              <a:t> 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D</a:t>
            </a:r>
            <a:r>
              <a:rPr sz="2700" spc="-10" dirty="0">
                <a:latin typeface="Georgia"/>
                <a:cs typeface="Georgia"/>
              </a:rPr>
              <a:t>H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(a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ive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dro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en)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u="heavy" spc="-5" dirty="0">
                <a:latin typeface="Georgia"/>
                <a:cs typeface="Georgia"/>
              </a:rPr>
              <a:t>Tr</a:t>
            </a:r>
            <a:r>
              <a:rPr sz="2700" u="heavy" dirty="0">
                <a:latin typeface="Georgia"/>
                <a:cs typeface="Georgia"/>
              </a:rPr>
              <a:t>e</a:t>
            </a:r>
            <a:r>
              <a:rPr sz="2700" u="heavy" spc="-10" dirty="0">
                <a:latin typeface="Georgia"/>
                <a:cs typeface="Georgia"/>
              </a:rPr>
              <a:t>at</a:t>
            </a:r>
            <a:r>
              <a:rPr sz="2700" u="heavy" spc="5" dirty="0">
                <a:latin typeface="Georgia"/>
                <a:cs typeface="Georgia"/>
              </a:rPr>
              <a:t> </a:t>
            </a:r>
            <a:r>
              <a:rPr sz="2700" u="heavy" dirty="0">
                <a:latin typeface="Georgia"/>
                <a:cs typeface="Georgia"/>
              </a:rPr>
              <a:t>e</a:t>
            </a:r>
            <a:r>
              <a:rPr sz="2700" u="heavy" spc="-10" dirty="0">
                <a:latin typeface="Georgia"/>
                <a:cs typeface="Georgia"/>
              </a:rPr>
              <a:t>a</a:t>
            </a:r>
            <a:r>
              <a:rPr sz="2700" u="heavy" spc="-5" dirty="0">
                <a:latin typeface="Georgia"/>
                <a:cs typeface="Georgia"/>
              </a:rPr>
              <a:t>r</a:t>
            </a:r>
            <a:r>
              <a:rPr sz="2700" u="heavy" spc="-10" dirty="0">
                <a:latin typeface="Georgia"/>
                <a:cs typeface="Georgia"/>
              </a:rPr>
              <a:t>ly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1959610">
              <a:lnSpc>
                <a:spcPct val="100000"/>
              </a:lnSpc>
            </a:pPr>
            <a:r>
              <a:rPr dirty="0"/>
              <a:t>Pr</a:t>
            </a:r>
            <a:r>
              <a:rPr spc="-5" dirty="0"/>
              <a:t>o</a:t>
            </a:r>
            <a:r>
              <a:rPr dirty="0"/>
              <a:t>gestin</a:t>
            </a:r>
            <a:r>
              <a:rPr spc="-25" dirty="0"/>
              <a:t> </a:t>
            </a:r>
            <a:r>
              <a:rPr dirty="0"/>
              <a:t>O</a:t>
            </a:r>
            <a:r>
              <a:rPr spc="-10" dirty="0"/>
              <a:t>n</a:t>
            </a:r>
            <a:r>
              <a:rPr dirty="0"/>
              <a:t>ly</a:t>
            </a:r>
            <a:r>
              <a:rPr spc="5" dirty="0"/>
              <a:t> </a:t>
            </a:r>
            <a:r>
              <a:rPr spc="-5" dirty="0"/>
              <a:t>T</a:t>
            </a:r>
            <a:r>
              <a:rPr dirty="0"/>
              <a:t>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511" y="2222115"/>
            <a:ext cx="7294880" cy="267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1780">
              <a:lnSpc>
                <a:spcPct val="100000"/>
              </a:lnSpc>
              <a:buClr>
                <a:srgbClr val="D16349"/>
              </a:buClr>
              <a:buChar char="•"/>
              <a:tabLst>
                <a:tab pos="314325" algn="l"/>
              </a:tabLst>
            </a:pPr>
            <a:r>
              <a:rPr sz="2700" dirty="0">
                <a:latin typeface="Georgia"/>
                <a:cs typeface="Georgia"/>
              </a:rPr>
              <a:t>Re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ula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es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es</a:t>
            </a:r>
            <a:endParaRPr sz="2700">
              <a:latin typeface="Georgia"/>
              <a:cs typeface="Georgia"/>
            </a:endParaRPr>
          </a:p>
          <a:p>
            <a:pPr marL="313055" indent="-299720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313690" algn="l"/>
              </a:tabLst>
            </a:pPr>
            <a:r>
              <a:rPr sz="2700" dirty="0">
                <a:latin typeface="Georgia"/>
                <a:cs typeface="Georgia"/>
              </a:rPr>
              <a:t>Le</a:t>
            </a:r>
            <a:r>
              <a:rPr sz="2700" spc="-5" dirty="0">
                <a:latin typeface="Georgia"/>
                <a:cs typeface="Georgia"/>
              </a:rPr>
              <a:t>ss</a:t>
            </a:r>
            <a:r>
              <a:rPr sz="2700" dirty="0">
                <a:latin typeface="Georgia"/>
                <a:cs typeface="Georgia"/>
              </a:rPr>
              <a:t>ens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k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dom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er</a:t>
            </a:r>
            <a:endParaRPr sz="2700">
              <a:latin typeface="Georgia"/>
              <a:cs typeface="Georgia"/>
            </a:endParaRPr>
          </a:p>
          <a:p>
            <a:pPr marL="285115" marR="46863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313690" algn="l"/>
              </a:tabLst>
            </a:pPr>
            <a:r>
              <a:rPr sz="2700" spc="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dro</a:t>
            </a:r>
            <a:r>
              <a:rPr sz="2700" spc="5" dirty="0">
                <a:latin typeface="Georgia"/>
                <a:cs typeface="Georgia"/>
              </a:rPr>
              <a:t>x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10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spc="-10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ne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10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g </a:t>
            </a:r>
            <a:r>
              <a:rPr sz="2700" spc="-5" dirty="0">
                <a:latin typeface="Georgia"/>
                <a:cs typeface="Georgia"/>
              </a:rPr>
              <a:t>fo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12</a:t>
            </a:r>
            <a:r>
              <a:rPr sz="2700" spc="-5" dirty="0">
                <a:latin typeface="Georgia"/>
                <a:cs typeface="Georgia"/>
              </a:rPr>
              <a:t>-</a:t>
            </a:r>
            <a:r>
              <a:rPr sz="2700" dirty="0">
                <a:latin typeface="Georgia"/>
                <a:cs typeface="Georgia"/>
              </a:rPr>
              <a:t>14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ys eve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1-3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hs</a:t>
            </a:r>
            <a:endParaRPr sz="2700">
              <a:latin typeface="Georgia"/>
              <a:cs typeface="Georgia"/>
            </a:endParaRPr>
          </a:p>
          <a:p>
            <a:pPr marL="285115" marR="508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spc="-5" dirty="0">
                <a:latin typeface="Georgia"/>
                <a:cs typeface="Georgia"/>
              </a:rPr>
              <a:t>Pro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y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ll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y n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hieve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ua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ula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5199" y="1524000"/>
            <a:ext cx="2043215" cy="419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1600" y="5943600"/>
            <a:ext cx="6324600" cy="246379"/>
          </a:xfrm>
          <a:prstGeom prst="rect">
            <a:avLst/>
          </a:prstGeom>
          <a:solidFill>
            <a:srgbClr val="8CADAE"/>
          </a:solidFill>
        </p:spPr>
        <p:txBody>
          <a:bodyPr vert="horz" wrap="square" lIns="0" tIns="0" rIns="0" bIns="0" rtlCol="0">
            <a:spAutoFit/>
          </a:bodyPr>
          <a:lstStyle/>
          <a:p>
            <a:pPr marL="69659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ou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te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y</a:t>
            </a:r>
            <a:r>
              <a:rPr sz="1000" spc="-10" dirty="0">
                <a:latin typeface="Arial"/>
                <a:cs typeface="Arial"/>
              </a:rPr>
              <a:t> o</a:t>
            </a:r>
            <a:r>
              <a:rPr sz="1000" spc="-5" dirty="0">
                <a:latin typeface="Arial"/>
                <a:cs typeface="Arial"/>
              </a:rPr>
              <a:t>f Dr. </a:t>
            </a:r>
            <a:r>
              <a:rPr sz="1000" dirty="0">
                <a:latin typeface="Arial"/>
                <a:cs typeface="Arial"/>
              </a:rPr>
              <a:t>J</a:t>
            </a:r>
            <a:r>
              <a:rPr sz="1000" spc="-10" dirty="0">
                <a:latin typeface="Arial"/>
                <a:cs typeface="Arial"/>
              </a:rPr>
              <a:t>ea</a:t>
            </a:r>
            <a:r>
              <a:rPr sz="1000" spc="-5" dirty="0">
                <a:latin typeface="Arial"/>
                <a:cs typeface="Arial"/>
              </a:rPr>
              <a:t>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Adole</a:t>
            </a:r>
            <a:r>
              <a:rPr sz="1000" dirty="0">
                <a:latin typeface="Arial"/>
                <a:cs typeface="Arial"/>
              </a:rPr>
              <a:t>sc</a:t>
            </a:r>
            <a:r>
              <a:rPr sz="1000" spc="-10" dirty="0">
                <a:latin typeface="Arial"/>
                <a:cs typeface="Arial"/>
              </a:rPr>
              <a:t>en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Medi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og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10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Bo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hild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en</a:t>
            </a:r>
            <a:r>
              <a:rPr sz="1000" spc="0" dirty="0">
                <a:latin typeface="MS PGothic"/>
                <a:cs typeface="MS PGothic"/>
              </a:rPr>
              <a:t>’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pital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1527175">
              <a:lnSpc>
                <a:spcPct val="100000"/>
              </a:lnSpc>
            </a:pPr>
            <a:r>
              <a:rPr dirty="0"/>
              <a:t>Ma</a:t>
            </a:r>
            <a:r>
              <a:rPr spc="-10" dirty="0"/>
              <a:t>n</a:t>
            </a:r>
            <a:r>
              <a:rPr dirty="0"/>
              <a:t>agi</a:t>
            </a:r>
            <a:r>
              <a:rPr spc="-10" dirty="0"/>
              <a:t>n</a:t>
            </a:r>
            <a:r>
              <a:rPr dirty="0"/>
              <a:t>g</a:t>
            </a:r>
            <a:r>
              <a:rPr spc="-20" dirty="0"/>
              <a:t> </a:t>
            </a:r>
            <a:r>
              <a:rPr spc="-5" dirty="0"/>
              <a:t>H</a:t>
            </a:r>
            <a:r>
              <a:rPr dirty="0"/>
              <a:t>irs</a:t>
            </a:r>
            <a:r>
              <a:rPr spc="-5" dirty="0"/>
              <a:t>u</a:t>
            </a:r>
            <a:r>
              <a:rPr dirty="0"/>
              <a:t>tism</a:t>
            </a:r>
            <a:r>
              <a:rPr spc="-20" dirty="0"/>
              <a:t> </a:t>
            </a:r>
            <a:r>
              <a:rPr dirty="0"/>
              <a:t>&amp;</a:t>
            </a:r>
            <a:r>
              <a:rPr spc="15" dirty="0"/>
              <a:t> </a:t>
            </a:r>
            <a:r>
              <a:rPr spc="-10" dirty="0"/>
              <a:t>A</a:t>
            </a:r>
            <a:r>
              <a:rPr dirty="0"/>
              <a:t>c</a:t>
            </a:r>
            <a:r>
              <a:rPr spc="-10" dirty="0"/>
              <a:t>n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27140" y="2048095"/>
            <a:ext cx="15728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ut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&amp;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87189" y="2362200"/>
            <a:ext cx="1890395" cy="2494915"/>
          </a:xfrm>
          <a:custGeom>
            <a:avLst/>
            <a:gdLst/>
            <a:ahLst/>
            <a:cxnLst/>
            <a:rect l="l" t="t" r="r" b="b"/>
            <a:pathLst>
              <a:path w="1890395" h="2494915">
                <a:moveTo>
                  <a:pt x="1889810" y="0"/>
                </a:moveTo>
                <a:lnTo>
                  <a:pt x="0" y="249455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7186" y="4769181"/>
            <a:ext cx="81915" cy="87630"/>
          </a:xfrm>
          <a:custGeom>
            <a:avLst/>
            <a:gdLst/>
            <a:ahLst/>
            <a:cxnLst/>
            <a:rect l="l" t="t" r="r" b="b"/>
            <a:pathLst>
              <a:path w="81914" h="87629">
                <a:moveTo>
                  <a:pt x="81445" y="53682"/>
                </a:moveTo>
                <a:lnTo>
                  <a:pt x="0" y="87579"/>
                </a:lnTo>
                <a:lnTo>
                  <a:pt x="1059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259965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p</a:t>
            </a:r>
            <a:r>
              <a:rPr spc="-5" dirty="0"/>
              <a:t>o</a:t>
            </a:r>
            <a:r>
              <a:rPr dirty="0"/>
              <a:t>rary</a:t>
            </a:r>
            <a:r>
              <a:rPr spc="5" dirty="0"/>
              <a:t> </a:t>
            </a:r>
            <a:r>
              <a:rPr dirty="0"/>
              <a:t>Meth</a:t>
            </a:r>
            <a:r>
              <a:rPr spc="-5" dirty="0"/>
              <a:t>o</a:t>
            </a:r>
            <a:r>
              <a:rPr dirty="0"/>
              <a:t>ds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746250"/>
          <a:ext cx="8504237" cy="4035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745"/>
                <a:gridCol w="2834746"/>
                <a:gridCol w="2834746"/>
              </a:tblGrid>
              <a:tr h="47590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Me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th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d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ffe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</a:tr>
              <a:tr h="82142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ng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6%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per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x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es</a:t>
                      </a:r>
                      <a:r>
                        <a:rPr sz="14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1460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n,</a:t>
                      </a:r>
                      <a:r>
                        <a:rPr sz="14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neffe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v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e, 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ll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gi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rea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ns,</a:t>
                      </a:r>
                      <a:r>
                        <a:rPr sz="14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syn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pe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f pers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ul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fa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sed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54761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v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ng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Me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an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al</a:t>
                      </a:r>
                      <a:r>
                        <a:rPr sz="14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cu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ng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6756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Q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k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g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w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,</a:t>
                      </a:r>
                      <a:r>
                        <a:rPr sz="14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e,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54761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em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al</a:t>
                      </a:r>
                      <a:r>
                        <a:rPr sz="14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ep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ry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170180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ss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lv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es</a:t>
                      </a:r>
                      <a:r>
                        <a:rPr sz="14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aft</a:t>
                      </a:r>
                      <a:r>
                        <a:rPr sz="14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y re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uc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ul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3327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n,</a:t>
                      </a:r>
                      <a:r>
                        <a:rPr sz="14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ll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gi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c/c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t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erma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s,</a:t>
                      </a:r>
                      <a:r>
                        <a:rPr sz="14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ng</a:t>
                      </a:r>
                      <a:r>
                        <a:rPr sz="14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54761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Twee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zi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ng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x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aft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4635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Pa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n,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yperp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ig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men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, s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ar,</a:t>
                      </a:r>
                      <a:r>
                        <a:rPr sz="1400" b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ll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cul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109523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Wax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ng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rm</a:t>
                      </a:r>
                      <a:r>
                        <a:rPr sz="1400" b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ex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24257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ermal</a:t>
                      </a:r>
                      <a:r>
                        <a:rPr sz="14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rns, 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ll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gi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c/c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erma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s, f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ll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cul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s,</a:t>
                      </a:r>
                      <a:r>
                        <a:rPr sz="1400" b="1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rr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400" b="1" spc="5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io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n, s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arr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ng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3191510">
              <a:lnSpc>
                <a:spcPct val="100000"/>
              </a:lnSpc>
            </a:pPr>
            <a:r>
              <a:rPr dirty="0"/>
              <a:t>Ob</a:t>
            </a:r>
            <a:r>
              <a:rPr spc="-5" dirty="0"/>
              <a:t>j</a:t>
            </a:r>
            <a:r>
              <a:rPr dirty="0"/>
              <a:t>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993515"/>
            <a:ext cx="7950200" cy="259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87947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Un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5" dirty="0">
                <a:latin typeface="Georgia"/>
                <a:cs typeface="Georgia"/>
              </a:rPr>
              <a:t> t</a:t>
            </a:r>
            <a:r>
              <a:rPr sz="2700" dirty="0">
                <a:latin typeface="Georgia"/>
                <a:cs typeface="Georgia"/>
              </a:rPr>
              <a:t>he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os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ic </a:t>
            </a:r>
            <a:r>
              <a:rPr sz="2700" spc="-5" dirty="0">
                <a:latin typeface="Georgia"/>
                <a:cs typeface="Georgia"/>
              </a:rPr>
              <a:t>cr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ia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S</a:t>
            </a:r>
            <a:endParaRPr sz="2700">
              <a:latin typeface="Georgia"/>
              <a:cs typeface="Georgia"/>
            </a:endParaRPr>
          </a:p>
          <a:p>
            <a:pPr marL="285115" marR="508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Re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nize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he 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ini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m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hy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dro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x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do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sc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s</a:t>
            </a:r>
            <a:endParaRPr sz="2700">
              <a:latin typeface="Georgia"/>
              <a:cs typeface="Georgia"/>
            </a:endParaRPr>
          </a:p>
          <a:p>
            <a:pPr marL="285115" marR="95631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eve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p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ent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 </a:t>
            </a:r>
            <a:r>
              <a:rPr sz="2700" spc="-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CO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-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ff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ed</a:t>
            </a:r>
            <a:r>
              <a:rPr sz="2700" spc="-10" dirty="0">
                <a:latin typeface="Georgia"/>
                <a:cs typeface="Georgia"/>
              </a:rPr>
              <a:t> a</a:t>
            </a:r>
            <a:r>
              <a:rPr sz="2700" spc="-5" dirty="0">
                <a:latin typeface="Georgia"/>
                <a:cs typeface="Georgia"/>
              </a:rPr>
              <a:t>do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sc</a:t>
            </a:r>
            <a:r>
              <a:rPr sz="2700" dirty="0">
                <a:latin typeface="Georgia"/>
                <a:cs typeface="Georgia"/>
              </a:rPr>
              <a:t>ent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383" rIns="0" bIns="0" rtlCol="0">
            <a:spAutoFit/>
          </a:bodyPr>
          <a:lstStyle/>
          <a:p>
            <a:pPr marL="2051050">
              <a:lnSpc>
                <a:spcPct val="100000"/>
              </a:lnSpc>
            </a:pPr>
            <a:r>
              <a:rPr spc="5" dirty="0">
                <a:latin typeface="MS PGothic"/>
                <a:cs typeface="MS PGothic"/>
              </a:rPr>
              <a:t>“</a:t>
            </a:r>
            <a:r>
              <a:rPr dirty="0"/>
              <a:t>Per</a:t>
            </a:r>
            <a:r>
              <a:rPr spc="-5" dirty="0"/>
              <a:t>m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e</a:t>
            </a:r>
            <a:r>
              <a:rPr spc="-10" dirty="0"/>
              <a:t>n</a:t>
            </a:r>
            <a:r>
              <a:rPr dirty="0"/>
              <a:t>t</a:t>
            </a:r>
            <a:r>
              <a:rPr dirty="0">
                <a:latin typeface="MS PGothic"/>
                <a:cs typeface="MS PGothic"/>
              </a:rPr>
              <a:t>”</a:t>
            </a:r>
            <a:r>
              <a:rPr spc="-195" dirty="0">
                <a:latin typeface="MS PGothic"/>
                <a:cs typeface="MS PGothic"/>
              </a:rPr>
              <a:t> </a:t>
            </a:r>
            <a:r>
              <a:rPr dirty="0"/>
              <a:t>Meth</a:t>
            </a:r>
            <a:r>
              <a:rPr spc="-5" dirty="0"/>
              <a:t>o</a:t>
            </a:r>
            <a:r>
              <a:rPr dirty="0"/>
              <a:t>ds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275" y="1520825"/>
          <a:ext cx="8504237" cy="4416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745"/>
                <a:gridCol w="2834746"/>
                <a:gridCol w="2834746"/>
              </a:tblGrid>
              <a:tr h="496763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od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Act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mme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nts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</a:tr>
              <a:tr h="97991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El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oly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21082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ow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low</a:t>
                      </a:r>
                      <a:r>
                        <a:rPr sz="1600" b="1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cu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rre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nt</a:t>
                      </a:r>
                      <a:r>
                        <a:rPr sz="1600" b="1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ses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hemi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rea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on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des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oy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ng</a:t>
                      </a:r>
                      <a:r>
                        <a:rPr sz="1600" b="1" spc="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hai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oll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cle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low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(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600" b="1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mi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nute</a:t>
                      </a:r>
                      <a:r>
                        <a:rPr sz="1600" b="1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hair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65327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herm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oly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sis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29146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Hi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gh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freq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ncy</a:t>
                      </a:r>
                      <a:r>
                        <a:rPr sz="1600" b="1" spc="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cu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rre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nt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des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oys</a:t>
                      </a:r>
                      <a:r>
                        <a:rPr sz="1600" b="1" spc="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hai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oll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cle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Fas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(se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con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hair)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228646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Laser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37020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Lase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g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g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ts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me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600" b="1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600" b="1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oll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cle c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ng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herma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600" b="1" spc="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nju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8953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herma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600" b="1" spc="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nju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y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res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d to</a:t>
                      </a:r>
                      <a:r>
                        <a:rPr sz="1600" b="1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f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oll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cle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62230" marR="18415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rea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me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nt</a:t>
                      </a:r>
                      <a:r>
                        <a:rPr sz="1600" b="1" spc="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ge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areas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w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th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fe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w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sid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effe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cts 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radi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iq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s c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gn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ifi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nt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sid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e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effe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cts</a:t>
                      </a:r>
                      <a:r>
                        <a:rPr sz="1600" b="1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1600" b="1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dar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k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600" b="1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ski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3642360">
              <a:lnSpc>
                <a:spcPct val="100000"/>
              </a:lnSpc>
            </a:pPr>
            <a:r>
              <a:rPr dirty="0"/>
              <a:t>Laser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197" y="1841115"/>
            <a:ext cx="6898005" cy="347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Char char="•"/>
              <a:tabLst>
                <a:tab pos="231140" algn="l"/>
              </a:tabLst>
            </a:pPr>
            <a:r>
              <a:rPr sz="2700" spc="5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: </a:t>
            </a:r>
            <a:r>
              <a:rPr sz="2700" spc="-10" dirty="0">
                <a:latin typeface="Georgia"/>
                <a:cs typeface="Georgia"/>
              </a:rPr>
              <a:t>Ya</a:t>
            </a:r>
            <a:r>
              <a:rPr sz="2700" dirty="0">
                <a:latin typeface="Georgia"/>
                <a:cs typeface="Georgia"/>
              </a:rPr>
              <a:t>g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t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st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ee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enet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ion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ss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sor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ion</a:t>
            </a:r>
            <a:r>
              <a:rPr sz="2200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melan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endParaRPr sz="2200">
              <a:latin typeface="Georgia"/>
              <a:cs typeface="Georgia"/>
            </a:endParaRPr>
          </a:p>
          <a:p>
            <a:pPr marL="285115" marR="5080" indent="-272415">
              <a:lnSpc>
                <a:spcPct val="100000"/>
              </a:lnSpc>
              <a:spcBef>
                <a:spcPts val="625"/>
              </a:spcBef>
              <a:buClr>
                <a:srgbClr val="D16349"/>
              </a:buClr>
              <a:buChar char="•"/>
              <a:tabLst>
                <a:tab pos="231140" algn="l"/>
                <a:tab pos="2873375" algn="l"/>
              </a:tabLst>
            </a:pPr>
            <a:r>
              <a:rPr sz="2700" spc="5" dirty="0">
                <a:latin typeface="Georgia"/>
                <a:cs typeface="Georgia"/>
              </a:rPr>
              <a:t>N</a:t>
            </a:r>
            <a:r>
              <a:rPr sz="2700" dirty="0">
                <a:latin typeface="Georgia"/>
                <a:cs typeface="Georgia"/>
              </a:rPr>
              <a:t>ewer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hniq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ing</a:t>
            </a:r>
            <a:r>
              <a:rPr sz="2700" spc="-10" dirty="0">
                <a:latin typeface="Georgia"/>
                <a:cs typeface="Georgia"/>
              </a:rPr>
              <a:t> 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r</a:t>
            </a:r>
            <a:r>
              <a:rPr sz="2700" spc="-5" dirty="0">
                <a:latin typeface="Georgia"/>
                <a:cs typeface="Georgia"/>
              </a:rPr>
              <a:t>-</a:t>
            </a:r>
            <a:r>
              <a:rPr sz="2700" dirty="0">
                <a:latin typeface="Georgia"/>
                <a:cs typeface="Georgia"/>
              </a:rPr>
              <a:t>w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ve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5" dirty="0">
                <a:latin typeface="Georgia"/>
                <a:cs typeface="Georgia"/>
              </a:rPr>
              <a:t>gt</a:t>
            </a:r>
            <a:r>
              <a:rPr sz="2700" dirty="0">
                <a:latin typeface="Georgia"/>
                <a:cs typeface="Georgia"/>
              </a:rPr>
              <a:t>h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er</a:t>
            </a:r>
            <a:r>
              <a:rPr sz="2700" spc="-10" dirty="0">
                <a:latin typeface="Georgia"/>
                <a:cs typeface="Georgia"/>
              </a:rPr>
              <a:t> 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ht	e</a:t>
            </a:r>
            <a:r>
              <a:rPr sz="2700" spc="-5" dirty="0">
                <a:latin typeface="Georgia"/>
                <a:cs typeface="Georgia"/>
              </a:rPr>
              <a:t>ff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ive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 d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5" dirty="0">
                <a:latin typeface="Georgia"/>
                <a:cs typeface="Georgia"/>
              </a:rPr>
              <a:t>k</a:t>
            </a:r>
            <a:r>
              <a:rPr sz="2700" dirty="0">
                <a:latin typeface="Georgia"/>
                <a:cs typeface="Georgia"/>
              </a:rPr>
              <a:t>er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k</a:t>
            </a:r>
            <a:r>
              <a:rPr sz="2700" dirty="0">
                <a:latin typeface="Georgia"/>
                <a:cs typeface="Georgia"/>
              </a:rPr>
              <a:t>inned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ien</a:t>
            </a:r>
            <a:r>
              <a:rPr sz="2700" spc="5" dirty="0">
                <a:latin typeface="Georgia"/>
                <a:cs typeface="Georgia"/>
              </a:rPr>
              <a:t>ts</a:t>
            </a:r>
            <a:endParaRPr sz="2700">
              <a:latin typeface="Georgia"/>
              <a:cs typeface="Georgia"/>
            </a:endParaRPr>
          </a:p>
          <a:p>
            <a:pPr marL="230504" indent="-217804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231140" algn="l"/>
              </a:tabLst>
            </a:pPr>
            <a:r>
              <a:rPr sz="2700" dirty="0">
                <a:latin typeface="Georgia"/>
                <a:cs typeface="Georgia"/>
              </a:rPr>
              <a:t>Req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ul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 vi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st</a:t>
            </a:r>
            <a:endParaRPr sz="2700">
              <a:latin typeface="Georgia"/>
              <a:cs typeface="Georgia"/>
            </a:endParaRPr>
          </a:p>
          <a:p>
            <a:pPr marL="229870" indent="-217170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xp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ive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5715000"/>
            <a:ext cx="746760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337820">
              <a:lnSpc>
                <a:spcPct val="100000"/>
              </a:lnSpc>
            </a:pPr>
            <a:r>
              <a:rPr sz="1200" spc="-5" dirty="0">
                <a:latin typeface="Georgia"/>
                <a:cs typeface="Georgia"/>
              </a:rPr>
              <a:t>Ba</a:t>
            </a:r>
            <a:r>
              <a:rPr sz="1200" spc="5" dirty="0">
                <a:latin typeface="Georgia"/>
                <a:cs typeface="Georgia"/>
              </a:rPr>
              <a:t>tt</a:t>
            </a:r>
            <a:r>
              <a:rPr sz="1200" dirty="0">
                <a:latin typeface="Georgia"/>
                <a:cs typeface="Georgia"/>
              </a:rPr>
              <a:t>le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F,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de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CE</a:t>
            </a:r>
            <a:r>
              <a:rPr sz="1200" dirty="0">
                <a:latin typeface="Georgia"/>
                <a:cs typeface="Georgia"/>
              </a:rPr>
              <a:t>. 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dirty="0">
                <a:latin typeface="Georgia"/>
                <a:cs typeface="Georgia"/>
              </a:rPr>
              <a:t>e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 </a:t>
            </a:r>
            <a:r>
              <a:rPr sz="1200" spc="-5" dirty="0">
                <a:latin typeface="Georgia"/>
                <a:cs typeface="Georgia"/>
              </a:rPr>
              <a:t>Lase</a:t>
            </a:r>
            <a:r>
              <a:rPr sz="1200" dirty="0">
                <a:latin typeface="Georgia"/>
                <a:cs typeface="Georgia"/>
              </a:rPr>
              <a:t>rs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rk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dirty="0">
                <a:latin typeface="Georgia"/>
                <a:cs typeface="Georgia"/>
              </a:rPr>
              <a:t>k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ypes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Semina</a:t>
            </a:r>
            <a:r>
              <a:rPr sz="1200" dirty="0">
                <a:latin typeface="Georgia"/>
                <a:cs typeface="Georgia"/>
              </a:rPr>
              <a:t>rs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on</a:t>
            </a:r>
            <a:r>
              <a:rPr sz="1200" spc="-5" dirty="0">
                <a:latin typeface="Georgia"/>
                <a:cs typeface="Georgia"/>
              </a:rPr>
              <a:t> C</a:t>
            </a:r>
            <a:r>
              <a:rPr sz="1200" spc="5" dirty="0">
                <a:latin typeface="Georgia"/>
                <a:cs typeface="Georgia"/>
              </a:rPr>
              <a:t>ut</a:t>
            </a:r>
            <a:r>
              <a:rPr sz="1200" spc="-5" dirty="0">
                <a:latin typeface="Georgia"/>
                <a:cs typeface="Georgia"/>
              </a:rPr>
              <a:t>ane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-5" dirty="0">
                <a:latin typeface="Georgia"/>
                <a:cs typeface="Georgia"/>
              </a:rPr>
              <a:t>edicin</a:t>
            </a:r>
            <a:r>
              <a:rPr sz="1200" dirty="0">
                <a:latin typeface="Georgia"/>
                <a:cs typeface="Georgia"/>
              </a:rPr>
              <a:t>e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rg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y</a:t>
            </a:r>
            <a:r>
              <a:rPr sz="1200" dirty="0">
                <a:latin typeface="Georgia"/>
                <a:cs typeface="Georgia"/>
              </a:rPr>
              <a:t>, 2</a:t>
            </a:r>
            <a:r>
              <a:rPr sz="1200" spc="-5" dirty="0">
                <a:latin typeface="Georgia"/>
                <a:cs typeface="Georgia"/>
              </a:rPr>
              <a:t>00</a:t>
            </a:r>
            <a:r>
              <a:rPr sz="1200" dirty="0">
                <a:latin typeface="Georgia"/>
                <a:cs typeface="Georgia"/>
              </a:rPr>
              <a:t>9;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28</a:t>
            </a:r>
            <a:r>
              <a:rPr sz="1200" spc="-5" dirty="0">
                <a:latin typeface="Georgia"/>
                <a:cs typeface="Georgia"/>
              </a:rPr>
              <a:t>:</a:t>
            </a:r>
            <a:r>
              <a:rPr sz="1200" dirty="0">
                <a:latin typeface="Georgia"/>
                <a:cs typeface="Georgia"/>
              </a:rPr>
              <a:t>1</a:t>
            </a:r>
            <a:r>
              <a:rPr sz="1200" spc="-5" dirty="0">
                <a:latin typeface="Georgia"/>
                <a:cs typeface="Georgia"/>
              </a:rPr>
              <a:t>30-</a:t>
            </a:r>
            <a:r>
              <a:rPr sz="1200" dirty="0">
                <a:latin typeface="Georgia"/>
                <a:cs typeface="Georgia"/>
              </a:rPr>
              <a:t>1</a:t>
            </a:r>
            <a:r>
              <a:rPr sz="1200" spc="-10" dirty="0">
                <a:latin typeface="Georgia"/>
                <a:cs typeface="Georgia"/>
              </a:rPr>
              <a:t>40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391275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75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511831"/>
            <a:ext cx="739584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8CADAE"/>
                </a:solidFill>
              </a:rPr>
              <a:t>Pot</a:t>
            </a:r>
            <a:r>
              <a:rPr sz="4800" spc="-5" dirty="0">
                <a:solidFill>
                  <a:srgbClr val="8CADAE"/>
                </a:solidFill>
              </a:rPr>
              <a:t>en</a:t>
            </a:r>
            <a:r>
              <a:rPr sz="4800" dirty="0">
                <a:solidFill>
                  <a:srgbClr val="8CADAE"/>
                </a:solidFill>
              </a:rPr>
              <a:t>t</a:t>
            </a:r>
            <a:r>
              <a:rPr sz="4800" spc="-5" dirty="0">
                <a:solidFill>
                  <a:srgbClr val="8CADAE"/>
                </a:solidFill>
              </a:rPr>
              <a:t>i</a:t>
            </a:r>
            <a:r>
              <a:rPr sz="4800" dirty="0">
                <a:solidFill>
                  <a:srgbClr val="8CADAE"/>
                </a:solidFill>
              </a:rPr>
              <a:t>al</a:t>
            </a:r>
            <a:r>
              <a:rPr sz="4800" spc="35" dirty="0">
                <a:solidFill>
                  <a:srgbClr val="8CADAE"/>
                </a:solidFill>
              </a:rPr>
              <a:t> </a:t>
            </a:r>
            <a:r>
              <a:rPr sz="4800" spc="-10" dirty="0">
                <a:solidFill>
                  <a:srgbClr val="8CADAE"/>
                </a:solidFill>
              </a:rPr>
              <a:t>L</a:t>
            </a:r>
            <a:r>
              <a:rPr sz="4800" dirty="0">
                <a:solidFill>
                  <a:srgbClr val="8CADAE"/>
                </a:solidFill>
              </a:rPr>
              <a:t>as</a:t>
            </a:r>
            <a:r>
              <a:rPr sz="4800" spc="-5" dirty="0">
                <a:solidFill>
                  <a:srgbClr val="8CADAE"/>
                </a:solidFill>
              </a:rPr>
              <a:t>e</a:t>
            </a:r>
            <a:r>
              <a:rPr sz="4800" dirty="0">
                <a:solidFill>
                  <a:srgbClr val="8CADAE"/>
                </a:solidFill>
              </a:rPr>
              <a:t>r</a:t>
            </a:r>
            <a:r>
              <a:rPr sz="4800" spc="15" dirty="0">
                <a:solidFill>
                  <a:srgbClr val="8CADAE"/>
                </a:solidFill>
              </a:rPr>
              <a:t> </a:t>
            </a:r>
            <a:r>
              <a:rPr sz="4800" spc="-5" dirty="0">
                <a:solidFill>
                  <a:srgbClr val="8CADAE"/>
                </a:solidFill>
              </a:rPr>
              <a:t>Si</a:t>
            </a:r>
            <a:r>
              <a:rPr sz="4800" dirty="0">
                <a:solidFill>
                  <a:srgbClr val="8CADAE"/>
                </a:solidFill>
              </a:rPr>
              <a:t>de</a:t>
            </a:r>
            <a:r>
              <a:rPr sz="4800" spc="10" dirty="0">
                <a:solidFill>
                  <a:srgbClr val="8CADAE"/>
                </a:solidFill>
              </a:rPr>
              <a:t> </a:t>
            </a:r>
            <a:r>
              <a:rPr sz="4800" spc="-5" dirty="0">
                <a:solidFill>
                  <a:srgbClr val="8CADAE"/>
                </a:solidFill>
              </a:rPr>
              <a:t>E</a:t>
            </a:r>
            <a:r>
              <a:rPr sz="4800" dirty="0">
                <a:solidFill>
                  <a:srgbClr val="8CADAE"/>
                </a:solidFill>
              </a:rPr>
              <a:t>ff</a:t>
            </a:r>
            <a:r>
              <a:rPr sz="4800" spc="-5" dirty="0">
                <a:solidFill>
                  <a:srgbClr val="8CADAE"/>
                </a:solidFill>
              </a:rPr>
              <a:t>e</a:t>
            </a:r>
            <a:r>
              <a:rPr sz="4800" dirty="0">
                <a:solidFill>
                  <a:srgbClr val="8CADAE"/>
                </a:solidFill>
              </a:rPr>
              <a:t>cts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3810000" y="1447800"/>
            <a:ext cx="1527365" cy="195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1524000"/>
            <a:ext cx="2743199" cy="16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1447800"/>
            <a:ext cx="2971799" cy="2211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3810000"/>
            <a:ext cx="2686062" cy="2143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3810000"/>
            <a:ext cx="3283877" cy="2061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6172200"/>
            <a:ext cx="8229600" cy="462280"/>
          </a:xfrm>
          <a:custGeom>
            <a:avLst/>
            <a:gdLst/>
            <a:ahLst/>
            <a:cxnLst/>
            <a:rect l="l" t="t" r="r" b="b"/>
            <a:pathLst>
              <a:path w="8229600" h="462279">
                <a:moveTo>
                  <a:pt x="0" y="0"/>
                </a:moveTo>
                <a:lnTo>
                  <a:pt x="8229600" y="0"/>
                </a:lnTo>
                <a:lnTo>
                  <a:pt x="8229600" y="461962"/>
                </a:lnTo>
                <a:lnTo>
                  <a:pt x="0" y="4619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9740" y="6230053"/>
            <a:ext cx="794639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esy</a:t>
            </a:r>
            <a:r>
              <a:rPr sz="1200" dirty="0">
                <a:latin typeface="Georgia"/>
                <a:cs typeface="Georgia"/>
              </a:rPr>
              <a:t>: 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Dr.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ot F.</a:t>
            </a:r>
            <a:r>
              <a:rPr sz="1200" spc="-5" dirty="0">
                <a:latin typeface="Georgia"/>
                <a:cs typeface="Georgia"/>
              </a:rPr>
              <a:t> Ba</a:t>
            </a:r>
            <a:r>
              <a:rPr sz="1200" spc="5" dirty="0">
                <a:latin typeface="Georgia"/>
                <a:cs typeface="Georgia"/>
              </a:rPr>
              <a:t>tt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5" dirty="0">
                <a:latin typeface="Georgia"/>
                <a:cs typeface="Georgia"/>
              </a:rPr>
              <a:t>tu</a:t>
            </a:r>
            <a:r>
              <a:rPr sz="1200" dirty="0">
                <a:latin typeface="Georgia"/>
                <a:cs typeface="Georgia"/>
              </a:rPr>
              <a:t>ra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sme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ma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ology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&amp;</a:t>
            </a:r>
            <a:r>
              <a:rPr sz="1200" spc="-5" dirty="0">
                <a:latin typeface="Georgia"/>
                <a:cs typeface="Georgia"/>
              </a:rPr>
              <a:t> Lase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Cen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r/ D</a:t>
            </a:r>
            <a:r>
              <a:rPr sz="1200" spc="-5" dirty="0">
                <a:latin typeface="Georgia"/>
                <a:cs typeface="Georgia"/>
              </a:rPr>
              <a:t>epa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men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 D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ma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ology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ow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rd U</a:t>
            </a:r>
            <a:r>
              <a:rPr sz="1200" spc="-5" dirty="0">
                <a:latin typeface="Georgia"/>
                <a:cs typeface="Georgia"/>
              </a:rPr>
              <a:t>ni</a:t>
            </a:r>
            <a:r>
              <a:rPr sz="1200" dirty="0">
                <a:latin typeface="Georgia"/>
                <a:cs typeface="Georgia"/>
              </a:rPr>
              <a:t>v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si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spi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ashin</a:t>
            </a:r>
            <a:r>
              <a:rPr sz="1200" dirty="0">
                <a:latin typeface="Georgia"/>
                <a:cs typeface="Georgia"/>
              </a:rPr>
              <a:t>g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DC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089" rIns="0" bIns="0" rtlCol="0">
            <a:spAutoFit/>
          </a:bodyPr>
          <a:lstStyle/>
          <a:p>
            <a:pPr marL="704215">
              <a:lnSpc>
                <a:spcPct val="100000"/>
              </a:lnSpc>
            </a:pPr>
            <a:r>
              <a:rPr sz="2800" spc="-5" dirty="0"/>
              <a:t>L</a:t>
            </a:r>
            <a:r>
              <a:rPr sz="2800" spc="-15" dirty="0"/>
              <a:t>a</a:t>
            </a:r>
            <a:r>
              <a:rPr sz="2800" spc="-5" dirty="0"/>
              <a:t>s</a:t>
            </a:r>
            <a:r>
              <a:rPr sz="2800" dirty="0"/>
              <a:t>e</a:t>
            </a:r>
            <a:r>
              <a:rPr sz="2800" spc="-5" dirty="0"/>
              <a:t>r</a:t>
            </a:r>
            <a:r>
              <a:rPr sz="2800" dirty="0"/>
              <a:t> </a:t>
            </a:r>
            <a:r>
              <a:rPr sz="2800" spc="-5" dirty="0"/>
              <a:t>H</a:t>
            </a:r>
            <a:r>
              <a:rPr sz="2800" spc="-15" dirty="0"/>
              <a:t>a</a:t>
            </a:r>
            <a:r>
              <a:rPr sz="2800" spc="-10" dirty="0"/>
              <a:t>i</a:t>
            </a:r>
            <a:r>
              <a:rPr sz="2800" spc="-5" dirty="0"/>
              <a:t>r</a:t>
            </a:r>
            <a:r>
              <a:rPr sz="2800" spc="25" dirty="0"/>
              <a:t> </a:t>
            </a:r>
            <a:r>
              <a:rPr sz="2800" spc="-15" dirty="0"/>
              <a:t>R</a:t>
            </a:r>
            <a:r>
              <a:rPr sz="2800" dirty="0"/>
              <a:t>e</a:t>
            </a:r>
            <a:r>
              <a:rPr sz="2800" spc="-10" dirty="0"/>
              <a:t>m</a:t>
            </a:r>
            <a:r>
              <a:rPr sz="2800" dirty="0"/>
              <a:t>o</a:t>
            </a:r>
            <a:r>
              <a:rPr sz="2800" spc="-5" dirty="0"/>
              <a:t>v</a:t>
            </a:r>
            <a:r>
              <a:rPr sz="2800" spc="-15" dirty="0"/>
              <a:t>a</a:t>
            </a:r>
            <a:r>
              <a:rPr sz="2800" dirty="0"/>
              <a:t>l</a:t>
            </a:r>
            <a:r>
              <a:rPr sz="2800" spc="-5" dirty="0"/>
              <a:t>:</a:t>
            </a:r>
            <a:r>
              <a:rPr sz="2800" spc="10" dirty="0"/>
              <a:t> </a:t>
            </a:r>
            <a:r>
              <a:rPr sz="2800" spc="-5" dirty="0"/>
              <a:t>S</a:t>
            </a:r>
            <a:r>
              <a:rPr sz="2800" spc="-15" dirty="0"/>
              <a:t>a</a:t>
            </a:r>
            <a:r>
              <a:rPr sz="2800" spc="-5" dirty="0"/>
              <a:t>fe</a:t>
            </a:r>
            <a:r>
              <a:rPr sz="2800" dirty="0"/>
              <a:t> </a:t>
            </a:r>
            <a:r>
              <a:rPr sz="2800" spc="-15" dirty="0"/>
              <a:t>a</a:t>
            </a:r>
            <a:r>
              <a:rPr sz="2800" spc="-5" dirty="0"/>
              <a:t>nd</a:t>
            </a:r>
            <a:r>
              <a:rPr sz="2800" spc="10" dirty="0"/>
              <a:t> </a:t>
            </a:r>
            <a:r>
              <a:rPr sz="2800" spc="-5" dirty="0"/>
              <a:t>H</a:t>
            </a:r>
            <a:r>
              <a:rPr sz="2800" spc="-10" dirty="0"/>
              <a:t>i</a:t>
            </a:r>
            <a:r>
              <a:rPr sz="2800" dirty="0"/>
              <a:t>gh</a:t>
            </a:r>
            <a:r>
              <a:rPr sz="2800" spc="-5" dirty="0"/>
              <a:t>ly</a:t>
            </a:r>
            <a:r>
              <a:rPr sz="2800" dirty="0"/>
              <a:t> </a:t>
            </a:r>
            <a:r>
              <a:rPr sz="2800" spc="-10" dirty="0"/>
              <a:t>E</a:t>
            </a:r>
            <a:r>
              <a:rPr sz="2800" spc="-5" dirty="0"/>
              <a:t>ff</a:t>
            </a:r>
            <a:r>
              <a:rPr sz="2800" dirty="0"/>
              <a:t>e</a:t>
            </a:r>
            <a:r>
              <a:rPr sz="2800" spc="-5" dirty="0"/>
              <a:t>c</a:t>
            </a:r>
            <a:r>
              <a:rPr sz="2800" spc="-15" dirty="0"/>
              <a:t>t</a:t>
            </a:r>
            <a:r>
              <a:rPr sz="2800" spc="-10" dirty="0"/>
              <a:t>i</a:t>
            </a:r>
            <a:r>
              <a:rPr sz="2800" spc="-5" dirty="0"/>
              <a:t>ve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533400" y="1524000"/>
            <a:ext cx="3146424" cy="1981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65725" y="1447800"/>
            <a:ext cx="3063874" cy="190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2925" y="4114800"/>
            <a:ext cx="3190874" cy="2133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49850" y="4114800"/>
            <a:ext cx="3079749" cy="213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28971" y="3426793"/>
            <a:ext cx="32550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646B86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646B86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646B86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646B86"/>
                </a:solidFill>
                <a:latin typeface="Arial"/>
                <a:cs typeface="Arial"/>
              </a:rPr>
              <a:t>ears</a:t>
            </a:r>
            <a:r>
              <a:rPr sz="2000" b="1" spc="5" dirty="0">
                <a:solidFill>
                  <a:srgbClr val="646B8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46B86"/>
                </a:solidFill>
                <a:latin typeface="Arial"/>
                <a:cs typeface="Arial"/>
              </a:rPr>
              <a:t>after</a:t>
            </a:r>
            <a:r>
              <a:rPr sz="2000" b="1" spc="-45" dirty="0">
                <a:solidFill>
                  <a:srgbClr val="646B8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46B8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646B86"/>
                </a:solidFill>
                <a:latin typeface="Arial"/>
                <a:cs typeface="Arial"/>
              </a:rPr>
              <a:t>ast</a:t>
            </a:r>
            <a:r>
              <a:rPr sz="2000" b="1" spc="-25" dirty="0">
                <a:solidFill>
                  <a:srgbClr val="646B8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46B86"/>
                </a:solidFill>
                <a:latin typeface="Arial"/>
                <a:cs typeface="Arial"/>
              </a:rPr>
              <a:t>treat</a:t>
            </a:r>
            <a:r>
              <a:rPr sz="2000" b="1" spc="-10" dirty="0">
                <a:solidFill>
                  <a:srgbClr val="646B86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646B86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" y="6324600"/>
            <a:ext cx="8729980" cy="276225"/>
          </a:xfrm>
          <a:custGeom>
            <a:avLst/>
            <a:gdLst/>
            <a:ahLst/>
            <a:cxnLst/>
            <a:rect l="l" t="t" r="r" b="b"/>
            <a:pathLst>
              <a:path w="8729980" h="276225">
                <a:moveTo>
                  <a:pt x="0" y="0"/>
                </a:moveTo>
                <a:lnTo>
                  <a:pt x="8729662" y="0"/>
                </a:lnTo>
                <a:lnTo>
                  <a:pt x="8729662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7340" y="6382453"/>
            <a:ext cx="8510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esy</a:t>
            </a:r>
            <a:r>
              <a:rPr sz="1200" dirty="0">
                <a:latin typeface="Georgia"/>
                <a:cs typeface="Georgia"/>
              </a:rPr>
              <a:t>: 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Dr.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ot F.</a:t>
            </a:r>
            <a:r>
              <a:rPr sz="1200" spc="-5" dirty="0">
                <a:latin typeface="Georgia"/>
                <a:cs typeface="Georgia"/>
              </a:rPr>
              <a:t> Ba</a:t>
            </a:r>
            <a:r>
              <a:rPr sz="1200" spc="5" dirty="0">
                <a:latin typeface="Georgia"/>
                <a:cs typeface="Georgia"/>
              </a:rPr>
              <a:t>tt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5" dirty="0">
                <a:latin typeface="Georgia"/>
                <a:cs typeface="Georgia"/>
              </a:rPr>
              <a:t>tu</a:t>
            </a:r>
            <a:r>
              <a:rPr sz="1200" dirty="0">
                <a:latin typeface="Georgia"/>
                <a:cs typeface="Georgia"/>
              </a:rPr>
              <a:t>ra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sme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ma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ology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&amp;</a:t>
            </a:r>
            <a:r>
              <a:rPr sz="1200" spc="-5" dirty="0">
                <a:latin typeface="Georgia"/>
                <a:cs typeface="Georgia"/>
              </a:rPr>
              <a:t> Lase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Cen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r/</a:t>
            </a:r>
            <a:r>
              <a:rPr sz="1200" spc="-10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ow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rd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ni</a:t>
            </a:r>
            <a:r>
              <a:rPr sz="1200" dirty="0">
                <a:latin typeface="Georgia"/>
                <a:cs typeface="Georgia"/>
              </a:rPr>
              <a:t>v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si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spi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ashin</a:t>
            </a:r>
            <a:r>
              <a:rPr sz="1200" dirty="0">
                <a:latin typeface="Georgia"/>
                <a:cs typeface="Georgia"/>
              </a:rPr>
              <a:t>g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DC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1981200"/>
            <a:ext cx="4232262" cy="325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1981200"/>
            <a:ext cx="4191000" cy="3200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4002" y="5472445"/>
            <a:ext cx="214058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4255" algn="l"/>
              </a:tabLst>
            </a:pPr>
            <a:r>
              <a:rPr sz="1800" b="1" spc="-5" dirty="0">
                <a:solidFill>
                  <a:srgbClr val="8CADAE"/>
                </a:solidFill>
                <a:latin typeface="Georgia"/>
                <a:cs typeface="Georgia"/>
              </a:rPr>
              <a:t>4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0</a:t>
            </a:r>
            <a:r>
              <a:rPr sz="1800" b="1" spc="20" dirty="0">
                <a:solidFill>
                  <a:srgbClr val="8CADAE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8CADAE"/>
                </a:solidFill>
                <a:latin typeface="Georgia"/>
                <a:cs typeface="Georgia"/>
              </a:rPr>
              <a:t>m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s	30</a:t>
            </a:r>
            <a:r>
              <a:rPr sz="1800" b="1" spc="-5" dirty="0">
                <a:solidFill>
                  <a:srgbClr val="8CADAE"/>
                </a:solidFill>
                <a:latin typeface="Georgia"/>
                <a:cs typeface="Georgia"/>
              </a:rPr>
              <a:t> J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/cm</a:t>
            </a:r>
            <a:r>
              <a:rPr sz="1800" b="1" spc="5" dirty="0">
                <a:solidFill>
                  <a:srgbClr val="8CADAE"/>
                </a:solidFill>
                <a:latin typeface="Georgia"/>
                <a:cs typeface="Georgia"/>
              </a:rPr>
              <a:t> </a:t>
            </a:r>
            <a:r>
              <a:rPr sz="1800" b="1" baseline="25462" dirty="0">
                <a:solidFill>
                  <a:srgbClr val="8CADAE"/>
                </a:solidFill>
                <a:latin typeface="Arial"/>
                <a:cs typeface="Arial"/>
              </a:rPr>
              <a:t>2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6485" y="5403826"/>
            <a:ext cx="30714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1</a:t>
            </a:r>
            <a:r>
              <a:rPr sz="1800" b="1" spc="5" dirty="0">
                <a:solidFill>
                  <a:srgbClr val="8CADAE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8CADAE"/>
                </a:solidFill>
                <a:latin typeface="Georgia"/>
                <a:cs typeface="Georgia"/>
              </a:rPr>
              <a:t>y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e</a:t>
            </a:r>
            <a:r>
              <a:rPr sz="1800" b="1" spc="-10" dirty="0">
                <a:solidFill>
                  <a:srgbClr val="8CADAE"/>
                </a:solidFill>
                <a:latin typeface="Georgia"/>
                <a:cs typeface="Georgia"/>
              </a:rPr>
              <a:t>a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r</a:t>
            </a:r>
            <a:r>
              <a:rPr sz="1800" b="1" spc="20" dirty="0">
                <a:solidFill>
                  <a:srgbClr val="8CADAE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8CADAE"/>
                </a:solidFill>
                <a:latin typeface="Georgia"/>
                <a:cs typeface="Georgia"/>
              </a:rPr>
              <a:t>a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f</a:t>
            </a:r>
            <a:r>
              <a:rPr sz="1800" b="1" spc="5" dirty="0">
                <a:solidFill>
                  <a:srgbClr val="8CADAE"/>
                </a:solidFill>
                <a:latin typeface="Georgia"/>
                <a:cs typeface="Georgia"/>
              </a:rPr>
              <a:t>t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er</a:t>
            </a:r>
            <a:r>
              <a:rPr sz="1800" b="1" spc="-5" dirty="0">
                <a:solidFill>
                  <a:srgbClr val="8CADAE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8CADAE"/>
                </a:solidFill>
                <a:latin typeface="Georgia"/>
                <a:cs typeface="Georgia"/>
              </a:rPr>
              <a:t>1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2</a:t>
            </a:r>
            <a:r>
              <a:rPr sz="1800" b="1" spc="10" dirty="0">
                <a:solidFill>
                  <a:srgbClr val="8CADAE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8CADAE"/>
                </a:solidFill>
                <a:latin typeface="Georgia"/>
                <a:cs typeface="Georgia"/>
              </a:rPr>
              <a:t>T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re</a:t>
            </a:r>
            <a:r>
              <a:rPr sz="1800" b="1" spc="-10" dirty="0">
                <a:solidFill>
                  <a:srgbClr val="8CADAE"/>
                </a:solidFill>
                <a:latin typeface="Georgia"/>
                <a:cs typeface="Georgia"/>
              </a:rPr>
              <a:t>a</a:t>
            </a:r>
            <a:r>
              <a:rPr sz="1800" b="1" spc="5" dirty="0">
                <a:solidFill>
                  <a:srgbClr val="8CADAE"/>
                </a:solidFill>
                <a:latin typeface="Georgia"/>
                <a:cs typeface="Georgia"/>
              </a:rPr>
              <a:t>t</a:t>
            </a:r>
            <a:r>
              <a:rPr sz="1800" b="1" spc="-10" dirty="0">
                <a:solidFill>
                  <a:srgbClr val="8CADAE"/>
                </a:solidFill>
                <a:latin typeface="Georgia"/>
                <a:cs typeface="Georgia"/>
              </a:rPr>
              <a:t>m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e</a:t>
            </a:r>
            <a:r>
              <a:rPr sz="1800" b="1" spc="-10" dirty="0">
                <a:solidFill>
                  <a:srgbClr val="8CADAE"/>
                </a:solidFill>
                <a:latin typeface="Georgia"/>
                <a:cs typeface="Georgia"/>
              </a:rPr>
              <a:t>n</a:t>
            </a:r>
            <a:r>
              <a:rPr sz="1800" b="1" spc="5" dirty="0">
                <a:solidFill>
                  <a:srgbClr val="8CADAE"/>
                </a:solidFill>
                <a:latin typeface="Georgia"/>
                <a:cs typeface="Georgia"/>
              </a:rPr>
              <a:t>t</a:t>
            </a:r>
            <a:r>
              <a:rPr sz="1800" b="1" dirty="0">
                <a:solidFill>
                  <a:srgbClr val="8CADAE"/>
                </a:solidFill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126" rIns="0" bIns="0" rtlCol="0">
            <a:spAutoFit/>
          </a:bodyPr>
          <a:lstStyle/>
          <a:p>
            <a:pPr marL="186055">
              <a:lnSpc>
                <a:spcPct val="100000"/>
              </a:lnSpc>
            </a:pPr>
            <a:r>
              <a:rPr sz="4000" spc="-5" dirty="0">
                <a:solidFill>
                  <a:srgbClr val="8CADAE"/>
                </a:solidFill>
              </a:rPr>
              <a:t>I</a:t>
            </a:r>
            <a:r>
              <a:rPr sz="4000" spc="-10" dirty="0">
                <a:solidFill>
                  <a:srgbClr val="8CADAE"/>
                </a:solidFill>
              </a:rPr>
              <a:t>mp</a:t>
            </a:r>
            <a:r>
              <a:rPr sz="4000" spc="-15" dirty="0">
                <a:solidFill>
                  <a:srgbClr val="8CADAE"/>
                </a:solidFill>
              </a:rPr>
              <a:t>r</a:t>
            </a:r>
            <a:r>
              <a:rPr sz="4000" spc="-5" dirty="0">
                <a:solidFill>
                  <a:srgbClr val="8CADAE"/>
                </a:solidFill>
              </a:rPr>
              <a:t>o</a:t>
            </a:r>
            <a:r>
              <a:rPr sz="4000" spc="-15" dirty="0">
                <a:solidFill>
                  <a:srgbClr val="8CADAE"/>
                </a:solidFill>
              </a:rPr>
              <a:t>v</a:t>
            </a:r>
            <a:r>
              <a:rPr sz="4000" spc="-5" dirty="0">
                <a:solidFill>
                  <a:srgbClr val="8CADAE"/>
                </a:solidFill>
              </a:rPr>
              <a:t>e</a:t>
            </a:r>
            <a:r>
              <a:rPr sz="4000" spc="-10" dirty="0">
                <a:solidFill>
                  <a:srgbClr val="8CADAE"/>
                </a:solidFill>
              </a:rPr>
              <a:t>m</a:t>
            </a:r>
            <a:r>
              <a:rPr sz="4000" spc="-5" dirty="0">
                <a:solidFill>
                  <a:srgbClr val="8CADAE"/>
                </a:solidFill>
              </a:rPr>
              <a:t>ent</a:t>
            </a:r>
            <a:r>
              <a:rPr sz="4000" spc="40" dirty="0">
                <a:solidFill>
                  <a:srgbClr val="8CADAE"/>
                </a:solidFill>
              </a:rPr>
              <a:t> </a:t>
            </a:r>
            <a:r>
              <a:rPr sz="4000" spc="-5" dirty="0">
                <a:solidFill>
                  <a:srgbClr val="8CADAE"/>
                </a:solidFill>
              </a:rPr>
              <a:t>in S</a:t>
            </a:r>
            <a:r>
              <a:rPr sz="4000" spc="-15" dirty="0">
                <a:solidFill>
                  <a:srgbClr val="8CADAE"/>
                </a:solidFill>
              </a:rPr>
              <a:t>k</a:t>
            </a:r>
            <a:r>
              <a:rPr sz="4000" spc="-5" dirty="0">
                <a:solidFill>
                  <a:srgbClr val="8CADAE"/>
                </a:solidFill>
              </a:rPr>
              <a:t>in</a:t>
            </a:r>
            <a:r>
              <a:rPr sz="4000" spc="5" dirty="0">
                <a:solidFill>
                  <a:srgbClr val="8CADAE"/>
                </a:solidFill>
              </a:rPr>
              <a:t> </a:t>
            </a:r>
            <a:r>
              <a:rPr sz="4000" spc="-5" dirty="0">
                <a:solidFill>
                  <a:srgbClr val="8CADAE"/>
                </a:solidFill>
              </a:rPr>
              <a:t>Tone</a:t>
            </a:r>
            <a:r>
              <a:rPr sz="4000" spc="-10" dirty="0">
                <a:solidFill>
                  <a:srgbClr val="8CADAE"/>
                </a:solidFill>
              </a:rPr>
              <a:t>/</a:t>
            </a:r>
            <a:r>
              <a:rPr sz="4000" spc="-5" dirty="0">
                <a:solidFill>
                  <a:srgbClr val="8CADAE"/>
                </a:solidFill>
              </a:rPr>
              <a:t>Te</a:t>
            </a:r>
            <a:r>
              <a:rPr sz="4000" spc="-10" dirty="0">
                <a:solidFill>
                  <a:srgbClr val="8CADAE"/>
                </a:solidFill>
              </a:rPr>
              <a:t>x</a:t>
            </a:r>
            <a:r>
              <a:rPr sz="4000" spc="-5" dirty="0">
                <a:solidFill>
                  <a:srgbClr val="8CADAE"/>
                </a:solidFill>
              </a:rPr>
              <a:t>t</a:t>
            </a:r>
            <a:r>
              <a:rPr sz="4000" dirty="0">
                <a:solidFill>
                  <a:srgbClr val="8CADAE"/>
                </a:solidFill>
              </a:rPr>
              <a:t>u</a:t>
            </a:r>
            <a:r>
              <a:rPr sz="4000" spc="-15" dirty="0">
                <a:solidFill>
                  <a:srgbClr val="8CADAE"/>
                </a:solidFill>
              </a:rPr>
              <a:t>r</a:t>
            </a:r>
            <a:r>
              <a:rPr sz="4000" spc="-5" dirty="0">
                <a:solidFill>
                  <a:srgbClr val="8CADAE"/>
                </a:solidFill>
              </a:rPr>
              <a:t>e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307340" y="6001453"/>
            <a:ext cx="8510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esy</a:t>
            </a:r>
            <a:r>
              <a:rPr sz="1200" dirty="0">
                <a:latin typeface="Georgia"/>
                <a:cs typeface="Georgia"/>
              </a:rPr>
              <a:t>: 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Dr.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ot F.</a:t>
            </a:r>
            <a:r>
              <a:rPr sz="1200" spc="-5" dirty="0">
                <a:latin typeface="Georgia"/>
                <a:cs typeface="Georgia"/>
              </a:rPr>
              <a:t> Ba</a:t>
            </a:r>
            <a:r>
              <a:rPr sz="1200" spc="5" dirty="0">
                <a:latin typeface="Georgia"/>
                <a:cs typeface="Georgia"/>
              </a:rPr>
              <a:t>tt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5" dirty="0">
                <a:latin typeface="Georgia"/>
                <a:cs typeface="Georgia"/>
              </a:rPr>
              <a:t>tu</a:t>
            </a:r>
            <a:r>
              <a:rPr sz="1200" dirty="0">
                <a:latin typeface="Georgia"/>
                <a:cs typeface="Georgia"/>
              </a:rPr>
              <a:t>ra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sme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ma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ology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&amp;</a:t>
            </a:r>
            <a:r>
              <a:rPr sz="1200" spc="-5" dirty="0">
                <a:latin typeface="Georgia"/>
                <a:cs typeface="Georgia"/>
              </a:rPr>
              <a:t> Lase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Cen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r/</a:t>
            </a:r>
            <a:r>
              <a:rPr sz="1200" spc="-10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ow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rd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ni</a:t>
            </a:r>
            <a:r>
              <a:rPr sz="1200" dirty="0">
                <a:latin typeface="Georgia"/>
                <a:cs typeface="Georgia"/>
              </a:rPr>
              <a:t>v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si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spi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ashin</a:t>
            </a:r>
            <a:r>
              <a:rPr sz="1200" dirty="0">
                <a:latin typeface="Georgia"/>
                <a:cs typeface="Georgia"/>
              </a:rPr>
              <a:t>g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DC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948055">
              <a:lnSpc>
                <a:spcPct val="100000"/>
              </a:lnSpc>
            </a:pPr>
            <a:r>
              <a:rPr dirty="0"/>
              <a:t>H</a:t>
            </a:r>
            <a:r>
              <a:rPr spc="-5" dirty="0"/>
              <a:t>o</a:t>
            </a:r>
            <a:r>
              <a:rPr dirty="0"/>
              <a:t>r</a:t>
            </a:r>
            <a:r>
              <a:rPr spc="-5" dirty="0"/>
              <a:t>mo</a:t>
            </a:r>
            <a:r>
              <a:rPr spc="-10" dirty="0"/>
              <a:t>n</a:t>
            </a:r>
            <a:r>
              <a:rPr dirty="0"/>
              <a:t>al</a:t>
            </a:r>
            <a:r>
              <a:rPr spc="10" dirty="0"/>
              <a:t> </a:t>
            </a:r>
            <a:r>
              <a:rPr spc="-5" dirty="0"/>
              <a:t>T</a:t>
            </a:r>
            <a:r>
              <a:rPr dirty="0"/>
              <a:t>reat</a:t>
            </a:r>
            <a:r>
              <a:rPr spc="-5" dirty="0"/>
              <a:t>m</a:t>
            </a:r>
            <a:r>
              <a:rPr dirty="0"/>
              <a:t>e</a:t>
            </a:r>
            <a:r>
              <a:rPr spc="-10" dirty="0"/>
              <a:t>n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spc="-5" dirty="0"/>
              <a:t>H</a:t>
            </a:r>
            <a:r>
              <a:rPr spc="5" dirty="0"/>
              <a:t>i</a:t>
            </a:r>
            <a:r>
              <a:rPr dirty="0"/>
              <a:t>rs</a:t>
            </a:r>
            <a:r>
              <a:rPr spc="-5" dirty="0"/>
              <a:t>u</a:t>
            </a:r>
            <a:r>
              <a:rPr dirty="0"/>
              <a:t>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2069715"/>
            <a:ext cx="8009890" cy="348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 indent="-217170">
              <a:lnSpc>
                <a:spcPct val="100000"/>
              </a:lnSpc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spc="-10" dirty="0">
                <a:latin typeface="Georgia"/>
                <a:cs typeface="Georgia"/>
              </a:rPr>
              <a:t>O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pt</a:t>
            </a:r>
            <a:r>
              <a:rPr sz="2700" dirty="0">
                <a:latin typeface="Georgia"/>
                <a:cs typeface="Georgia"/>
              </a:rPr>
              <a:t>ives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se</a:t>
            </a:r>
            <a:r>
              <a:rPr sz="2200" spc="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BG,</a:t>
            </a:r>
            <a:r>
              <a:rPr sz="22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200" spc="4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ss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ro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ov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dro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gens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ss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ena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dro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gens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yc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ic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 co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nu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(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Q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 or 84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7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ff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)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ngs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475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Li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ited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c</a:t>
            </a:r>
            <a:r>
              <a:rPr sz="2000" spc="-5" dirty="0">
                <a:latin typeface="Georgia"/>
                <a:cs typeface="Georgia"/>
              </a:rPr>
              <a:t>h/</a:t>
            </a:r>
            <a:r>
              <a:rPr sz="2000" dirty="0">
                <a:latin typeface="Georgia"/>
                <a:cs typeface="Georgia"/>
              </a:rPr>
              <a:t>clinic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docu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ented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 lite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tu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</a:t>
            </a:r>
            <a:endParaRPr sz="20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480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eorgia"/>
                <a:cs typeface="Georgia"/>
              </a:rPr>
              <a:t>Th</a:t>
            </a:r>
            <a:r>
              <a:rPr sz="2000" dirty="0">
                <a:latin typeface="Georgia"/>
                <a:cs typeface="Georgia"/>
              </a:rPr>
              <a:t>eo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etic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lly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sh</a:t>
            </a:r>
            <a:r>
              <a:rPr sz="2000" dirty="0">
                <a:latin typeface="Georgia"/>
                <a:cs typeface="Georgia"/>
              </a:rPr>
              <a:t>ould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b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ide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</a:t>
            </a:r>
            <a:r>
              <a:rPr sz="2000" dirty="0">
                <a:latin typeface="Georgia"/>
                <a:cs typeface="Georgia"/>
              </a:rPr>
              <a:t>or t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t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ent</a:t>
            </a:r>
            <a:endParaRPr sz="20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480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Ad</a:t>
            </a:r>
            <a:r>
              <a:rPr sz="2000" spc="-5" dirty="0">
                <a:latin typeface="Georgia"/>
                <a:cs typeface="Georgia"/>
              </a:rPr>
              <a:t>h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ence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592" rIns="0" bIns="0" rtlCol="0">
            <a:spAutoFit/>
          </a:bodyPr>
          <a:lstStyle/>
          <a:p>
            <a:pPr marL="3141345">
              <a:lnSpc>
                <a:spcPct val="100000"/>
              </a:lnSpc>
            </a:pPr>
            <a:r>
              <a:rPr spc="-5" dirty="0"/>
              <a:t>H</a:t>
            </a:r>
            <a:r>
              <a:rPr spc="5" dirty="0"/>
              <a:t>i</a:t>
            </a:r>
            <a:r>
              <a:rPr dirty="0"/>
              <a:t>rs</a:t>
            </a:r>
            <a:r>
              <a:rPr spc="-5" dirty="0"/>
              <a:t>u</a:t>
            </a:r>
            <a:r>
              <a:rPr dirty="0"/>
              <a:t>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47567"/>
            <a:ext cx="7297420" cy="229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ts val="2920"/>
              </a:lnSpc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dirty="0">
                <a:latin typeface="Georgia"/>
                <a:cs typeface="Georgia"/>
              </a:rPr>
              <a:t>An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i-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dro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ens</a:t>
            </a:r>
            <a:r>
              <a:rPr sz="2700" spc="-10" dirty="0">
                <a:latin typeface="Georgia"/>
                <a:cs typeface="Georgia"/>
              </a:rPr>
              <a:t> (</a:t>
            </a:r>
            <a:r>
              <a:rPr sz="2700" dirty="0">
                <a:latin typeface="Georgia"/>
                <a:cs typeface="Georgia"/>
              </a:rPr>
              <a:t>e.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.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la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ne)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ce 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ir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-5" dirty="0">
                <a:latin typeface="Georgia"/>
                <a:cs typeface="Georgia"/>
              </a:rPr>
              <a:t>4</a:t>
            </a:r>
            <a:r>
              <a:rPr sz="2700" dirty="0">
                <a:latin typeface="Georgia"/>
                <a:cs typeface="Georgia"/>
              </a:rPr>
              <a:t>1%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12 </a:t>
            </a:r>
            <a:r>
              <a:rPr sz="2700" spc="-5" dirty="0">
                <a:latin typeface="Georgia"/>
                <a:cs typeface="Georgia"/>
              </a:rPr>
              <a:t>mo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s)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st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Ps</a:t>
            </a:r>
            <a:endParaRPr sz="22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  <a:spcBef>
                <a:spcPts val="260"/>
              </a:spcBef>
            </a:pPr>
            <a:r>
              <a:rPr sz="1500" spc="30" dirty="0">
                <a:solidFill>
                  <a:srgbClr val="CCB400"/>
                </a:solidFill>
                <a:latin typeface="Wingdings"/>
                <a:cs typeface="Wingdings"/>
              </a:rPr>
              <a:t></a:t>
            </a:r>
            <a:r>
              <a:rPr sz="1500" spc="30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CCB4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5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0-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1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0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0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id</a:t>
            </a:r>
            <a:endParaRPr sz="2200">
              <a:latin typeface="Georgia"/>
              <a:cs typeface="Georgia"/>
            </a:endParaRPr>
          </a:p>
          <a:p>
            <a:pPr marL="285115" marR="281940" indent="-272415">
              <a:lnSpc>
                <a:spcPts val="2920"/>
              </a:lnSpc>
              <a:spcBef>
                <a:spcPts val="665"/>
              </a:spcBef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spc="-5" dirty="0">
                <a:latin typeface="Georgia"/>
                <a:cs typeface="Georgia"/>
              </a:rPr>
              <a:t>Po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spc="5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-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ff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: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hy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y, 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y </a:t>
            </a:r>
            <a:r>
              <a:rPr sz="2700" spc="-5" dirty="0">
                <a:latin typeface="Georgia"/>
                <a:cs typeface="Georgia"/>
              </a:rPr>
              <a:t>fr</a:t>
            </a:r>
            <a:r>
              <a:rPr sz="2700" dirty="0">
                <a:latin typeface="Georgia"/>
                <a:cs typeface="Georgia"/>
              </a:rPr>
              <a:t>eq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y,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hy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5" dirty="0">
                <a:latin typeface="Georgia"/>
                <a:cs typeface="Georgia"/>
              </a:rPr>
              <a:t>k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,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0" dirty="0">
                <a:latin typeface="Georgia"/>
                <a:cs typeface="Georgia"/>
              </a:rPr>
              <a:t>au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ea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5181600"/>
            <a:ext cx="662940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389890">
              <a:lnSpc>
                <a:spcPct val="99600"/>
              </a:lnSpc>
            </a:pPr>
            <a:r>
              <a:rPr sz="1200" spc="-5" dirty="0">
                <a:latin typeface="Georgia"/>
                <a:cs typeface="Georgia"/>
              </a:rPr>
              <a:t>O</a:t>
            </a:r>
            <a:r>
              <a:rPr sz="1200" dirty="0">
                <a:latin typeface="MS PGothic"/>
                <a:cs typeface="MS PGothic"/>
              </a:rPr>
              <a:t>’</a:t>
            </a:r>
            <a:r>
              <a:rPr sz="1200" spc="-5" dirty="0">
                <a:latin typeface="Georgia"/>
                <a:cs typeface="Georgia"/>
              </a:rPr>
              <a:t>B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ie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RC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C</a:t>
            </a:r>
            <a:r>
              <a:rPr sz="1200" dirty="0">
                <a:latin typeface="Georgia"/>
                <a:cs typeface="Georgia"/>
              </a:rPr>
              <a:t>oo</a:t>
            </a:r>
            <a:r>
              <a:rPr sz="1200" spc="-5" dirty="0">
                <a:latin typeface="Georgia"/>
                <a:cs typeface="Georgia"/>
              </a:rPr>
              <a:t>pe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rr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R</a:t>
            </a:r>
            <a:r>
              <a:rPr sz="1200" dirty="0">
                <a:latin typeface="Georgia"/>
                <a:cs typeface="Georgia"/>
              </a:rPr>
              <a:t>M,</a:t>
            </a:r>
            <a:r>
              <a:rPr sz="1200" spc="-5" dirty="0">
                <a:latin typeface="Georgia"/>
                <a:cs typeface="Georgia"/>
              </a:rPr>
              <a:t> 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l. 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mpa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is</a:t>
            </a:r>
            <a:r>
              <a:rPr sz="1200" dirty="0">
                <a:latin typeface="Georgia"/>
                <a:cs typeface="Georgia"/>
              </a:rPr>
              <a:t>on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e</a:t>
            </a:r>
            <a:r>
              <a:rPr sz="1200" spc="-5" dirty="0">
                <a:latin typeface="Georgia"/>
                <a:cs typeface="Georgia"/>
              </a:rPr>
              <a:t> se</a:t>
            </a:r>
            <a:r>
              <a:rPr sz="1200" dirty="0">
                <a:latin typeface="Georgia"/>
                <a:cs typeface="Georgia"/>
              </a:rPr>
              <a:t>q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en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ia</a:t>
            </a:r>
            <a:r>
              <a:rPr sz="1200" dirty="0">
                <a:latin typeface="Georgia"/>
                <a:cs typeface="Georgia"/>
              </a:rPr>
              <a:t>l 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cyp</a:t>
            </a:r>
            <a:r>
              <a:rPr sz="1200" dirty="0">
                <a:latin typeface="Georgia"/>
                <a:cs typeface="Georgia"/>
              </a:rPr>
              <a:t>ro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e </a:t>
            </a:r>
            <a:r>
              <a:rPr sz="1200" spc="-5" dirty="0">
                <a:latin typeface="Georgia"/>
                <a:cs typeface="Georgia"/>
              </a:rPr>
              <a:t>ace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/</a:t>
            </a:r>
            <a:r>
              <a:rPr sz="1200" spc="-5" dirty="0">
                <a:latin typeface="Georgia"/>
                <a:cs typeface="Georgia"/>
              </a:rPr>
              <a:t>es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rog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v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5" dirty="0">
                <a:latin typeface="Georgia"/>
                <a:cs typeface="Georgia"/>
              </a:rPr>
              <a:t> spi</a:t>
            </a:r>
            <a:r>
              <a:rPr sz="1200" dirty="0">
                <a:latin typeface="Georgia"/>
                <a:cs typeface="Georgia"/>
              </a:rPr>
              <a:t>ro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ac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e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/or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acep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ve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e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ea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men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hi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spc="5" dirty="0">
                <a:latin typeface="Georgia"/>
                <a:cs typeface="Georgia"/>
              </a:rPr>
              <a:t>ut</a:t>
            </a:r>
            <a:r>
              <a:rPr sz="1200" spc="-5" dirty="0">
                <a:latin typeface="Georgia"/>
                <a:cs typeface="Georgia"/>
              </a:rPr>
              <a:t>ism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in End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in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b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1991;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7</a:t>
            </a:r>
            <a:r>
              <a:rPr sz="1200" dirty="0">
                <a:latin typeface="Georgia"/>
                <a:cs typeface="Georgia"/>
              </a:rPr>
              <a:t>2: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</a:t>
            </a:r>
            <a:r>
              <a:rPr sz="1200" spc="-5" dirty="0">
                <a:latin typeface="Georgia"/>
                <a:cs typeface="Georgia"/>
              </a:rPr>
              <a:t>00</a:t>
            </a:r>
            <a:r>
              <a:rPr sz="1200" dirty="0">
                <a:latin typeface="Georgia"/>
                <a:cs typeface="Georgia"/>
              </a:rPr>
              <a:t>8.</a:t>
            </a:r>
            <a:r>
              <a:rPr sz="1200" spc="-5" dirty="0">
                <a:latin typeface="Georgia"/>
                <a:cs typeface="Georgia"/>
              </a:rPr>
              <a:t>*</a:t>
            </a:r>
            <a:r>
              <a:rPr sz="1200" dirty="0">
                <a:latin typeface="Georgia"/>
                <a:cs typeface="Georgia"/>
              </a:rPr>
              <a:t>*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32850" cy="304800"/>
          </a:xfrm>
          <a:custGeom>
            <a:avLst/>
            <a:gdLst/>
            <a:ahLst/>
            <a:cxnLst/>
            <a:rect l="l" t="t" r="r" b="b"/>
            <a:pathLst>
              <a:path w="8832850" h="304800">
                <a:moveTo>
                  <a:pt x="0" y="0"/>
                </a:moveTo>
                <a:lnTo>
                  <a:pt x="8832850" y="0"/>
                </a:lnTo>
                <a:lnTo>
                  <a:pt x="88328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09600"/>
            <a:ext cx="2743200" cy="5778500"/>
          </a:xfrm>
          <a:custGeom>
            <a:avLst/>
            <a:gdLst/>
            <a:ahLst/>
            <a:cxnLst/>
            <a:rect l="l" t="t" r="r" b="b"/>
            <a:pathLst>
              <a:path w="2743200" h="5778500">
                <a:moveTo>
                  <a:pt x="0" y="5778500"/>
                </a:moveTo>
                <a:lnTo>
                  <a:pt x="2743200" y="5778500"/>
                </a:lnTo>
                <a:lnTo>
                  <a:pt x="2743200" y="0"/>
                </a:lnTo>
                <a:lnTo>
                  <a:pt x="0" y="0"/>
                </a:lnTo>
                <a:lnTo>
                  <a:pt x="0" y="577850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5240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53340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11430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400" y="228600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400" y="609600"/>
            <a:ext cx="2743200" cy="577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256540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2200" b="1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bo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ut OC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200" b="1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with D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ro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non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e?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02939" y="781187"/>
            <a:ext cx="506031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D16349"/>
              </a:buClr>
              <a:buSzPct val="85416"/>
              <a:buFont typeface="Wingdings 2"/>
              <a:buChar char=""/>
              <a:tabLst>
                <a:tab pos="285750" algn="l"/>
              </a:tabLst>
            </a:pPr>
            <a:r>
              <a:rPr sz="2400" dirty="0">
                <a:solidFill>
                  <a:srgbClr val="000000"/>
                </a:solidFill>
              </a:rPr>
              <a:t>Ob</a:t>
            </a:r>
            <a:r>
              <a:rPr sz="2400" spc="-5" dirty="0">
                <a:solidFill>
                  <a:srgbClr val="000000"/>
                </a:solidFill>
              </a:rPr>
              <a:t>s</a:t>
            </a:r>
            <a:r>
              <a:rPr sz="2400" dirty="0">
                <a:solidFill>
                  <a:srgbClr val="000000"/>
                </a:solidFill>
              </a:rPr>
              <a:t>er</a:t>
            </a:r>
            <a:r>
              <a:rPr sz="2400" spc="-5" dirty="0">
                <a:solidFill>
                  <a:srgbClr val="000000"/>
                </a:solidFill>
              </a:rPr>
              <a:t>v</a:t>
            </a:r>
            <a:r>
              <a:rPr sz="2400" dirty="0">
                <a:solidFill>
                  <a:srgbClr val="000000"/>
                </a:solidFill>
              </a:rPr>
              <a:t>atio</a:t>
            </a:r>
            <a:r>
              <a:rPr sz="2400" spc="-5" dirty="0">
                <a:solidFill>
                  <a:srgbClr val="000000"/>
                </a:solidFill>
              </a:rPr>
              <a:t>n</a:t>
            </a:r>
            <a:r>
              <a:rPr sz="2400" dirty="0">
                <a:solidFill>
                  <a:srgbClr val="000000"/>
                </a:solidFill>
              </a:rPr>
              <a:t>al</a:t>
            </a:r>
            <a:r>
              <a:rPr sz="2400" spc="-5" dirty="0">
                <a:solidFill>
                  <a:srgbClr val="000000"/>
                </a:solidFill>
              </a:rPr>
              <a:t> s</a:t>
            </a:r>
            <a:r>
              <a:rPr sz="2400" dirty="0">
                <a:solidFill>
                  <a:srgbClr val="000000"/>
                </a:solidFill>
              </a:rPr>
              <a:t>tudy of</a:t>
            </a:r>
            <a:r>
              <a:rPr sz="2400" spc="-5" dirty="0">
                <a:solidFill>
                  <a:srgbClr val="000000"/>
                </a:solidFill>
              </a:rPr>
              <a:t> w</a:t>
            </a:r>
            <a:r>
              <a:rPr sz="2400" dirty="0">
                <a:solidFill>
                  <a:srgbClr val="000000"/>
                </a:solidFill>
              </a:rPr>
              <a:t>o</a:t>
            </a:r>
            <a:r>
              <a:rPr sz="2400" spc="-5" dirty="0">
                <a:solidFill>
                  <a:srgbClr val="000000"/>
                </a:solidFill>
              </a:rPr>
              <a:t>m</a:t>
            </a:r>
            <a:r>
              <a:rPr sz="2400" dirty="0">
                <a:solidFill>
                  <a:srgbClr val="000000"/>
                </a:solidFill>
              </a:rPr>
              <a:t>en</a:t>
            </a:r>
            <a:r>
              <a:rPr sz="2400" spc="-5" dirty="0">
                <a:solidFill>
                  <a:srgbClr val="000000"/>
                </a:solidFill>
              </a:rPr>
              <a:t> w</a:t>
            </a:r>
            <a:r>
              <a:rPr sz="2400" dirty="0">
                <a:solidFill>
                  <a:srgbClr val="000000"/>
                </a:solidFill>
              </a:rPr>
              <a:t>ith P</a:t>
            </a:r>
            <a:r>
              <a:rPr sz="2400" spc="-5" dirty="0">
                <a:solidFill>
                  <a:srgbClr val="000000"/>
                </a:solidFill>
              </a:rPr>
              <a:t>C</a:t>
            </a:r>
            <a:r>
              <a:rPr sz="2400" dirty="0">
                <a:solidFill>
                  <a:srgbClr val="000000"/>
                </a:solidFill>
              </a:rPr>
              <a:t>OS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3202939" y="1585859"/>
            <a:ext cx="5313045" cy="471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</a:tabLst>
            </a:pPr>
            <a:r>
              <a:rPr sz="2400" dirty="0">
                <a:latin typeface="Georgia"/>
                <a:cs typeface="Georgia"/>
              </a:rPr>
              <a:t>Deter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if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ical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bioc</a:t>
            </a:r>
            <a:r>
              <a:rPr sz="2400" spc="-5" dirty="0">
                <a:latin typeface="Georgia"/>
                <a:cs typeface="Georgia"/>
              </a:rPr>
              <a:t>h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ical features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</a:t>
            </a:r>
            <a:r>
              <a:rPr sz="2400" spc="-5" dirty="0">
                <a:latin typeface="Georgia"/>
                <a:cs typeface="Georgia"/>
              </a:rPr>
              <a:t>C</a:t>
            </a:r>
            <a:r>
              <a:rPr sz="2400" dirty="0">
                <a:latin typeface="Georgia"/>
                <a:cs typeface="Georgia"/>
              </a:rPr>
              <a:t>OS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are a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iorated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by Ya</a:t>
            </a:r>
            <a:r>
              <a:rPr sz="2400" spc="-5" dirty="0">
                <a:latin typeface="Georgia"/>
                <a:cs typeface="Georgia"/>
              </a:rPr>
              <a:t>sm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n™</a:t>
            </a:r>
            <a:endParaRPr sz="24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575"/>
              </a:spcBef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</a:tabLst>
            </a:pPr>
            <a:r>
              <a:rPr sz="2400" dirty="0">
                <a:latin typeface="Georgia"/>
                <a:cs typeface="Georgia"/>
              </a:rPr>
              <a:t>17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</a:t>
            </a:r>
            <a:r>
              <a:rPr sz="2400" dirty="0">
                <a:latin typeface="Georgia"/>
                <a:cs typeface="Georgia"/>
              </a:rPr>
              <a:t>atie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ts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treated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x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6</a:t>
            </a:r>
            <a:r>
              <a:rPr sz="2400" spc="-5" dirty="0">
                <a:latin typeface="Georgia"/>
                <a:cs typeface="Georgia"/>
              </a:rPr>
              <a:t> m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t</a:t>
            </a:r>
            <a:r>
              <a:rPr sz="2400" spc="-5" dirty="0">
                <a:latin typeface="Georgia"/>
                <a:cs typeface="Georgia"/>
              </a:rPr>
              <a:t>h</a:t>
            </a:r>
            <a:r>
              <a:rPr sz="2400" dirty="0">
                <a:latin typeface="Georgia"/>
                <a:cs typeface="Georgia"/>
              </a:rPr>
              <a:t>s</a:t>
            </a:r>
            <a:endParaRPr sz="24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575"/>
              </a:spcBef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</a:tabLst>
            </a:pPr>
            <a:r>
              <a:rPr sz="2400" spc="-5" dirty="0">
                <a:latin typeface="Georgia"/>
                <a:cs typeface="Georgia"/>
              </a:rPr>
              <a:t>R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u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t</a:t>
            </a:r>
            <a:r>
              <a:rPr sz="2400" spc="-5" dirty="0">
                <a:latin typeface="Georgia"/>
                <a:cs typeface="Georgia"/>
              </a:rPr>
              <a:t>s: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4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7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6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%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good</a:t>
            </a:r>
            <a:r>
              <a:rPr sz="20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cle cont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ol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nge in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MI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inc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ed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ulin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/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igl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ides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dec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ed</a:t>
            </a:r>
            <a:r>
              <a:rPr sz="20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on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/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inc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ed</a:t>
            </a:r>
            <a:r>
              <a:rPr sz="20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HB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nge in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uti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clinic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lly</a:t>
            </a:r>
            <a:endParaRPr sz="2000">
              <a:latin typeface="Georgia"/>
              <a:cs typeface="Georgia"/>
            </a:endParaRPr>
          </a:p>
          <a:p>
            <a:pPr marL="285115" marR="10795" indent="-272415">
              <a:lnSpc>
                <a:spcPct val="100000"/>
              </a:lnSpc>
              <a:spcBef>
                <a:spcPts val="480"/>
              </a:spcBef>
              <a:buClr>
                <a:srgbClr val="D16349"/>
              </a:buClr>
              <a:buSzPct val="85000"/>
              <a:buFont typeface="Wingdings 2"/>
              <a:buChar char="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Th</a:t>
            </a:r>
            <a:r>
              <a:rPr sz="2000" dirty="0">
                <a:latin typeface="Georgia"/>
                <a:cs typeface="Georgia"/>
              </a:rPr>
              <a:t>e 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nti</a:t>
            </a:r>
            <a:r>
              <a:rPr sz="2000" spc="-10" dirty="0">
                <a:latin typeface="Georgia"/>
                <a:cs typeface="Georgia"/>
              </a:rPr>
              <a:t>-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nd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ogen cont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ined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</a:t>
            </a:r>
            <a:r>
              <a:rPr sz="2000" spc="-5" dirty="0">
                <a:latin typeface="Georgia"/>
                <a:cs typeface="Georgia"/>
              </a:rPr>
              <a:t>asm</a:t>
            </a:r>
            <a:r>
              <a:rPr sz="2000" dirty="0">
                <a:latin typeface="Georgia"/>
                <a:cs typeface="Georgia"/>
              </a:rPr>
              <a:t>in ™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 ju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t </a:t>
            </a:r>
            <a:r>
              <a:rPr sz="2000" spc="-5" dirty="0">
                <a:latin typeface="Georgia"/>
                <a:cs typeface="Georgia"/>
              </a:rPr>
              <a:t>p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cent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ge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</a:t>
            </a:r>
            <a:r>
              <a:rPr sz="2000" spc="-5" dirty="0">
                <a:latin typeface="Georgia"/>
                <a:cs typeface="Georgia"/>
              </a:rPr>
              <a:t>h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sp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onol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ctone </a:t>
            </a:r>
            <a:r>
              <a:rPr sz="2000" spc="-5" dirty="0">
                <a:latin typeface="Georgia"/>
                <a:cs typeface="Georgia"/>
              </a:rPr>
              <a:t>p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c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5" dirty="0">
                <a:latin typeface="Georgia"/>
                <a:cs typeface="Georgia"/>
              </a:rPr>
              <a:t>b</a:t>
            </a:r>
            <a:r>
              <a:rPr sz="2000" dirty="0">
                <a:latin typeface="Georgia"/>
                <a:cs typeface="Georgia"/>
              </a:rPr>
              <a:t>ed </a:t>
            </a:r>
            <a:r>
              <a:rPr sz="2000" spc="-5" dirty="0">
                <a:latin typeface="Georgia"/>
                <a:cs typeface="Georgia"/>
              </a:rPr>
              <a:t>f</a:t>
            </a:r>
            <a:r>
              <a:rPr sz="2000" dirty="0">
                <a:latin typeface="Georgia"/>
                <a:cs typeface="Georgia"/>
              </a:rPr>
              <a:t>or P</a:t>
            </a:r>
            <a:r>
              <a:rPr sz="2000" spc="-5" dirty="0">
                <a:latin typeface="Georgia"/>
                <a:cs typeface="Georgia"/>
              </a:rPr>
              <a:t>COS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800" y="4800600"/>
            <a:ext cx="2209800" cy="1384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9461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Pa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ng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, et.a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 obse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study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ana</a:t>
            </a:r>
            <a:r>
              <a:rPr sz="1200" spc="-10" dirty="0">
                <a:latin typeface="Arial"/>
                <a:cs typeface="Arial"/>
              </a:rPr>
              <a:t>ge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en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th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st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y s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nd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am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ann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od 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2004 Ju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;30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)</a:t>
            </a:r>
            <a:r>
              <a:rPr sz="1200" dirty="0">
                <a:latin typeface="Arial"/>
                <a:cs typeface="Arial"/>
              </a:rPr>
              <a:t>:1</a:t>
            </a:r>
            <a:r>
              <a:rPr sz="1200" spc="-10" dirty="0">
                <a:latin typeface="Arial"/>
                <a:cs typeface="Arial"/>
              </a:rPr>
              <a:t>63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" y="2514600"/>
            <a:ext cx="2285999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3214370">
              <a:lnSpc>
                <a:spcPct val="100000"/>
              </a:lnSpc>
            </a:pPr>
            <a:r>
              <a:rPr spc="-5" dirty="0"/>
              <a:t>H</a:t>
            </a:r>
            <a:r>
              <a:rPr spc="5" dirty="0"/>
              <a:t>i</a:t>
            </a:r>
            <a:r>
              <a:rPr dirty="0"/>
              <a:t>rs</a:t>
            </a:r>
            <a:r>
              <a:rPr spc="-5" dirty="0"/>
              <a:t>u</a:t>
            </a:r>
            <a:r>
              <a:rPr dirty="0"/>
              <a:t>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7315"/>
            <a:ext cx="6830695" cy="208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spc="-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nRH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es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dd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ck</a:t>
            </a:r>
            <a:r>
              <a:rPr sz="2200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nee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rve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endParaRPr sz="2200">
              <a:latin typeface="Georgia"/>
              <a:cs typeface="Georgia"/>
            </a:endParaRPr>
          </a:p>
          <a:p>
            <a:pPr marL="285115" marR="925194" indent="-272415">
              <a:lnSpc>
                <a:spcPct val="100000"/>
              </a:lnSpc>
              <a:spcBef>
                <a:spcPts val="625"/>
              </a:spcBef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spc="-5" dirty="0">
                <a:latin typeface="Georgia"/>
                <a:cs typeface="Georgia"/>
              </a:rPr>
              <a:t>Pr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ni</a:t>
            </a:r>
            <a:r>
              <a:rPr sz="2700" spc="-5" dirty="0">
                <a:latin typeface="Georgia"/>
                <a:cs typeface="Georgia"/>
              </a:rPr>
              <a:t>so</a:t>
            </a:r>
            <a:r>
              <a:rPr sz="2700" dirty="0">
                <a:latin typeface="Georgia"/>
                <a:cs typeface="Georgia"/>
              </a:rPr>
              <a:t>ne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et </a:t>
            </a:r>
            <a:r>
              <a:rPr sz="2700" spc="-10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AH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dirty="0">
                <a:latin typeface="Georgia"/>
                <a:cs typeface="Georgia"/>
              </a:rPr>
              <a:t>21</a:t>
            </a:r>
            <a:r>
              <a:rPr sz="2700" spc="-10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H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ien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y)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eatmen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4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q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uall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ff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ect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ive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956944">
              <a:lnSpc>
                <a:spcPct val="100000"/>
              </a:lnSpc>
            </a:pPr>
            <a:r>
              <a:rPr spc="-5" dirty="0"/>
              <a:t>To</a:t>
            </a:r>
            <a:r>
              <a:rPr dirty="0"/>
              <a:t>pical:</a:t>
            </a:r>
            <a:r>
              <a:rPr spc="-5" dirty="0"/>
              <a:t> </a:t>
            </a:r>
            <a:r>
              <a:rPr spc="5" dirty="0"/>
              <a:t>E</a:t>
            </a:r>
            <a:r>
              <a:rPr spc="-5" dirty="0"/>
              <a:t>f</a:t>
            </a:r>
            <a:r>
              <a:rPr dirty="0"/>
              <a:t>l</a:t>
            </a:r>
            <a:r>
              <a:rPr spc="-5" dirty="0"/>
              <a:t>o</a:t>
            </a:r>
            <a:r>
              <a:rPr dirty="0"/>
              <a:t>r</a:t>
            </a:r>
            <a:r>
              <a:rPr spc="-10" dirty="0"/>
              <a:t>n</a:t>
            </a:r>
            <a:r>
              <a:rPr dirty="0"/>
              <a:t>ithi</a:t>
            </a:r>
            <a:r>
              <a:rPr spc="-10" dirty="0"/>
              <a:t>n</a:t>
            </a:r>
            <a:r>
              <a:rPr dirty="0"/>
              <a:t>e </a:t>
            </a:r>
            <a:r>
              <a:rPr spc="-5" dirty="0"/>
              <a:t>1</a:t>
            </a:r>
            <a:r>
              <a:rPr dirty="0"/>
              <a:t>3</a:t>
            </a:r>
            <a:r>
              <a:rPr spc="-5" dirty="0"/>
              <a:t>.</a:t>
            </a:r>
            <a:r>
              <a:rPr dirty="0"/>
              <a:t>9% </a:t>
            </a:r>
            <a:r>
              <a:rPr spc="5" dirty="0"/>
              <a:t>C</a:t>
            </a:r>
            <a:r>
              <a:rPr dirty="0"/>
              <a:t>ream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197" y="1647567"/>
            <a:ext cx="7275195" cy="333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1590" indent="-272415">
              <a:lnSpc>
                <a:spcPts val="2920"/>
              </a:lnSpc>
              <a:buClr>
                <a:srgbClr val="D16349"/>
              </a:buClr>
              <a:buChar char="•"/>
              <a:tabLst>
                <a:tab pos="313690" algn="l"/>
              </a:tabLst>
            </a:pP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rr</a:t>
            </a:r>
            <a:r>
              <a:rPr sz="2700" dirty="0">
                <a:latin typeface="Georgia"/>
                <a:cs typeface="Georgia"/>
              </a:rPr>
              <a:t>eve</a:t>
            </a:r>
            <a:r>
              <a:rPr sz="2700" spc="-20" dirty="0">
                <a:latin typeface="Georgia"/>
                <a:cs typeface="Georgia"/>
              </a:rPr>
              <a:t>r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ib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inhibi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or</a:t>
            </a:r>
            <a:r>
              <a:rPr sz="2700" dirty="0">
                <a:latin typeface="Georgia"/>
                <a:cs typeface="Georgia"/>
              </a:rPr>
              <a:t>ni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hine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b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x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10" dirty="0">
                <a:latin typeface="Georgia"/>
                <a:cs typeface="Georgia"/>
              </a:rPr>
              <a:t>la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e,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enzy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whi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 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ivi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5" dirty="0">
                <a:latin typeface="Georgia"/>
                <a:cs typeface="Georgia"/>
              </a:rPr>
              <a:t> g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w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ir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fo</a:t>
            </a:r>
            <a:r>
              <a:rPr sz="2700" spc="-10" dirty="0">
                <a:latin typeface="Georgia"/>
                <a:cs typeface="Georgia"/>
              </a:rPr>
              <a:t>ll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es</a:t>
            </a:r>
            <a:endParaRPr sz="2700">
              <a:latin typeface="Georgia"/>
              <a:cs typeface="Georgia"/>
            </a:endParaRPr>
          </a:p>
          <a:p>
            <a:pPr marL="285115" marR="5080" indent="-272415">
              <a:lnSpc>
                <a:spcPts val="292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spc="5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-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ff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: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nin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,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fo</a:t>
            </a:r>
            <a:r>
              <a:rPr sz="2700" spc="-10" dirty="0">
                <a:latin typeface="Georgia"/>
                <a:cs typeface="Georgia"/>
              </a:rPr>
              <a:t>ll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ul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spc="-5" dirty="0">
                <a:latin typeface="Georgia"/>
                <a:cs typeface="Georgia"/>
              </a:rPr>
              <a:t>mor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k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y if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pp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ied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ved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k</a:t>
            </a:r>
            <a:r>
              <a:rPr sz="2700" dirty="0">
                <a:latin typeface="Georgia"/>
                <a:cs typeface="Georgia"/>
              </a:rPr>
              <a:t>in)</a:t>
            </a:r>
            <a:endParaRPr sz="2700">
              <a:latin typeface="Georgia"/>
              <a:cs typeface="Georgia"/>
            </a:endParaRPr>
          </a:p>
          <a:p>
            <a:pPr marL="285750" marR="576580" indent="-273050">
              <a:lnSpc>
                <a:spcPct val="100000"/>
              </a:lnSpc>
              <a:spcBef>
                <a:spcPts val="60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6385" algn="l"/>
              </a:tabLst>
            </a:pPr>
            <a:r>
              <a:rPr sz="2700" spc="5" dirty="0">
                <a:latin typeface="Georgia"/>
                <a:cs typeface="Georgia"/>
              </a:rPr>
              <a:t>N</a:t>
            </a:r>
            <a:r>
              <a:rPr sz="2700" dirty="0">
                <a:latin typeface="Georgia"/>
                <a:cs typeface="Georgia"/>
              </a:rPr>
              <a:t>eed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ir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mo</a:t>
            </a:r>
            <a:r>
              <a:rPr sz="2700" dirty="0">
                <a:latin typeface="Georgia"/>
                <a:cs typeface="Georgia"/>
              </a:rPr>
              <a:t>v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ods</a:t>
            </a:r>
            <a:endParaRPr sz="2700">
              <a:latin typeface="Georgia"/>
              <a:cs typeface="Georgia"/>
            </a:endParaRPr>
          </a:p>
          <a:p>
            <a:pPr marL="285750" indent="-273050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6385" algn="l"/>
              </a:tabLst>
            </a:pPr>
            <a:r>
              <a:rPr sz="2700" dirty="0">
                <a:latin typeface="Georgia"/>
                <a:cs typeface="Georgia"/>
              </a:rPr>
              <a:t>If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sco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ed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ir</a:t>
            </a:r>
            <a:r>
              <a:rPr sz="2700" spc="5" dirty="0">
                <a:latin typeface="Georgia"/>
                <a:cs typeface="Georgia"/>
              </a:rPr>
              <a:t> g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dirty="0">
                <a:latin typeface="Georgia"/>
                <a:cs typeface="Georgia"/>
              </a:rPr>
              <a:t>w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wi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l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me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744472"/>
            <a:ext cx="7666355" cy="453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9070">
              <a:lnSpc>
                <a:spcPct val="99700"/>
              </a:lnSpc>
              <a:tabLst>
                <a:tab pos="1534795" algn="l"/>
              </a:tabLst>
            </a:pPr>
            <a:r>
              <a:rPr sz="2300" spc="-5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W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an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18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y</a:t>
            </a:r>
            <a:r>
              <a:rPr sz="2300" dirty="0">
                <a:latin typeface="Georgia"/>
                <a:cs typeface="Georgia"/>
              </a:rPr>
              <a:t>ear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ld</a:t>
            </a:r>
            <a:r>
              <a:rPr sz="2300" spc="-5" dirty="0">
                <a:latin typeface="Georgia"/>
                <a:cs typeface="Georgia"/>
              </a:rPr>
              <a:t> f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-5" dirty="0">
                <a:latin typeface="Georgia"/>
                <a:cs typeface="Georgia"/>
              </a:rPr>
              <a:t>m</a:t>
            </a:r>
            <a:r>
              <a:rPr sz="2300" dirty="0">
                <a:latin typeface="Georgia"/>
                <a:cs typeface="Georgia"/>
              </a:rPr>
              <a:t>ale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who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prese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-5" dirty="0">
                <a:latin typeface="Georgia"/>
                <a:cs typeface="Georgia"/>
              </a:rPr>
              <a:t> f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r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dirty="0">
                <a:latin typeface="MS PGothic"/>
                <a:cs typeface="MS PGothic"/>
              </a:rPr>
              <a:t>‘</a:t>
            </a:r>
            <a:r>
              <a:rPr sz="2300" spc="-5" dirty="0">
                <a:latin typeface="Georgia"/>
                <a:cs typeface="Georgia"/>
              </a:rPr>
              <a:t>f</a:t>
            </a:r>
            <a:r>
              <a:rPr sz="2300" dirty="0">
                <a:latin typeface="Georgia"/>
                <a:cs typeface="Georgia"/>
              </a:rPr>
              <a:t>er</a:t>
            </a:r>
            <a:r>
              <a:rPr sz="2300" spc="-5" dirty="0">
                <a:latin typeface="Georgia"/>
                <a:cs typeface="Georgia"/>
              </a:rPr>
              <a:t>ti</a:t>
            </a:r>
            <a:r>
              <a:rPr sz="2300" dirty="0">
                <a:latin typeface="Georgia"/>
                <a:cs typeface="Georgia"/>
              </a:rPr>
              <a:t>l</a:t>
            </a:r>
            <a:r>
              <a:rPr sz="2300" spc="-5" dirty="0">
                <a:latin typeface="Georgia"/>
                <a:cs typeface="Georgia"/>
              </a:rPr>
              <a:t>ity c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er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5" dirty="0">
                <a:latin typeface="Georgia"/>
                <a:cs typeface="Georgia"/>
              </a:rPr>
              <a:t>.</a:t>
            </a:r>
            <a:r>
              <a:rPr sz="2300" dirty="0">
                <a:latin typeface="MS PGothic"/>
                <a:cs typeface="MS PGothic"/>
              </a:rPr>
              <a:t>’	</a:t>
            </a:r>
            <a:r>
              <a:rPr sz="2300" dirty="0">
                <a:latin typeface="Georgia"/>
                <a:cs typeface="Georgia"/>
              </a:rPr>
              <a:t>She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has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had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rreg</a:t>
            </a:r>
            <a:r>
              <a:rPr sz="2300" spc="-5" dirty="0">
                <a:latin typeface="Georgia"/>
                <a:cs typeface="Georgia"/>
              </a:rPr>
              <a:t>u</a:t>
            </a:r>
            <a:r>
              <a:rPr sz="2300" dirty="0">
                <a:latin typeface="Georgia"/>
                <a:cs typeface="Georgia"/>
              </a:rPr>
              <a:t>lar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per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d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m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ar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he. </a:t>
            </a:r>
            <a:r>
              <a:rPr sz="2300" spc="-10" dirty="0">
                <a:latin typeface="Georgia"/>
                <a:cs typeface="Georgia"/>
              </a:rPr>
              <a:t>H</a:t>
            </a:r>
            <a:r>
              <a:rPr sz="2300" dirty="0">
                <a:latin typeface="Georgia"/>
                <a:cs typeface="Georgia"/>
              </a:rPr>
              <a:t>er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pr</a:t>
            </a:r>
            <a:r>
              <a:rPr sz="2300" spc="-5" dirty="0">
                <a:latin typeface="Georgia"/>
                <a:cs typeface="Georgia"/>
              </a:rPr>
              <a:t>im</a:t>
            </a:r>
            <a:r>
              <a:rPr sz="2300" dirty="0">
                <a:latin typeface="Georgia"/>
                <a:cs typeface="Georgia"/>
              </a:rPr>
              <a:t>ary</a:t>
            </a:r>
            <a:r>
              <a:rPr sz="2300" spc="-3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are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pr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vid</a:t>
            </a:r>
            <a:r>
              <a:rPr sz="2300" dirty="0">
                <a:latin typeface="Georgia"/>
                <a:cs typeface="Georgia"/>
              </a:rPr>
              <a:t>er</a:t>
            </a:r>
            <a:r>
              <a:rPr sz="2300" spc="-4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pres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r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bed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b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r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h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nt</a:t>
            </a:r>
            <a:r>
              <a:rPr sz="2300" dirty="0">
                <a:latin typeface="Georgia"/>
                <a:cs typeface="Georgia"/>
              </a:rPr>
              <a:t>r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l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lls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3 </a:t>
            </a:r>
            <a:r>
              <a:rPr sz="2300" spc="5" dirty="0">
                <a:latin typeface="Georgia"/>
                <a:cs typeface="Georgia"/>
              </a:rPr>
              <a:t>y</a:t>
            </a:r>
            <a:r>
              <a:rPr sz="2300" dirty="0">
                <a:latin typeface="Georgia"/>
                <a:cs typeface="Georgia"/>
              </a:rPr>
              <a:t>rs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ago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f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r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ra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ep</a:t>
            </a:r>
            <a:r>
              <a:rPr sz="2300" spc="-5" dirty="0">
                <a:latin typeface="Georgia"/>
                <a:cs typeface="Georgia"/>
              </a:rPr>
              <a:t>ti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n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wh</a:t>
            </a:r>
            <a:r>
              <a:rPr sz="2300" spc="-5" dirty="0">
                <a:latin typeface="Georgia"/>
                <a:cs typeface="Georgia"/>
              </a:rPr>
              <a:t>ic</a:t>
            </a:r>
            <a:r>
              <a:rPr sz="2300" dirty="0">
                <a:latin typeface="Georgia"/>
                <a:cs typeface="Georgia"/>
              </a:rPr>
              <a:t>h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she has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t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been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ak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g.</a:t>
            </a:r>
            <a:endParaRPr sz="23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tabLst>
                <a:tab pos="4048125" algn="l"/>
                <a:tab pos="4128770" algn="l"/>
              </a:tabLst>
            </a:pPr>
            <a:r>
              <a:rPr sz="2300" dirty="0">
                <a:latin typeface="Georgia"/>
                <a:cs typeface="Georgia"/>
              </a:rPr>
              <a:t>She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w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er</a:t>
            </a:r>
            <a:r>
              <a:rPr sz="2300" spc="-5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ed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be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a</a:t>
            </a:r>
            <a:r>
              <a:rPr sz="2300" spc="-5" dirty="0">
                <a:latin typeface="Georgia"/>
                <a:cs typeface="Georgia"/>
              </a:rPr>
              <a:t>u</a:t>
            </a:r>
            <a:r>
              <a:rPr sz="2300" dirty="0">
                <a:latin typeface="Georgia"/>
                <a:cs typeface="Georgia"/>
              </a:rPr>
              <a:t>se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she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has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t</a:t>
            </a:r>
            <a:r>
              <a:rPr sz="2300" spc="5" dirty="0">
                <a:latin typeface="Georgia"/>
                <a:cs typeface="Georgia"/>
              </a:rPr>
              <a:t> y</a:t>
            </a:r>
            <a:r>
              <a:rPr sz="2300" dirty="0">
                <a:latin typeface="Georgia"/>
                <a:cs typeface="Georgia"/>
              </a:rPr>
              <a:t>et</a:t>
            </a:r>
            <a:r>
              <a:rPr sz="2300" spc="-5" dirty="0">
                <a:latin typeface="Georgia"/>
                <a:cs typeface="Georgia"/>
              </a:rPr>
              <a:t> c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nc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-5" dirty="0">
                <a:latin typeface="Georgia"/>
                <a:cs typeface="Georgia"/>
              </a:rPr>
              <a:t>iv</a:t>
            </a:r>
            <a:r>
              <a:rPr sz="2300" dirty="0">
                <a:latin typeface="Georgia"/>
                <a:cs typeface="Georgia"/>
              </a:rPr>
              <a:t>ed a</a:t>
            </a:r>
            <a:r>
              <a:rPr sz="2300" spc="-5" dirty="0">
                <a:latin typeface="Georgia"/>
                <a:cs typeface="Georgia"/>
              </a:rPr>
              <a:t>ft</a:t>
            </a:r>
            <a:r>
              <a:rPr sz="2300" dirty="0">
                <a:latin typeface="Georgia"/>
                <a:cs typeface="Georgia"/>
              </a:rPr>
              <a:t>er be</a:t>
            </a:r>
            <a:r>
              <a:rPr sz="2300" spc="-5" dirty="0">
                <a:latin typeface="Georgia"/>
                <a:cs typeface="Georgia"/>
              </a:rPr>
              <a:t>in</a:t>
            </a:r>
            <a:r>
              <a:rPr sz="2300" dirty="0">
                <a:latin typeface="Georgia"/>
                <a:cs typeface="Georgia"/>
              </a:rPr>
              <a:t>g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f</a:t>
            </a:r>
            <a:r>
              <a:rPr sz="2300" dirty="0">
                <a:latin typeface="Georgia"/>
                <a:cs typeface="Georgia"/>
              </a:rPr>
              <a:t>f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he p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ll</a:t>
            </a:r>
            <a:r>
              <a:rPr sz="2300" spc="-5" dirty="0">
                <a:latin typeface="Georgia"/>
                <a:cs typeface="Georgia"/>
              </a:rPr>
              <a:t> f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r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m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nt</a:t>
            </a:r>
            <a:r>
              <a:rPr sz="2300" dirty="0">
                <a:latin typeface="Georgia"/>
                <a:cs typeface="Georgia"/>
              </a:rPr>
              <a:t>hs. </a:t>
            </a:r>
            <a:r>
              <a:rPr sz="2300" spc="-10" dirty="0">
                <a:latin typeface="Georgia"/>
                <a:cs typeface="Georgia"/>
              </a:rPr>
              <a:t>H</a:t>
            </a:r>
            <a:r>
              <a:rPr sz="2300" dirty="0">
                <a:latin typeface="Georgia"/>
                <a:cs typeface="Georgia"/>
              </a:rPr>
              <a:t>er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b</a:t>
            </a:r>
            <a:r>
              <a:rPr sz="2300" spc="5" dirty="0">
                <a:latin typeface="Georgia"/>
                <a:cs typeface="Georgia"/>
              </a:rPr>
              <a:t>oy</a:t>
            </a:r>
            <a:r>
              <a:rPr sz="2300" spc="-5" dirty="0">
                <a:latin typeface="Georgia"/>
                <a:cs typeface="Georgia"/>
              </a:rPr>
              <a:t>f</a:t>
            </a:r>
            <a:r>
              <a:rPr sz="2300" dirty="0">
                <a:latin typeface="Georgia"/>
                <a:cs typeface="Georgia"/>
              </a:rPr>
              <a:t>r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-5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d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f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wo </a:t>
            </a:r>
            <a:r>
              <a:rPr sz="2300" spc="5" dirty="0">
                <a:latin typeface="Georgia"/>
                <a:cs typeface="Georgia"/>
              </a:rPr>
              <a:t>y</a:t>
            </a:r>
            <a:r>
              <a:rPr sz="2300" dirty="0">
                <a:latin typeface="Georgia"/>
                <a:cs typeface="Georgia"/>
              </a:rPr>
              <a:t>ears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rea</a:t>
            </a:r>
            <a:r>
              <a:rPr sz="2300" spc="-5" dirty="0">
                <a:latin typeface="Georgia"/>
                <a:cs typeface="Georgia"/>
              </a:rPr>
              <a:t>d</a:t>
            </a:r>
            <a:r>
              <a:rPr sz="2300" dirty="0">
                <a:latin typeface="Georgia"/>
                <a:cs typeface="Georgia"/>
              </a:rPr>
              <a:t>y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o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ha</a:t>
            </a:r>
            <a:r>
              <a:rPr sz="2300" spc="-5" dirty="0">
                <a:latin typeface="Georgia"/>
                <a:cs typeface="Georgia"/>
              </a:rPr>
              <a:t>v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h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l</a:t>
            </a:r>
            <a:r>
              <a:rPr sz="2300" spc="-5" dirty="0">
                <a:latin typeface="Georgia"/>
                <a:cs typeface="Georgia"/>
              </a:rPr>
              <a:t>d</a:t>
            </a:r>
            <a:r>
              <a:rPr sz="2300" dirty="0">
                <a:latin typeface="Georgia"/>
                <a:cs typeface="Georgia"/>
              </a:rPr>
              <a:t>re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.		On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ROS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she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rep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10" dirty="0">
                <a:latin typeface="Georgia"/>
                <a:cs typeface="Georgia"/>
              </a:rPr>
              <a:t>r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hat she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vi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-5" dirty="0">
                <a:latin typeface="Georgia"/>
                <a:cs typeface="Georgia"/>
              </a:rPr>
              <a:t>it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2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he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sal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n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w</a:t>
            </a:r>
            <a:r>
              <a:rPr sz="2300" dirty="0">
                <a:latin typeface="Georgia"/>
                <a:cs typeface="Georgia"/>
              </a:rPr>
              <a:t>eekly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f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r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ha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r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re</a:t>
            </a:r>
            <a:r>
              <a:rPr sz="2300" spc="-5" dirty="0">
                <a:latin typeface="Georgia"/>
                <a:cs typeface="Georgia"/>
              </a:rPr>
              <a:t>m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v</a:t>
            </a:r>
            <a:r>
              <a:rPr sz="2300" dirty="0">
                <a:latin typeface="Georgia"/>
                <a:cs typeface="Georgia"/>
              </a:rPr>
              <a:t>al,</a:t>
            </a:r>
            <a:r>
              <a:rPr sz="2300" spc="-4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d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es s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g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-5" dirty="0">
                <a:latin typeface="Georgia"/>
                <a:cs typeface="Georgia"/>
              </a:rPr>
              <a:t>ific</a:t>
            </a:r>
            <a:r>
              <a:rPr sz="2300" dirty="0">
                <a:latin typeface="Georgia"/>
                <a:cs typeface="Georgia"/>
              </a:rPr>
              <a:t>a</a:t>
            </a:r>
            <a:r>
              <a:rPr sz="2300" spc="-5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t</a:t>
            </a:r>
            <a:r>
              <a:rPr sz="2300" spc="3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pr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ble</a:t>
            </a:r>
            <a:r>
              <a:rPr sz="2300" spc="-5" dirty="0">
                <a:latin typeface="Georgia"/>
                <a:cs typeface="Georgia"/>
              </a:rPr>
              <a:t>m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-40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w</a:t>
            </a:r>
            <a:r>
              <a:rPr sz="2300" spc="-5" dirty="0">
                <a:latin typeface="Georgia"/>
                <a:cs typeface="Georgia"/>
              </a:rPr>
              <a:t>it</a:t>
            </a:r>
            <a:r>
              <a:rPr sz="2300" dirty="0">
                <a:latin typeface="Georgia"/>
                <a:cs typeface="Georgia"/>
              </a:rPr>
              <a:t>h a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e,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has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an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ele</a:t>
            </a:r>
            <a:r>
              <a:rPr sz="2300" spc="-5" dirty="0">
                <a:latin typeface="Georgia"/>
                <a:cs typeface="Georgia"/>
              </a:rPr>
              <a:t>v</a:t>
            </a:r>
            <a:r>
              <a:rPr sz="2300" dirty="0">
                <a:latin typeface="Georgia"/>
                <a:cs typeface="Georgia"/>
              </a:rPr>
              <a:t>a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ed</a:t>
            </a:r>
            <a:r>
              <a:rPr sz="2300" spc="-5" dirty="0">
                <a:latin typeface="Georgia"/>
                <a:cs typeface="Georgia"/>
              </a:rPr>
              <a:t> c</a:t>
            </a:r>
            <a:r>
              <a:rPr sz="2300" dirty="0">
                <a:latin typeface="Georgia"/>
                <a:cs typeface="Georgia"/>
              </a:rPr>
              <a:t>h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les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er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l, a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d</a:t>
            </a:r>
            <a:r>
              <a:rPr sz="2300" spc="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o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her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heal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h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pr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ble</a:t>
            </a:r>
            <a:r>
              <a:rPr sz="2300" spc="-5" dirty="0">
                <a:latin typeface="Georgia"/>
                <a:cs typeface="Georgia"/>
              </a:rPr>
              <a:t>m</a:t>
            </a:r>
            <a:r>
              <a:rPr sz="2300" dirty="0">
                <a:latin typeface="Georgia"/>
                <a:cs typeface="Georgia"/>
              </a:rPr>
              <a:t>s.	On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exam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she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w</a:t>
            </a:r>
            <a:r>
              <a:rPr sz="2300" dirty="0">
                <a:latin typeface="Georgia"/>
                <a:cs typeface="Georgia"/>
              </a:rPr>
              <a:t>ell </a:t>
            </a:r>
            <a:r>
              <a:rPr sz="2300" spc="-5" dirty="0">
                <a:latin typeface="Georgia"/>
                <a:cs typeface="Georgia"/>
              </a:rPr>
              <a:t>d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-5" dirty="0">
                <a:latin typeface="Georgia"/>
                <a:cs typeface="Georgia"/>
              </a:rPr>
              <a:t>v</a:t>
            </a:r>
            <a:r>
              <a:rPr sz="2300" dirty="0">
                <a:latin typeface="Georgia"/>
                <a:cs typeface="Georgia"/>
              </a:rPr>
              <a:t>el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pe</a:t>
            </a:r>
            <a:r>
              <a:rPr sz="2300" spc="-5" dirty="0">
                <a:latin typeface="Georgia"/>
                <a:cs typeface="Georgia"/>
              </a:rPr>
              <a:t>d</a:t>
            </a:r>
            <a:r>
              <a:rPr sz="2300" dirty="0">
                <a:latin typeface="Georgia"/>
                <a:cs typeface="Georgia"/>
              </a:rPr>
              <a:t>,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Ta</a:t>
            </a:r>
            <a:r>
              <a:rPr sz="2300" spc="-10" dirty="0">
                <a:latin typeface="Georgia"/>
                <a:cs typeface="Georgia"/>
              </a:rPr>
              <a:t>n</a:t>
            </a:r>
            <a:r>
              <a:rPr sz="2300" spc="-5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er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V</a:t>
            </a:r>
            <a:r>
              <a:rPr sz="2300" spc="-5" dirty="0">
                <a:latin typeface="Georgia"/>
                <a:cs typeface="Georgia"/>
              </a:rPr>
              <a:t> f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-5" dirty="0">
                <a:latin typeface="Georgia"/>
                <a:cs typeface="Georgia"/>
              </a:rPr>
              <a:t>m</a:t>
            </a:r>
            <a:r>
              <a:rPr sz="2300" dirty="0">
                <a:latin typeface="Georgia"/>
                <a:cs typeface="Georgia"/>
              </a:rPr>
              <a:t>ale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w</a:t>
            </a:r>
            <a:r>
              <a:rPr sz="2300" spc="-5" dirty="0">
                <a:latin typeface="Georgia"/>
                <a:cs typeface="Georgia"/>
              </a:rPr>
              <a:t>it</a:t>
            </a:r>
            <a:r>
              <a:rPr sz="2300" dirty="0">
                <a:latin typeface="Georgia"/>
                <a:cs typeface="Georgia"/>
              </a:rPr>
              <a:t>h a BMI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f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3</a:t>
            </a:r>
            <a:r>
              <a:rPr sz="2300" spc="-5" dirty="0">
                <a:latin typeface="Georgia"/>
                <a:cs typeface="Georgia"/>
              </a:rPr>
              <a:t>5</a:t>
            </a:r>
            <a:r>
              <a:rPr sz="2300" dirty="0">
                <a:latin typeface="Georgia"/>
                <a:cs typeface="Georgia"/>
              </a:rPr>
              <a:t>,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w</a:t>
            </a:r>
            <a:r>
              <a:rPr sz="2300" spc="-5" dirty="0">
                <a:latin typeface="Georgia"/>
                <a:cs typeface="Georgia"/>
              </a:rPr>
              <a:t>it</a:t>
            </a:r>
            <a:r>
              <a:rPr sz="2300" dirty="0">
                <a:latin typeface="Georgia"/>
                <a:cs typeface="Georgia"/>
              </a:rPr>
              <a:t>h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</a:t>
            </a:r>
            <a:r>
              <a:rPr sz="2300" spc="-5" dirty="0">
                <a:latin typeface="Georgia"/>
                <a:cs typeface="Georgia"/>
              </a:rPr>
              <a:t>N</a:t>
            </a:r>
            <a:r>
              <a:rPr sz="2300" dirty="0">
                <a:latin typeface="Georgia"/>
                <a:cs typeface="Georgia"/>
              </a:rPr>
              <a:t>, s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m</a:t>
            </a:r>
            <a:r>
              <a:rPr sz="2300" dirty="0">
                <a:latin typeface="Georgia"/>
                <a:cs typeface="Georgia"/>
              </a:rPr>
              <a:t>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p</a:t>
            </a:r>
            <a:r>
              <a:rPr sz="2300" spc="-5" dirty="0">
                <a:latin typeface="Georgia"/>
                <a:cs typeface="Georgia"/>
              </a:rPr>
              <a:t>u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-5" dirty="0">
                <a:latin typeface="Georgia"/>
                <a:cs typeface="Georgia"/>
              </a:rPr>
              <a:t>tu</a:t>
            </a:r>
            <a:r>
              <a:rPr sz="2300" dirty="0">
                <a:latin typeface="Georgia"/>
                <a:cs typeface="Georgia"/>
              </a:rPr>
              <a:t>les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n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her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ba</a:t>
            </a:r>
            <a:r>
              <a:rPr sz="2300" spc="-5" dirty="0">
                <a:latin typeface="Georgia"/>
                <a:cs typeface="Georgia"/>
              </a:rPr>
              <a:t>c</a:t>
            </a:r>
            <a:r>
              <a:rPr sz="2300" dirty="0">
                <a:latin typeface="Georgia"/>
                <a:cs typeface="Georgia"/>
              </a:rPr>
              <a:t>k,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FG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dirty="0">
                <a:latin typeface="Georgia"/>
                <a:cs typeface="Georgia"/>
              </a:rPr>
              <a:t>f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10,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b</a:t>
            </a:r>
            <a:r>
              <a:rPr sz="2300" spc="-5" dirty="0">
                <a:latin typeface="Georgia"/>
                <a:cs typeface="Georgia"/>
              </a:rPr>
              <a:t>u</a:t>
            </a:r>
            <a:r>
              <a:rPr sz="2300" dirty="0">
                <a:latin typeface="Georgia"/>
                <a:cs typeface="Georgia"/>
              </a:rPr>
              <a:t>t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exam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s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spc="5" dirty="0">
                <a:latin typeface="Georgia"/>
                <a:cs typeface="Georgia"/>
              </a:rPr>
              <a:t>o</a:t>
            </a:r>
            <a:r>
              <a:rPr sz="2300" spc="-5" dirty="0">
                <a:latin typeface="Georgia"/>
                <a:cs typeface="Georgia"/>
              </a:rPr>
              <a:t>t</a:t>
            </a:r>
            <a:r>
              <a:rPr sz="2300" dirty="0">
                <a:latin typeface="Georgia"/>
                <a:cs typeface="Georgia"/>
              </a:rPr>
              <a:t>her</a:t>
            </a:r>
            <a:r>
              <a:rPr sz="2300" spc="5" dirty="0">
                <a:latin typeface="Georgia"/>
                <a:cs typeface="Georgia"/>
              </a:rPr>
              <a:t>w</a:t>
            </a:r>
            <a:r>
              <a:rPr sz="2300" spc="-5" dirty="0">
                <a:latin typeface="Georgia"/>
                <a:cs typeface="Georgia"/>
              </a:rPr>
              <a:t>i</a:t>
            </a:r>
            <a:r>
              <a:rPr sz="2300" dirty="0">
                <a:latin typeface="Georgia"/>
                <a:cs typeface="Georgia"/>
              </a:rPr>
              <a:t>se </a:t>
            </a:r>
            <a:r>
              <a:rPr sz="2300" spc="-5" dirty="0">
                <a:latin typeface="Georgia"/>
                <a:cs typeface="Georgia"/>
              </a:rPr>
              <a:t>un</a:t>
            </a:r>
            <a:r>
              <a:rPr sz="2300" dirty="0">
                <a:latin typeface="Georgia"/>
                <a:cs typeface="Georgia"/>
              </a:rPr>
              <a:t>re</a:t>
            </a:r>
            <a:r>
              <a:rPr sz="2300" spc="-5" dirty="0">
                <a:latin typeface="Georgia"/>
                <a:cs typeface="Georgia"/>
              </a:rPr>
              <a:t>m</a:t>
            </a:r>
            <a:r>
              <a:rPr sz="2300" dirty="0">
                <a:latin typeface="Georgia"/>
                <a:cs typeface="Georgia"/>
              </a:rPr>
              <a:t>arkable.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848" rIns="0" bIns="0" rtlCol="0">
            <a:spAutoFit/>
          </a:bodyPr>
          <a:lstStyle/>
          <a:p>
            <a:pPr marL="3532504">
              <a:lnSpc>
                <a:spcPct val="100000"/>
              </a:lnSpc>
            </a:pPr>
            <a:r>
              <a:rPr sz="3600" dirty="0"/>
              <a:t>C</a:t>
            </a:r>
            <a:r>
              <a:rPr sz="3600" spc="-5" dirty="0"/>
              <a:t>a</a:t>
            </a:r>
            <a:r>
              <a:rPr sz="3600" dirty="0"/>
              <a:t>se</a:t>
            </a:r>
            <a:r>
              <a:rPr sz="3600" spc="-15" dirty="0"/>
              <a:t> </a:t>
            </a:r>
            <a:r>
              <a:rPr sz="3600" dirty="0"/>
              <a:t>1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3692525">
              <a:lnSpc>
                <a:spcPct val="100000"/>
              </a:lnSpc>
            </a:pPr>
            <a:r>
              <a:rPr spc="-10" dirty="0"/>
              <a:t>A</a:t>
            </a:r>
            <a:r>
              <a:rPr dirty="0"/>
              <a:t>c</a:t>
            </a:r>
            <a:r>
              <a:rPr spc="-10" dirty="0"/>
              <a:t>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618042"/>
            <a:ext cx="8171180" cy="174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 o</a:t>
            </a:r>
            <a:r>
              <a:rPr sz="2800" spc="-15" dirty="0">
                <a:latin typeface="Georgia"/>
                <a:cs typeface="Georgia"/>
              </a:rPr>
              <a:t>ra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ns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nd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ng</a:t>
            </a:r>
            <a:r>
              <a:rPr sz="2800" dirty="0">
                <a:latin typeface="Georgia"/>
                <a:cs typeface="Georgia"/>
              </a:rPr>
              <a:t> o</a:t>
            </a:r>
            <a:r>
              <a:rPr sz="2800" spc="-5" dirty="0">
                <a:latin typeface="Georgia"/>
                <a:cs typeface="Georgia"/>
              </a:rPr>
              <a:t>n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h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y</a:t>
            </a:r>
            <a:r>
              <a:rPr sz="2800" spc="-5" dirty="0">
                <a:latin typeface="Georgia"/>
                <a:cs typeface="Georgia"/>
              </a:rPr>
              <a:t>pe 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f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cne</a:t>
            </a:r>
            <a:endParaRPr sz="2800">
              <a:latin typeface="Georgia"/>
              <a:cs typeface="Georgia"/>
            </a:endParaRPr>
          </a:p>
          <a:p>
            <a:pPr marL="285115" marR="323215" indent="-272415">
              <a:lnSpc>
                <a:spcPct val="100000"/>
              </a:lnSpc>
              <a:spcBef>
                <a:spcPts val="670"/>
              </a:spcBef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Georgia"/>
                <a:cs typeface="Georgia"/>
              </a:rPr>
              <a:t>Ora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tra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ve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l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duce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h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nd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tal 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im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v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ng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cne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195830">
              <a:lnSpc>
                <a:spcPct val="100000"/>
              </a:lnSpc>
            </a:pPr>
            <a:r>
              <a:rPr spc="-10" dirty="0"/>
              <a:t>A</a:t>
            </a:r>
            <a:r>
              <a:rPr dirty="0"/>
              <a:t>ca</a:t>
            </a:r>
            <a:r>
              <a:rPr spc="-10" dirty="0"/>
              <a:t>n</a:t>
            </a:r>
            <a:r>
              <a:rPr dirty="0"/>
              <a:t>th</a:t>
            </a:r>
            <a:r>
              <a:rPr spc="-5" dirty="0"/>
              <a:t>o</a:t>
            </a:r>
            <a:r>
              <a:rPr dirty="0"/>
              <a:t>sis N</a:t>
            </a:r>
            <a:r>
              <a:rPr spc="5" dirty="0"/>
              <a:t>i</a:t>
            </a:r>
            <a:r>
              <a:rPr dirty="0"/>
              <a:t>grica</a:t>
            </a:r>
            <a:r>
              <a:rPr spc="-10" dirty="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2072067"/>
            <a:ext cx="8187055" cy="1917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Georgia"/>
                <a:cs typeface="Georgia"/>
              </a:rPr>
              <a:t>T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nt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g</a:t>
            </a:r>
            <a:r>
              <a:rPr sz="2800" spc="-5" dirty="0">
                <a:latin typeface="Georgia"/>
                <a:cs typeface="Georgia"/>
              </a:rPr>
              <a:t>u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b</a:t>
            </a:r>
            <a:r>
              <a:rPr sz="2800" spc="-5" dirty="0">
                <a:latin typeface="Georgia"/>
                <a:cs typeface="Georgia"/>
              </a:rPr>
              <a:t>y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use</a:t>
            </a:r>
            <a:endParaRPr sz="28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70"/>
              </a:spcBef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Georgia"/>
                <a:cs typeface="Georgia"/>
              </a:rPr>
              <a:t>W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gh</a:t>
            </a:r>
            <a:r>
              <a:rPr sz="2800" spc="-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ss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nd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nt</a:t>
            </a:r>
            <a:r>
              <a:rPr sz="2800" dirty="0">
                <a:latin typeface="Georgia"/>
                <a:cs typeface="Georgia"/>
              </a:rPr>
              <a:t> o</a:t>
            </a:r>
            <a:r>
              <a:rPr sz="2800" spc="-5" dirty="0">
                <a:latin typeface="Georgia"/>
                <a:cs typeface="Georgia"/>
              </a:rPr>
              <a:t>f und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l</a:t>
            </a:r>
            <a:r>
              <a:rPr sz="2800" spc="-5" dirty="0">
                <a:latin typeface="Georgia"/>
                <a:cs typeface="Georgia"/>
              </a:rPr>
              <a:t>y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ng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spc="-5" dirty="0">
                <a:latin typeface="Georgia"/>
                <a:cs typeface="Georgia"/>
              </a:rPr>
              <a:t>s</a:t>
            </a:r>
            <a:endParaRPr sz="28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70"/>
              </a:spcBef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l: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d,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rt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ds,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rat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y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cs</a:t>
            </a:r>
            <a:endParaRPr sz="28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70"/>
              </a:spcBef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  <a:tab pos="1260475" algn="l"/>
              </a:tabLst>
            </a:pPr>
            <a:r>
              <a:rPr sz="2800" spc="-15" dirty="0">
                <a:latin typeface="Georgia"/>
                <a:cs typeface="Georgia"/>
              </a:rPr>
              <a:t>Ora</a:t>
            </a:r>
            <a:r>
              <a:rPr sz="2800" spc="-5" dirty="0">
                <a:latin typeface="Georgia"/>
                <a:cs typeface="Georgia"/>
              </a:rPr>
              <a:t>l: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tr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n,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az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le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3643" rIns="0" bIns="0" rtlCol="0">
            <a:spAutoFit/>
          </a:bodyPr>
          <a:lstStyle/>
          <a:p>
            <a:pPr marL="812165">
              <a:lnSpc>
                <a:spcPct val="100000"/>
              </a:lnSpc>
            </a:pPr>
            <a:r>
              <a:rPr sz="4000" spc="-5" dirty="0"/>
              <a:t>Ins</a:t>
            </a:r>
            <a:r>
              <a:rPr sz="4000" dirty="0"/>
              <a:t>u</a:t>
            </a:r>
            <a:r>
              <a:rPr sz="4000" spc="-10" dirty="0"/>
              <a:t>l</a:t>
            </a:r>
            <a:r>
              <a:rPr sz="4000" spc="-5" dirty="0"/>
              <a:t>in Resistan</a:t>
            </a:r>
            <a:r>
              <a:rPr sz="4000" spc="-10" dirty="0"/>
              <a:t>c</a:t>
            </a:r>
            <a:r>
              <a:rPr sz="4000" spc="-5" dirty="0"/>
              <a:t>e and</a:t>
            </a:r>
            <a:r>
              <a:rPr sz="4000" spc="5" dirty="0"/>
              <a:t> </a:t>
            </a:r>
            <a:r>
              <a:rPr sz="4000" spc="-5" dirty="0"/>
              <a:t>O</a:t>
            </a:r>
            <a:r>
              <a:rPr sz="4000" spc="-15" dirty="0"/>
              <a:t>b</a:t>
            </a:r>
            <a:r>
              <a:rPr sz="4000" spc="-5" dirty="0"/>
              <a:t>esity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495995"/>
            <a:ext cx="7356475" cy="4145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buClr>
                <a:srgbClr val="D16349"/>
              </a:buClr>
              <a:buChar char="•"/>
              <a:tabLst>
                <a:tab pos="238760" algn="l"/>
              </a:tabLst>
            </a:pPr>
            <a:r>
              <a:rPr sz="2800" spc="-15" dirty="0">
                <a:latin typeface="Georgia"/>
                <a:cs typeface="Georgia"/>
              </a:rPr>
              <a:t>W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gh</a:t>
            </a:r>
            <a:r>
              <a:rPr sz="2800" spc="-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ss 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b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se</a:t>
            </a:r>
            <a:endParaRPr sz="28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educes</a:t>
            </a:r>
            <a:r>
              <a:rPr sz="20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ph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0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ogen</a:t>
            </a:r>
            <a:r>
              <a:rPr sz="2000" spc="-3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oduction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educes</a:t>
            </a:r>
            <a:r>
              <a:rPr sz="20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diov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cul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sk</a:t>
            </a:r>
            <a:endParaRPr sz="2000">
              <a:latin typeface="Georgia"/>
              <a:cs typeface="Georgia"/>
            </a:endParaRPr>
          </a:p>
          <a:p>
            <a:pPr marL="561340" marR="5080" lvl="1" indent="-274320">
              <a:lnSpc>
                <a:spcPts val="2160"/>
              </a:lnSpc>
              <a:spcBef>
                <a:spcPts val="509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educes</a:t>
            </a:r>
            <a:r>
              <a:rPr sz="20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ulin 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nce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nd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pp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es</a:t>
            </a:r>
            <a:r>
              <a:rPr sz="20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ov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nd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ogen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oduction</a:t>
            </a:r>
            <a:endParaRPr sz="20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280"/>
              </a:spcBef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5" dirty="0">
                <a:latin typeface="Georgia"/>
                <a:cs typeface="Georgia"/>
              </a:rPr>
              <a:t>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ho</a:t>
            </a:r>
            <a:r>
              <a:rPr sz="2800" spc="-5" dirty="0">
                <a:latin typeface="Georgia"/>
                <a:cs typeface="Georgia"/>
              </a:rPr>
              <a:t>ds</a:t>
            </a:r>
            <a:endParaRPr sz="28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x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ec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ed</a:t>
            </a:r>
            <a:r>
              <a:rPr sz="20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Ca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lo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ic</a:t>
            </a:r>
            <a:r>
              <a:rPr sz="2000" spc="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nt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k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iet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odi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tion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Medic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tions</a:t>
            </a:r>
            <a:endParaRPr sz="20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40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Met</a:t>
            </a:r>
            <a:r>
              <a:rPr sz="2000" spc="-5" dirty="0">
                <a:latin typeface="Georgia"/>
                <a:cs typeface="Georgia"/>
              </a:rPr>
              <a:t>f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in</a:t>
            </a:r>
            <a:endParaRPr sz="20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40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li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t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t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5715000"/>
            <a:ext cx="8410575" cy="830580"/>
          </a:xfrm>
          <a:custGeom>
            <a:avLst/>
            <a:gdLst/>
            <a:ahLst/>
            <a:cxnLst/>
            <a:rect l="l" t="t" r="r" b="b"/>
            <a:pathLst>
              <a:path w="8410575" h="830579">
                <a:moveTo>
                  <a:pt x="0" y="0"/>
                </a:moveTo>
                <a:lnTo>
                  <a:pt x="8410575" y="0"/>
                </a:lnTo>
                <a:lnTo>
                  <a:pt x="8410575" y="830262"/>
                </a:lnTo>
                <a:lnTo>
                  <a:pt x="0" y="8302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5772853"/>
            <a:ext cx="748665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g T,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l.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m</a:t>
            </a:r>
            <a:r>
              <a:rPr sz="1200" dirty="0">
                <a:latin typeface="Georgia"/>
                <a:cs typeface="Georgia"/>
              </a:rPr>
              <a:t>b</a:t>
            </a:r>
            <a:r>
              <a:rPr sz="1200" spc="-5" dirty="0">
                <a:latin typeface="Georgia"/>
                <a:cs typeface="Georgia"/>
              </a:rPr>
              <a:t>ine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es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y</a:t>
            </a:r>
            <a:r>
              <a:rPr sz="1200" dirty="0">
                <a:latin typeface="Georgia"/>
                <a:cs typeface="Georgia"/>
              </a:rPr>
              <a:t>le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m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di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ica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on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me</a:t>
            </a:r>
            <a:r>
              <a:rPr sz="1200" spc="5" dirty="0">
                <a:latin typeface="Georgia"/>
                <a:cs typeface="Georgia"/>
              </a:rPr>
              <a:t>tf</a:t>
            </a:r>
            <a:r>
              <a:rPr sz="1200" dirty="0">
                <a:latin typeface="Georgia"/>
                <a:cs typeface="Georgia"/>
              </a:rPr>
              <a:t>or</a:t>
            </a:r>
            <a:r>
              <a:rPr sz="1200" spc="-5" dirty="0">
                <a:latin typeface="Georgia"/>
                <a:cs typeface="Georgia"/>
              </a:rPr>
              <a:t>mi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5" dirty="0">
                <a:latin typeface="Georgia"/>
                <a:cs typeface="Georgia"/>
              </a:rPr>
              <a:t> 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ob</a:t>
            </a:r>
            <a:r>
              <a:rPr sz="1200" spc="-5" dirty="0">
                <a:latin typeface="Georgia"/>
                <a:cs typeface="Georgia"/>
              </a:rPr>
              <a:t>es</a:t>
            </a:r>
            <a:r>
              <a:rPr sz="1200" dirty="0">
                <a:latin typeface="Georgia"/>
                <a:cs typeface="Georgia"/>
              </a:rPr>
              <a:t>e</a:t>
            </a:r>
            <a:r>
              <a:rPr sz="1200" spc="-5" dirty="0">
                <a:latin typeface="Georgia"/>
                <a:cs typeface="Georgia"/>
              </a:rPr>
              <a:t> pa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ien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h</a:t>
            </a:r>
            <a:r>
              <a:rPr sz="1200" spc="-5" dirty="0">
                <a:latin typeface="Georgia"/>
                <a:cs typeface="Georgia"/>
              </a:rPr>
              <a:t> p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ycys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ov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ry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synd</a:t>
            </a:r>
            <a:r>
              <a:rPr sz="1200" dirty="0">
                <a:latin typeface="Georgia"/>
                <a:cs typeface="Georgia"/>
              </a:rPr>
              <a:t>ro</a:t>
            </a:r>
            <a:r>
              <a:rPr sz="1200" spc="-5" dirty="0">
                <a:latin typeface="Georgia"/>
                <a:cs typeface="Georgia"/>
              </a:rPr>
              <a:t>me. 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and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mize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p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ace</a:t>
            </a:r>
            <a:r>
              <a:rPr sz="1200" dirty="0">
                <a:latin typeface="Georgia"/>
                <a:cs typeface="Georgia"/>
              </a:rPr>
              <a:t>bo</a:t>
            </a:r>
            <a:r>
              <a:rPr sz="1200" spc="-5" dirty="0">
                <a:latin typeface="Georgia"/>
                <a:cs typeface="Georgia"/>
              </a:rPr>
              <a:t>-c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roll</a:t>
            </a:r>
            <a:r>
              <a:rPr sz="1200" spc="-5" dirty="0">
                <a:latin typeface="Georgia"/>
                <a:cs typeface="Georgia"/>
              </a:rPr>
              <a:t>ed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d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ble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bl</a:t>
            </a:r>
            <a:r>
              <a:rPr sz="1200" spc="-5" dirty="0">
                <a:latin typeface="Georgia"/>
                <a:cs typeface="Georgia"/>
              </a:rPr>
              <a:t>in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m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icen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re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spc="5" dirty="0">
                <a:latin typeface="Georgia"/>
                <a:cs typeface="Georgia"/>
              </a:rPr>
              <a:t>tu</a:t>
            </a:r>
            <a:r>
              <a:rPr sz="1200" spc="-5" dirty="0">
                <a:latin typeface="Georgia"/>
                <a:cs typeface="Georgia"/>
              </a:rPr>
              <a:t>dy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H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ma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Rep</a:t>
            </a:r>
            <a:r>
              <a:rPr sz="1200" dirty="0">
                <a:latin typeface="Georgia"/>
                <a:cs typeface="Georgia"/>
              </a:rPr>
              <a:t>ro</a:t>
            </a:r>
            <a:r>
              <a:rPr sz="1200" spc="-5" dirty="0">
                <a:latin typeface="Georgia"/>
                <a:cs typeface="Georgia"/>
              </a:rPr>
              <a:t>d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</a:t>
            </a:r>
            <a:r>
              <a:rPr sz="1200" spc="-5" dirty="0">
                <a:latin typeface="Georgia"/>
                <a:cs typeface="Georgia"/>
              </a:rPr>
              <a:t>00</a:t>
            </a:r>
            <a:r>
              <a:rPr sz="1200" dirty="0">
                <a:latin typeface="Georgia"/>
                <a:cs typeface="Georgia"/>
              </a:rPr>
              <a:t>6;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21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(</a:t>
            </a:r>
            <a:r>
              <a:rPr sz="1200" dirty="0">
                <a:latin typeface="Georgia"/>
                <a:cs typeface="Georgia"/>
              </a:rPr>
              <a:t>1</a:t>
            </a:r>
            <a:r>
              <a:rPr sz="1200" spc="5" dirty="0">
                <a:latin typeface="Georgia"/>
                <a:cs typeface="Georgia"/>
              </a:rPr>
              <a:t>)</a:t>
            </a:r>
            <a:r>
              <a:rPr sz="1200" dirty="0">
                <a:latin typeface="Georgia"/>
                <a:cs typeface="Georgia"/>
              </a:rPr>
              <a:t>: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8</a:t>
            </a:r>
            <a:r>
              <a:rPr sz="1200" spc="-5" dirty="0">
                <a:latin typeface="Georgia"/>
                <a:cs typeface="Georgia"/>
              </a:rPr>
              <a:t>0-</a:t>
            </a:r>
            <a:r>
              <a:rPr sz="1200" dirty="0">
                <a:latin typeface="Georgia"/>
                <a:cs typeface="Georgia"/>
              </a:rPr>
              <a:t>89 J</a:t>
            </a:r>
            <a:r>
              <a:rPr sz="1200" spc="-5" dirty="0">
                <a:latin typeface="Georgia"/>
                <a:cs typeface="Georgia"/>
              </a:rPr>
              <a:t>ayap</a:t>
            </a:r>
            <a:r>
              <a:rPr sz="1200" dirty="0">
                <a:latin typeface="Georgia"/>
                <a:cs typeface="Georgia"/>
              </a:rPr>
              <a:t>ogo</a:t>
            </a:r>
            <a:r>
              <a:rPr sz="1200" spc="-5" dirty="0">
                <a:latin typeface="Georgia"/>
                <a:cs typeface="Georgia"/>
              </a:rPr>
              <a:t>pa</a:t>
            </a:r>
            <a:r>
              <a:rPr sz="1200" dirty="0">
                <a:latin typeface="Georgia"/>
                <a:cs typeface="Georgia"/>
              </a:rPr>
              <a:t>l V,</a:t>
            </a:r>
            <a:r>
              <a:rPr sz="1200" spc="-5" dirty="0">
                <a:latin typeface="Georgia"/>
                <a:cs typeface="Georgia"/>
              </a:rPr>
              <a:t> 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l.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O</a:t>
            </a:r>
            <a:r>
              <a:rPr sz="1200" dirty="0">
                <a:latin typeface="Georgia"/>
                <a:cs typeface="Georgia"/>
              </a:rPr>
              <a:t>rl</a:t>
            </a:r>
            <a:r>
              <a:rPr sz="1200" spc="-5" dirty="0">
                <a:latin typeface="Georgia"/>
                <a:cs typeface="Georgia"/>
              </a:rPr>
              <a:t>is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</a:t>
            </a:r>
            <a:r>
              <a:rPr sz="1200" spc="-5" dirty="0">
                <a:latin typeface="Georgia"/>
                <a:cs typeface="Georgia"/>
              </a:rPr>
              <a:t>ene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icia</a:t>
            </a:r>
            <a:r>
              <a:rPr sz="1200" dirty="0">
                <a:latin typeface="Georgia"/>
                <a:cs typeface="Georgia"/>
              </a:rPr>
              <a:t>l 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5" dirty="0">
                <a:latin typeface="Georgia"/>
                <a:cs typeface="Georgia"/>
              </a:rPr>
              <a:t> me</a:t>
            </a:r>
            <a:r>
              <a:rPr sz="1200" spc="5" dirty="0">
                <a:latin typeface="Georgia"/>
                <a:cs typeface="Georgia"/>
              </a:rPr>
              <a:t>tf</a:t>
            </a:r>
            <a:r>
              <a:rPr sz="1200" dirty="0">
                <a:latin typeface="Georgia"/>
                <a:cs typeface="Georgia"/>
              </a:rPr>
              <a:t>or</a:t>
            </a:r>
            <a:r>
              <a:rPr sz="1200" spc="-5" dirty="0">
                <a:latin typeface="Georgia"/>
                <a:cs typeface="Georgia"/>
              </a:rPr>
              <a:t>mi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5" dirty="0">
                <a:latin typeface="Georgia"/>
                <a:cs typeface="Georgia"/>
              </a:rPr>
              <a:t> 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e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ea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men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 </a:t>
            </a:r>
            <a:r>
              <a:rPr sz="1200" spc="-5" dirty="0">
                <a:latin typeface="Georgia"/>
                <a:cs typeface="Georgia"/>
              </a:rPr>
              <a:t>p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ycys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ov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ry</a:t>
            </a:r>
            <a:r>
              <a:rPr sz="1200" spc="-5" dirty="0">
                <a:latin typeface="Georgia"/>
                <a:cs typeface="Georgia"/>
              </a:rPr>
              <a:t> synd</a:t>
            </a:r>
            <a:r>
              <a:rPr sz="1200" dirty="0">
                <a:latin typeface="Georgia"/>
                <a:cs typeface="Georgia"/>
              </a:rPr>
              <a:t>ro</a:t>
            </a:r>
            <a:r>
              <a:rPr sz="1200" spc="-5" dirty="0">
                <a:latin typeface="Georgia"/>
                <a:cs typeface="Georgia"/>
              </a:rPr>
              <a:t>me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in End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in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b,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</a:t>
            </a:r>
            <a:r>
              <a:rPr sz="1200" spc="-5" dirty="0">
                <a:latin typeface="Georgia"/>
                <a:cs typeface="Georgia"/>
              </a:rPr>
              <a:t>00</a:t>
            </a:r>
            <a:r>
              <a:rPr sz="1200" dirty="0">
                <a:latin typeface="Georgia"/>
                <a:cs typeface="Georgia"/>
              </a:rPr>
              <a:t>5;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7</a:t>
            </a:r>
            <a:r>
              <a:rPr sz="1200" dirty="0">
                <a:latin typeface="Georgia"/>
                <a:cs typeface="Georgia"/>
              </a:rPr>
              <a:t>29</a:t>
            </a:r>
            <a:r>
              <a:rPr sz="1200" spc="-5" dirty="0">
                <a:latin typeface="Georgia"/>
                <a:cs typeface="Georgia"/>
              </a:rPr>
              <a:t>-733.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023" rIns="0" bIns="0" rtlCol="0">
            <a:spAutoFit/>
          </a:bodyPr>
          <a:lstStyle/>
          <a:p>
            <a:pPr marL="1300480">
              <a:lnSpc>
                <a:spcPct val="100000"/>
              </a:lnSpc>
            </a:pPr>
            <a:r>
              <a:rPr sz="3600" dirty="0"/>
              <a:t>I</a:t>
            </a:r>
            <a:r>
              <a:rPr sz="3600" spc="-5" dirty="0"/>
              <a:t>n</a:t>
            </a:r>
            <a:r>
              <a:rPr sz="3600" dirty="0"/>
              <a:t>s</a:t>
            </a:r>
            <a:r>
              <a:rPr sz="3600" spc="5" dirty="0"/>
              <a:t>u</a:t>
            </a:r>
            <a:r>
              <a:rPr sz="3600" dirty="0"/>
              <a:t>lin</a:t>
            </a:r>
            <a:r>
              <a:rPr sz="3600" spc="-35" dirty="0"/>
              <a:t> </a:t>
            </a:r>
            <a:r>
              <a:rPr sz="3600" spc="-5" dirty="0"/>
              <a:t>S</a:t>
            </a:r>
            <a:r>
              <a:rPr sz="3600" dirty="0"/>
              <a:t>e</a:t>
            </a:r>
            <a:r>
              <a:rPr sz="3600" spc="-5" dirty="0"/>
              <a:t>n</a:t>
            </a:r>
            <a:r>
              <a:rPr sz="3600" dirty="0"/>
              <a:t>si</a:t>
            </a:r>
            <a:r>
              <a:rPr sz="3600" spc="5" dirty="0"/>
              <a:t>t</a:t>
            </a:r>
            <a:r>
              <a:rPr sz="3600" dirty="0"/>
              <a:t>i</a:t>
            </a:r>
            <a:r>
              <a:rPr sz="3600" spc="-5" dirty="0"/>
              <a:t>z</a:t>
            </a:r>
            <a:r>
              <a:rPr sz="3600" dirty="0"/>
              <a:t>i</a:t>
            </a:r>
            <a:r>
              <a:rPr sz="3600" spc="-5" dirty="0"/>
              <a:t>n</a:t>
            </a:r>
            <a:r>
              <a:rPr sz="3600" dirty="0"/>
              <a:t>g</a:t>
            </a:r>
            <a:r>
              <a:rPr sz="3600" spc="-30" dirty="0"/>
              <a:t> </a:t>
            </a:r>
            <a:r>
              <a:rPr sz="3600" spc="-5" dirty="0"/>
              <a:t>A</a:t>
            </a:r>
            <a:r>
              <a:rPr sz="3600" dirty="0"/>
              <a:t>ge</a:t>
            </a:r>
            <a:r>
              <a:rPr sz="3600" spc="-5" dirty="0"/>
              <a:t>n</a:t>
            </a:r>
            <a:r>
              <a:rPr sz="3600" spc="5" dirty="0"/>
              <a:t>t</a:t>
            </a:r>
            <a:r>
              <a:rPr sz="3600" dirty="0"/>
              <a:t>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584" y="1681923"/>
            <a:ext cx="7804150" cy="405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1202690" indent="-273685">
              <a:lnSpc>
                <a:spcPct val="80000"/>
              </a:lnSpc>
            </a:pPr>
            <a:r>
              <a:rPr sz="2800" spc="-15" dirty="0">
                <a:solidFill>
                  <a:srgbClr val="D16349"/>
                </a:solidFill>
                <a:latin typeface="Georgia"/>
                <a:cs typeface="Georgia"/>
              </a:rPr>
              <a:t>•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duce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Insu</a:t>
            </a:r>
            <a:r>
              <a:rPr sz="2800" dirty="0">
                <a:latin typeface="Georgia"/>
                <a:cs typeface="Georgia"/>
              </a:rPr>
              <a:t>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 </a:t>
            </a:r>
            <a:r>
              <a:rPr sz="2800" spc="-15" dirty="0">
                <a:latin typeface="Georgia"/>
                <a:cs typeface="Georgia"/>
              </a:rPr>
              <a:t>b</a:t>
            </a:r>
            <a:r>
              <a:rPr sz="2800" spc="-5" dirty="0">
                <a:latin typeface="Georgia"/>
                <a:cs typeface="Georgia"/>
              </a:rPr>
              <a:t>y </a:t>
            </a:r>
            <a:r>
              <a:rPr sz="2800" spc="-15" dirty="0">
                <a:latin typeface="Georgia"/>
                <a:cs typeface="Georgia"/>
              </a:rPr>
              <a:t>b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nd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ng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o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x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m</a:t>
            </a:r>
            <a:r>
              <a:rPr sz="2800" spc="-5" dirty="0">
                <a:latin typeface="Georgia"/>
                <a:cs typeface="Georgia"/>
              </a:rPr>
              <a:t>e p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ol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rat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r-a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0" dirty="0">
                <a:latin typeface="Georgia"/>
                <a:cs typeface="Georgia"/>
              </a:rPr>
              <a:t>v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spc="6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rs</a:t>
            </a:r>
            <a:endParaRPr sz="2800">
              <a:latin typeface="Georgia"/>
              <a:cs typeface="Georgia"/>
            </a:endParaRPr>
          </a:p>
          <a:p>
            <a:pPr marL="868680" marR="1198880" indent="58419">
              <a:lnSpc>
                <a:spcPct val="100000"/>
              </a:lnSpc>
            </a:pPr>
            <a:r>
              <a:rPr sz="2800" spc="-10" dirty="0">
                <a:latin typeface="Georgia"/>
                <a:cs typeface="Georgia"/>
              </a:rPr>
              <a:t>-T</a:t>
            </a:r>
            <a:r>
              <a:rPr sz="2800" spc="-15" dirty="0">
                <a:latin typeface="Georgia"/>
                <a:cs typeface="Georgia"/>
              </a:rPr>
              <a:t>ra</a:t>
            </a:r>
            <a:r>
              <a:rPr sz="2800" spc="-5" dirty="0">
                <a:latin typeface="Georgia"/>
                <a:cs typeface="Georgia"/>
              </a:rPr>
              <a:t>nsc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nsu</a:t>
            </a:r>
            <a:r>
              <a:rPr sz="2800" dirty="0">
                <a:latin typeface="Georgia"/>
                <a:cs typeface="Georgia"/>
              </a:rPr>
              <a:t>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0" dirty="0">
                <a:latin typeface="Georgia"/>
                <a:cs typeface="Georgia"/>
              </a:rPr>
              <a:t>-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sp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ns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ve </a:t>
            </a:r>
            <a:r>
              <a:rPr sz="2800" dirty="0">
                <a:latin typeface="Georgia"/>
                <a:cs typeface="Georgia"/>
              </a:rPr>
              <a:t>ge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es</a:t>
            </a:r>
            <a:endParaRPr sz="2800">
              <a:latin typeface="Georgia"/>
              <a:cs typeface="Georgia"/>
            </a:endParaRPr>
          </a:p>
          <a:p>
            <a:pPr marL="1012190" marR="1091565" indent="-85090">
              <a:lnSpc>
                <a:spcPct val="100000"/>
              </a:lnSpc>
            </a:pPr>
            <a:r>
              <a:rPr sz="2800" spc="-10" dirty="0">
                <a:latin typeface="Georgia"/>
                <a:cs typeface="Georgia"/>
              </a:rPr>
              <a:t>-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eg</a:t>
            </a:r>
            <a:r>
              <a:rPr sz="2800" spc="-5" dirty="0">
                <a:latin typeface="Georgia"/>
                <a:cs typeface="Georgia"/>
              </a:rPr>
              <a:t>ul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f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y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e d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ff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nd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tab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sm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D16349"/>
                </a:solidFill>
                <a:latin typeface="Georgia"/>
                <a:cs typeface="Georgia"/>
              </a:rPr>
              <a:t>•</a:t>
            </a:r>
            <a:r>
              <a:rPr sz="2800" dirty="0">
                <a:latin typeface="Georgia"/>
                <a:cs typeface="Georgia"/>
              </a:rPr>
              <a:t>De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he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gl</a:t>
            </a:r>
            <a:r>
              <a:rPr sz="2800" spc="-5" dirty="0">
                <a:latin typeface="Georgia"/>
                <a:cs typeface="Georgia"/>
              </a:rPr>
              <a:t>uc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eoge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ts val="3360"/>
              </a:lnSpc>
            </a:pPr>
            <a:r>
              <a:rPr sz="2800" spc="-15" dirty="0">
                <a:solidFill>
                  <a:srgbClr val="D16349"/>
                </a:solidFill>
                <a:latin typeface="Georgia"/>
                <a:cs typeface="Georgia"/>
              </a:rPr>
              <a:t>•</a:t>
            </a:r>
            <a:r>
              <a:rPr sz="2800" spc="-5" dirty="0">
                <a:latin typeface="Georgia"/>
                <a:cs typeface="Georgia"/>
              </a:rPr>
              <a:t>Insul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 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q</a:t>
            </a:r>
            <a:r>
              <a:rPr sz="2800" spc="-5" dirty="0">
                <a:latin typeface="Georgia"/>
                <a:cs typeface="Georgia"/>
              </a:rPr>
              <a:t>u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 e</a:t>
            </a:r>
            <a:r>
              <a:rPr sz="2800" spc="-5" dirty="0">
                <a:latin typeface="Georgia"/>
                <a:cs typeface="Georgia"/>
              </a:rPr>
              <a:t>ff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v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ss</a:t>
            </a:r>
            <a:endParaRPr sz="2800">
              <a:latin typeface="Georgia"/>
              <a:cs typeface="Georgia"/>
            </a:endParaRPr>
          </a:p>
          <a:p>
            <a:pPr marL="285750" marR="5080" indent="-273050">
              <a:lnSpc>
                <a:spcPct val="80000"/>
              </a:lnSpc>
              <a:spcBef>
                <a:spcPts val="670"/>
              </a:spcBef>
              <a:buClr>
                <a:srgbClr val="D16349"/>
              </a:buClr>
              <a:buSzPct val="83928"/>
              <a:buFont typeface="Wingdings 2"/>
              <a:buChar char=""/>
              <a:tabLst>
                <a:tab pos="286385" algn="l"/>
              </a:tabLst>
            </a:pPr>
            <a:r>
              <a:rPr sz="2800" spc="-5" dirty="0">
                <a:latin typeface="Georgia"/>
                <a:cs typeface="Georgia"/>
              </a:rPr>
              <a:t>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mi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dirty="0">
                <a:latin typeface="Georgia"/>
                <a:cs typeface="Georgia"/>
              </a:rPr>
              <a:t>ge</a:t>
            </a:r>
            <a:r>
              <a:rPr sz="2800" spc="-5" dirty="0">
                <a:latin typeface="Georgia"/>
                <a:cs typeface="Georgia"/>
              </a:rPr>
              <a:t>nt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f c</a:t>
            </a:r>
            <a:r>
              <a:rPr sz="2800" dirty="0">
                <a:latin typeface="Georgia"/>
                <a:cs typeface="Georgia"/>
              </a:rPr>
              <a:t>ho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sc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s due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o s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ty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068" rIns="0" bIns="0" rtlCol="0">
            <a:spAutoFit/>
          </a:bodyPr>
          <a:lstStyle/>
          <a:p>
            <a:pPr marL="1229995">
              <a:lnSpc>
                <a:spcPct val="100000"/>
              </a:lnSpc>
            </a:pPr>
            <a:r>
              <a:rPr sz="4000" spc="-5" dirty="0"/>
              <a:t>Ins</a:t>
            </a:r>
            <a:r>
              <a:rPr sz="4000" dirty="0"/>
              <a:t>u</a:t>
            </a:r>
            <a:r>
              <a:rPr sz="4000" spc="-10" dirty="0"/>
              <a:t>l</a:t>
            </a:r>
            <a:r>
              <a:rPr sz="4000" spc="-5" dirty="0"/>
              <a:t>in Sensitizing </a:t>
            </a:r>
            <a:r>
              <a:rPr sz="4000" spc="-10" dirty="0"/>
              <a:t>A</a:t>
            </a:r>
            <a:r>
              <a:rPr sz="4000" spc="-5" dirty="0"/>
              <a:t>gents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647567"/>
            <a:ext cx="6953884" cy="349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 indent="-217170">
              <a:lnSpc>
                <a:spcPct val="100000"/>
              </a:lnSpc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spc="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form</a:t>
            </a:r>
            <a:r>
              <a:rPr sz="2700" dirty="0">
                <a:latin typeface="Georgia"/>
                <a:cs typeface="Georgia"/>
              </a:rPr>
              <a:t>in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84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dro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s,</a:t>
            </a:r>
            <a:r>
              <a:rPr sz="2200" spc="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ec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w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um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ion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men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6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8-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96%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ov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ulat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ion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3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0-40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%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,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?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ff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ct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on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irs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ism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Dosi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ng: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35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Georgia"/>
                <a:cs typeface="Georgia"/>
              </a:rPr>
              <a:t>5</a:t>
            </a:r>
            <a:r>
              <a:rPr sz="2000" spc="-10" dirty="0">
                <a:latin typeface="Georgia"/>
                <a:cs typeface="Georgia"/>
              </a:rPr>
              <a:t>0</a:t>
            </a:r>
            <a:r>
              <a:rPr sz="2000" dirty="0">
                <a:latin typeface="Georgia"/>
                <a:cs typeface="Georgia"/>
              </a:rPr>
              <a:t>0 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g</a:t>
            </a:r>
            <a:r>
              <a:rPr sz="2000" spc="-5" dirty="0">
                <a:latin typeface="Georgia"/>
                <a:cs typeface="Georgia"/>
              </a:rPr>
              <a:t> TI</a:t>
            </a:r>
            <a:r>
              <a:rPr sz="2000" dirty="0">
                <a:latin typeface="Georgia"/>
                <a:cs typeface="Georgia"/>
              </a:rPr>
              <a:t>D</a:t>
            </a:r>
            <a:endParaRPr sz="20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40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latin typeface="Georgia"/>
                <a:cs typeface="Georgia"/>
              </a:rPr>
              <a:t>8</a:t>
            </a:r>
            <a:r>
              <a:rPr sz="2000" spc="-5" dirty="0">
                <a:latin typeface="Georgia"/>
                <a:cs typeface="Georgia"/>
              </a:rPr>
              <a:t>5</a:t>
            </a:r>
            <a:r>
              <a:rPr sz="2000" dirty="0">
                <a:latin typeface="Georgia"/>
                <a:cs typeface="Georgia"/>
              </a:rPr>
              <a:t>0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g</a:t>
            </a:r>
            <a:r>
              <a:rPr sz="2000" spc="-5" dirty="0">
                <a:latin typeface="Georgia"/>
                <a:cs typeface="Georgia"/>
              </a:rPr>
              <a:t> BID</a:t>
            </a:r>
            <a:endParaRPr sz="2000">
              <a:latin typeface="Georgia"/>
              <a:cs typeface="Georgia"/>
            </a:endParaRPr>
          </a:p>
          <a:p>
            <a:pPr marL="835660" marR="5080" indent="-228600">
              <a:lnSpc>
                <a:spcPts val="2160"/>
              </a:lnSpc>
              <a:spcBef>
                <a:spcPts val="509"/>
              </a:spcBef>
            </a:pPr>
            <a:r>
              <a:rPr sz="1500" spc="-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500" spc="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x</a:t>
            </a:r>
            <a:r>
              <a:rPr sz="2000" dirty="0">
                <a:latin typeface="Georgia"/>
                <a:cs typeface="Georgia"/>
              </a:rPr>
              <a:t>tended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ele</a:t>
            </a:r>
            <a:r>
              <a:rPr sz="2000" spc="-5" dirty="0">
                <a:latin typeface="Georgia"/>
                <a:cs typeface="Georgia"/>
              </a:rPr>
              <a:t>as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ulti</a:t>
            </a:r>
            <a:r>
              <a:rPr sz="2000" spc="-5" dirty="0">
                <a:latin typeface="Georgia"/>
                <a:cs typeface="Georgia"/>
              </a:rPr>
              <a:t>p</a:t>
            </a:r>
            <a:r>
              <a:rPr sz="2000" dirty="0">
                <a:latin typeface="Georgia"/>
                <a:cs typeface="Georgia"/>
              </a:rPr>
              <a:t>le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ul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tions</a:t>
            </a:r>
            <a:r>
              <a:rPr sz="2000" spc="-5" dirty="0">
                <a:latin typeface="Georgia"/>
                <a:cs typeface="Georgia"/>
              </a:rPr>
              <a:t> 5</a:t>
            </a:r>
            <a:r>
              <a:rPr sz="2000" spc="-10" dirty="0">
                <a:latin typeface="Georgia"/>
                <a:cs typeface="Georgia"/>
              </a:rPr>
              <a:t>00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g,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</a:t>
            </a:r>
            <a:r>
              <a:rPr sz="2000" spc="-5" dirty="0">
                <a:latin typeface="Georgia"/>
                <a:cs typeface="Georgia"/>
              </a:rPr>
              <a:t>h</a:t>
            </a:r>
            <a:r>
              <a:rPr sz="2000" dirty="0">
                <a:latin typeface="Georgia"/>
                <a:cs typeface="Georgia"/>
              </a:rPr>
              <a:t>en inc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as</a:t>
            </a:r>
            <a:r>
              <a:rPr sz="2000" dirty="0">
                <a:latin typeface="Georgia"/>
                <a:cs typeface="Georgia"/>
              </a:rPr>
              <a:t>e 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</a:t>
            </a:r>
            <a:r>
              <a:rPr sz="2000" spc="-10" dirty="0">
                <a:latin typeface="Georgia"/>
                <a:cs typeface="Georgia"/>
              </a:rPr>
              <a:t>-</a:t>
            </a:r>
            <a:r>
              <a:rPr sz="2000" spc="-5" dirty="0">
                <a:latin typeface="Georgia"/>
                <a:cs typeface="Georgia"/>
              </a:rPr>
              <a:t>2</a:t>
            </a:r>
            <a:r>
              <a:rPr sz="2000" dirty="0">
                <a:latin typeface="Georgia"/>
                <a:cs typeface="Georgia"/>
              </a:rPr>
              <a:t>g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/</a:t>
            </a:r>
            <a:r>
              <a:rPr sz="2000" dirty="0">
                <a:latin typeface="Georgia"/>
                <a:cs typeface="Georgia"/>
              </a:rPr>
              <a:t>d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y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</a:t>
            </a:r>
            <a:r>
              <a:rPr sz="2000" dirty="0">
                <a:latin typeface="Georgia"/>
                <a:cs typeface="Georgia"/>
              </a:rPr>
              <a:t>or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dirty="0">
                <a:latin typeface="Georgia"/>
                <a:cs typeface="Georgia"/>
              </a:rPr>
              <a:t>ul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tion</a:t>
            </a:r>
            <a:r>
              <a:rPr sz="2000" spc="-5" dirty="0">
                <a:latin typeface="Georgia"/>
                <a:cs typeface="Georgia"/>
              </a:rPr>
              <a:t>s)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3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sid</a:t>
            </a:r>
            <a:r>
              <a:rPr sz="2200" spc="-1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-e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ff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ect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-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GI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(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latulence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,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di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rr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ea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)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992" rIns="0" bIns="0" rtlCol="0">
            <a:spAutoFit/>
          </a:bodyPr>
          <a:lstStyle/>
          <a:p>
            <a:pPr marL="2308860">
              <a:lnSpc>
                <a:spcPct val="100000"/>
              </a:lnSpc>
            </a:pPr>
            <a:r>
              <a:rPr spc="-5" dirty="0"/>
              <a:t>G</a:t>
            </a:r>
            <a:r>
              <a:rPr dirty="0"/>
              <a:t>luc</a:t>
            </a:r>
            <a:r>
              <a:rPr spc="-5" dirty="0"/>
              <a:t>o</a:t>
            </a:r>
            <a:r>
              <a:rPr dirty="0"/>
              <a:t>se</a:t>
            </a:r>
            <a:r>
              <a:rPr spc="10" dirty="0"/>
              <a:t> 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</a:t>
            </a:r>
            <a:r>
              <a:rPr spc="-5" dirty="0"/>
              <a:t>o</a:t>
            </a:r>
            <a:r>
              <a:rPr dirty="0"/>
              <a:t>lera</a:t>
            </a:r>
            <a:r>
              <a:rPr spc="-10" dirty="0"/>
              <a:t>n</a:t>
            </a:r>
            <a:r>
              <a:rPr dirty="0"/>
              <a:t>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647567"/>
            <a:ext cx="5944235" cy="293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y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254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</a:t>
            </a:r>
            <a:r>
              <a:rPr sz="2700" spc="-5" dirty="0">
                <a:latin typeface="Georgia"/>
                <a:cs typeface="Georgia"/>
              </a:rPr>
              <a:t>om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 P</a:t>
            </a:r>
            <a:r>
              <a:rPr sz="2700" spc="-10" dirty="0">
                <a:latin typeface="Georgia"/>
                <a:cs typeface="Georgia"/>
              </a:rPr>
              <a:t>CO</a:t>
            </a:r>
            <a:r>
              <a:rPr sz="2700" spc="-5" dirty="0">
                <a:latin typeface="Georgia"/>
                <a:cs typeface="Georgia"/>
              </a:rPr>
              <a:t>S,</a:t>
            </a:r>
            <a:endParaRPr sz="2700">
              <a:latin typeface="Georgia"/>
              <a:cs typeface="Georgia"/>
            </a:endParaRPr>
          </a:p>
          <a:p>
            <a:pPr marL="1002665">
              <a:lnSpc>
                <a:spcPct val="100000"/>
              </a:lnSpc>
              <a:spcBef>
                <a:spcPts val="325"/>
              </a:spcBef>
            </a:pPr>
            <a:r>
              <a:rPr sz="2700" dirty="0">
                <a:latin typeface="Georgia"/>
                <a:cs typeface="Georgia"/>
              </a:rPr>
              <a:t>0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2 hr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os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75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m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lu</a:t>
            </a:r>
            <a:r>
              <a:rPr sz="2700" spc="-5" dirty="0">
                <a:latin typeface="Georgia"/>
                <a:cs typeface="Georgia"/>
              </a:rPr>
              <a:t>cos</a:t>
            </a:r>
            <a:r>
              <a:rPr sz="2700" dirty="0">
                <a:latin typeface="Georgia"/>
                <a:cs typeface="Georgia"/>
              </a:rPr>
              <a:t>e:</a:t>
            </a:r>
            <a:endParaRPr sz="2700">
              <a:latin typeface="Georgia"/>
              <a:cs typeface="Georgia"/>
            </a:endParaRPr>
          </a:p>
          <a:p>
            <a:pPr marL="634365" lvl="1" indent="-347345">
              <a:lnSpc>
                <a:spcPct val="100000"/>
              </a:lnSpc>
              <a:spcBef>
                <a:spcPts val="300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3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1% 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mp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aired</a:t>
            </a:r>
            <a:r>
              <a:rPr sz="24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uco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 to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era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ce</a:t>
            </a:r>
            <a:endParaRPr sz="2400">
              <a:latin typeface="Georgia"/>
              <a:cs typeface="Georgia"/>
            </a:endParaRPr>
          </a:p>
          <a:p>
            <a:pPr marL="634365" lvl="1" indent="-347345">
              <a:lnSpc>
                <a:spcPct val="100000"/>
              </a:lnSpc>
              <a:spcBef>
                <a:spcPts val="28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7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.5%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diabetes</a:t>
            </a:r>
            <a:endParaRPr sz="24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31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n-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</a:t>
            </a:r>
            <a:r>
              <a:rPr sz="2700" spc="-5" dirty="0">
                <a:latin typeface="Georgia"/>
                <a:cs typeface="Georgia"/>
              </a:rPr>
              <a:t>om</a:t>
            </a:r>
            <a:r>
              <a:rPr sz="2700" dirty="0">
                <a:latin typeface="Georgia"/>
                <a:cs typeface="Georgia"/>
              </a:rPr>
              <a:t>en:</a:t>
            </a:r>
            <a:endParaRPr sz="2700">
              <a:latin typeface="Georgia"/>
              <a:cs typeface="Georgia"/>
            </a:endParaRPr>
          </a:p>
          <a:p>
            <a:pPr marL="634365" lvl="1" indent="-347345">
              <a:lnSpc>
                <a:spcPct val="100000"/>
              </a:lnSpc>
              <a:spcBef>
                <a:spcPts val="300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10.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3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% IGT 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4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1.5% diabetes</a:t>
            </a:r>
            <a:endParaRPr sz="24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31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ing 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lu</a:t>
            </a:r>
            <a:r>
              <a:rPr sz="2700" spc="-5" dirty="0">
                <a:latin typeface="Georgia"/>
                <a:cs typeface="Georgia"/>
              </a:rPr>
              <a:t>cos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oo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r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GT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5638800"/>
            <a:ext cx="2632075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L</a:t>
            </a:r>
            <a:r>
              <a:rPr sz="1400" spc="5" dirty="0">
                <a:latin typeface="Georgia"/>
                <a:cs typeface="Georgia"/>
              </a:rPr>
              <a:t>eg</a:t>
            </a:r>
            <a:r>
              <a:rPr sz="1400" dirty="0">
                <a:latin typeface="Georgia"/>
                <a:cs typeface="Georgia"/>
              </a:rPr>
              <a:t>r</a:t>
            </a:r>
            <a:r>
              <a:rPr sz="1400" spc="-5" dirty="0">
                <a:latin typeface="Georgia"/>
                <a:cs typeface="Georgia"/>
              </a:rPr>
              <a:t>o</a:t>
            </a:r>
            <a:r>
              <a:rPr sz="1400" dirty="0">
                <a:latin typeface="Georgia"/>
                <a:cs typeface="Georgia"/>
              </a:rPr>
              <a:t>,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J </a:t>
            </a:r>
            <a:r>
              <a:rPr sz="1400" spc="-5" dirty="0">
                <a:latin typeface="Georgia"/>
                <a:cs typeface="Georgia"/>
              </a:rPr>
              <a:t>C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-5" dirty="0">
                <a:latin typeface="Georgia"/>
                <a:cs typeface="Georgia"/>
              </a:rPr>
              <a:t>i</a:t>
            </a:r>
            <a:r>
              <a:rPr sz="1400" dirty="0">
                <a:latin typeface="Georgia"/>
                <a:cs typeface="Georgia"/>
              </a:rPr>
              <a:t>n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M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spc="-5" dirty="0">
                <a:latin typeface="Georgia"/>
                <a:cs typeface="Georgia"/>
              </a:rPr>
              <a:t>t</a:t>
            </a:r>
            <a:r>
              <a:rPr sz="1400" dirty="0">
                <a:latin typeface="Georgia"/>
                <a:cs typeface="Georgia"/>
              </a:rPr>
              <a:t>ab </a:t>
            </a:r>
            <a:r>
              <a:rPr sz="1400" spc="-5" dirty="0">
                <a:latin typeface="Georgia"/>
                <a:cs typeface="Georgia"/>
              </a:rPr>
              <a:t>End</a:t>
            </a:r>
            <a:r>
              <a:rPr sz="1400" dirty="0">
                <a:latin typeface="Georgia"/>
                <a:cs typeface="Georgia"/>
              </a:rPr>
              <a:t>o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199</a:t>
            </a:r>
            <a:r>
              <a:rPr sz="1400" dirty="0">
                <a:latin typeface="Georgia"/>
                <a:cs typeface="Georgia"/>
              </a:rPr>
              <a:t>9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3089" rIns="0" bIns="0" rtlCol="0">
            <a:spAutoFit/>
          </a:bodyPr>
          <a:lstStyle/>
          <a:p>
            <a:pPr marL="460375">
              <a:lnSpc>
                <a:spcPct val="100000"/>
              </a:lnSpc>
            </a:pPr>
            <a:r>
              <a:rPr sz="2800" spc="-5" dirty="0"/>
              <a:t>G</a:t>
            </a:r>
            <a:r>
              <a:rPr sz="2800" dirty="0"/>
              <a:t>l</a:t>
            </a:r>
            <a:r>
              <a:rPr sz="2800" spc="-5" dirty="0"/>
              <a:t>uc</a:t>
            </a:r>
            <a:r>
              <a:rPr sz="2800" dirty="0"/>
              <a:t>o</a:t>
            </a:r>
            <a:r>
              <a:rPr sz="2800" spc="-5" dirty="0"/>
              <a:t>se</a:t>
            </a:r>
            <a:r>
              <a:rPr sz="2800" dirty="0"/>
              <a:t> </a:t>
            </a:r>
            <a:r>
              <a:rPr sz="2800" spc="-5" dirty="0"/>
              <a:t>In</a:t>
            </a:r>
            <a:r>
              <a:rPr sz="2800" spc="-15" dirty="0"/>
              <a:t>t</a:t>
            </a:r>
            <a:r>
              <a:rPr sz="2800" dirty="0"/>
              <a:t>o</a:t>
            </a:r>
            <a:r>
              <a:rPr sz="2800" spc="-5" dirty="0"/>
              <a:t>l</a:t>
            </a:r>
            <a:r>
              <a:rPr sz="2800" dirty="0"/>
              <a:t>e</a:t>
            </a:r>
            <a:r>
              <a:rPr sz="2800" spc="-15" dirty="0"/>
              <a:t>ra</a:t>
            </a:r>
            <a:r>
              <a:rPr sz="2800" spc="-5" dirty="0"/>
              <a:t>nce</a:t>
            </a:r>
            <a:r>
              <a:rPr sz="2800" spc="-10" dirty="0"/>
              <a:t> i</a:t>
            </a:r>
            <a:r>
              <a:rPr sz="2800" spc="-5" dirty="0"/>
              <a:t>n</a:t>
            </a:r>
            <a:r>
              <a:rPr sz="2800" spc="10" dirty="0"/>
              <a:t> </a:t>
            </a:r>
            <a:r>
              <a:rPr sz="2800" spc="-15" dirty="0"/>
              <a:t>A</a:t>
            </a:r>
            <a:r>
              <a:rPr sz="2800" spc="-5" dirty="0"/>
              <a:t>d</a:t>
            </a:r>
            <a:r>
              <a:rPr sz="2800" dirty="0"/>
              <a:t>o</a:t>
            </a:r>
            <a:r>
              <a:rPr sz="2800" spc="-5" dirty="0"/>
              <a:t>l</a:t>
            </a:r>
            <a:r>
              <a:rPr sz="2800" dirty="0"/>
              <a:t>e</a:t>
            </a:r>
            <a:r>
              <a:rPr sz="2800" spc="-5" dirty="0"/>
              <a:t>sc</a:t>
            </a:r>
            <a:r>
              <a:rPr sz="2800" dirty="0"/>
              <a:t>e</a:t>
            </a:r>
            <a:r>
              <a:rPr sz="2800" spc="-5" dirty="0"/>
              <a:t>n</a:t>
            </a:r>
            <a:r>
              <a:rPr sz="2800" spc="-15" dirty="0"/>
              <a:t>t</a:t>
            </a:r>
            <a:r>
              <a:rPr sz="2800" spc="-5" dirty="0"/>
              <a:t>s w</a:t>
            </a:r>
            <a:r>
              <a:rPr sz="2800" spc="-10" dirty="0"/>
              <a:t>i</a:t>
            </a:r>
            <a:r>
              <a:rPr sz="2800" spc="-15" dirty="0"/>
              <a:t>t</a:t>
            </a:r>
            <a:r>
              <a:rPr sz="2800" spc="-5" dirty="0"/>
              <a:t>h</a:t>
            </a:r>
            <a:r>
              <a:rPr sz="2800" dirty="0"/>
              <a:t> </a:t>
            </a:r>
            <a:r>
              <a:rPr sz="2800" spc="-10" dirty="0"/>
              <a:t>P</a:t>
            </a:r>
            <a:r>
              <a:rPr sz="2800" dirty="0"/>
              <a:t>C</a:t>
            </a:r>
            <a:r>
              <a:rPr sz="2800" spc="-15" dirty="0"/>
              <a:t>O</a:t>
            </a:r>
            <a:r>
              <a:rPr sz="2800" spc="-5" dirty="0"/>
              <a:t>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4540" y="1876167"/>
            <a:ext cx="6218555" cy="172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368300" algn="l"/>
              </a:tabLst>
            </a:pP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y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27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do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sc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 P</a:t>
            </a:r>
            <a:r>
              <a:rPr sz="2700" spc="-10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S</a:t>
            </a:r>
            <a:endParaRPr sz="2700">
              <a:latin typeface="Georgia"/>
              <a:cs typeface="Georgia"/>
            </a:endParaRPr>
          </a:p>
          <a:p>
            <a:pPr marL="367665" indent="-354965">
              <a:lnSpc>
                <a:spcPct val="100000"/>
              </a:lnSpc>
              <a:spcBef>
                <a:spcPts val="32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368300" algn="l"/>
              </a:tabLst>
            </a:pPr>
            <a:r>
              <a:rPr sz="2700" spc="-5" dirty="0">
                <a:latin typeface="Georgia"/>
                <a:cs typeface="Georgia"/>
              </a:rPr>
              <a:t>8</a:t>
            </a:r>
            <a:r>
              <a:rPr sz="2700" spc="-10" dirty="0">
                <a:latin typeface="Georgia"/>
                <a:cs typeface="Georgia"/>
              </a:rPr>
              <a:t>/</a:t>
            </a:r>
            <a:r>
              <a:rPr sz="2700" dirty="0">
                <a:latin typeface="Georgia"/>
                <a:cs typeface="Georgia"/>
              </a:rPr>
              <a:t>27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d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GT</a:t>
            </a:r>
            <a:r>
              <a:rPr sz="2700" dirty="0">
                <a:latin typeface="Georgia"/>
                <a:cs typeface="Georgia"/>
              </a:rPr>
              <a:t>; 1</a:t>
            </a:r>
            <a:r>
              <a:rPr sz="2700" spc="-10" dirty="0">
                <a:latin typeface="Georgia"/>
                <a:cs typeface="Georgia"/>
              </a:rPr>
              <a:t>/</a:t>
            </a:r>
            <a:r>
              <a:rPr sz="2700" dirty="0">
                <a:latin typeface="Georgia"/>
                <a:cs typeface="Georgia"/>
              </a:rPr>
              <a:t>27</a:t>
            </a:r>
            <a:r>
              <a:rPr sz="2700" spc="5" dirty="0">
                <a:latin typeface="Georgia"/>
                <a:cs typeface="Georgia"/>
              </a:rPr>
              <a:t> t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2 </a:t>
            </a:r>
            <a:r>
              <a:rPr sz="2700" spc="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M</a:t>
            </a:r>
            <a:endParaRPr sz="2700">
              <a:latin typeface="Georgia"/>
              <a:cs typeface="Georgia"/>
            </a:endParaRPr>
          </a:p>
          <a:p>
            <a:pPr marL="367665" indent="-354965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368300" algn="l"/>
              </a:tabLst>
            </a:pP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ing b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spc="-5" dirty="0">
                <a:latin typeface="Georgia"/>
                <a:cs typeface="Georgia"/>
              </a:rPr>
              <a:t>oo</a:t>
            </a:r>
            <a:r>
              <a:rPr sz="2700" dirty="0">
                <a:latin typeface="Georgia"/>
                <a:cs typeface="Georgia"/>
              </a:rPr>
              <a:t>d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lu</a:t>
            </a:r>
            <a:r>
              <a:rPr sz="2700" spc="-5" dirty="0">
                <a:latin typeface="Georgia"/>
                <a:cs typeface="Georgia"/>
              </a:rPr>
              <a:t>cos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bn</a:t>
            </a:r>
            <a:r>
              <a:rPr sz="2700" spc="-5" dirty="0">
                <a:latin typeface="Georgia"/>
                <a:cs typeface="Georgia"/>
              </a:rPr>
              <a:t>orm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2</a:t>
            </a:r>
            <a:r>
              <a:rPr sz="2700" spc="-10" dirty="0">
                <a:latin typeface="Georgia"/>
                <a:cs typeface="Georgia"/>
              </a:rPr>
              <a:t>/</a:t>
            </a:r>
            <a:r>
              <a:rPr sz="2700" dirty="0">
                <a:latin typeface="Georgia"/>
                <a:cs typeface="Georgia"/>
              </a:rPr>
              <a:t>8</a:t>
            </a:r>
            <a:endParaRPr sz="2700">
              <a:latin typeface="Georgia"/>
              <a:cs typeface="Georgia"/>
            </a:endParaRPr>
          </a:p>
          <a:p>
            <a:pPr marL="367665" indent="-354965">
              <a:lnSpc>
                <a:spcPct val="100000"/>
              </a:lnSpc>
              <a:spcBef>
                <a:spcPts val="32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368300" algn="l"/>
              </a:tabLst>
            </a:pPr>
            <a:r>
              <a:rPr sz="2700" spc="-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lu</a:t>
            </a:r>
            <a:r>
              <a:rPr sz="2700" spc="-5" dirty="0">
                <a:latin typeface="Georgia"/>
                <a:cs typeface="Georgia"/>
              </a:rPr>
              <a:t>cos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/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ul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&lt;</a:t>
            </a:r>
            <a:r>
              <a:rPr sz="2700" spc="-5" dirty="0">
                <a:latin typeface="Georgia"/>
                <a:cs typeface="Georgia"/>
              </a:rPr>
              <a:t>4</a:t>
            </a:r>
            <a:r>
              <a:rPr sz="2700" dirty="0">
                <a:latin typeface="Georgia"/>
                <a:cs typeface="Georgia"/>
              </a:rPr>
              <a:t>.5 in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15</a:t>
            </a:r>
            <a:r>
              <a:rPr sz="2700" spc="-10" dirty="0">
                <a:latin typeface="Georgia"/>
                <a:cs typeface="Georgia"/>
              </a:rPr>
              <a:t>/</a:t>
            </a:r>
            <a:r>
              <a:rPr sz="2700" dirty="0">
                <a:latin typeface="Georgia"/>
                <a:cs typeface="Georgia"/>
              </a:rPr>
              <a:t>18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000" y="5486400"/>
            <a:ext cx="470408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31875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P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-5" dirty="0">
                <a:latin typeface="Georgia"/>
                <a:cs typeface="Georgia"/>
              </a:rPr>
              <a:t>m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rt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J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-5" dirty="0">
                <a:latin typeface="Georgia"/>
                <a:cs typeface="Georgia"/>
              </a:rPr>
              <a:t>i</a:t>
            </a:r>
            <a:r>
              <a:rPr sz="1400" dirty="0">
                <a:latin typeface="Georgia"/>
                <a:cs typeface="Georgia"/>
              </a:rPr>
              <a:t>n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E</a:t>
            </a:r>
            <a:r>
              <a:rPr sz="1400" spc="-5" dirty="0">
                <a:latin typeface="Georgia"/>
                <a:cs typeface="Georgia"/>
              </a:rPr>
              <a:t>nd</a:t>
            </a:r>
            <a:r>
              <a:rPr sz="1400" dirty="0">
                <a:latin typeface="Georgia"/>
                <a:cs typeface="Georgia"/>
              </a:rPr>
              <a:t>o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M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spc="-5" dirty="0">
                <a:latin typeface="Georgia"/>
                <a:cs typeface="Georgia"/>
              </a:rPr>
              <a:t>t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5" dirty="0">
                <a:latin typeface="Georgia"/>
                <a:cs typeface="Georgia"/>
              </a:rPr>
              <a:t>b</a:t>
            </a:r>
            <a:r>
              <a:rPr sz="1400" dirty="0">
                <a:latin typeface="Georgia"/>
                <a:cs typeface="Georgia"/>
              </a:rPr>
              <a:t>,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2</a:t>
            </a:r>
            <a:r>
              <a:rPr sz="1400" dirty="0">
                <a:latin typeface="Georgia"/>
                <a:cs typeface="Georgia"/>
              </a:rPr>
              <a:t>002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443" rIns="0" bIns="0" rtlCol="0">
            <a:spAutoFit/>
          </a:bodyPr>
          <a:lstStyle/>
          <a:p>
            <a:pPr marL="581025">
              <a:lnSpc>
                <a:spcPct val="100000"/>
              </a:lnSpc>
            </a:pPr>
            <a:r>
              <a:rPr sz="4000" spc="-5" dirty="0"/>
              <a:t>S</a:t>
            </a:r>
            <a:r>
              <a:rPr sz="4000" spc="-10" dirty="0"/>
              <a:t>p</a:t>
            </a:r>
            <a:r>
              <a:rPr sz="4000" spc="-5" dirty="0"/>
              <a:t>e</a:t>
            </a:r>
            <a:r>
              <a:rPr sz="4000" spc="-10" dirty="0"/>
              <a:t>c</a:t>
            </a:r>
            <a:r>
              <a:rPr sz="4000" spc="-5" dirty="0"/>
              <a:t>ial</a:t>
            </a:r>
            <a:r>
              <a:rPr sz="4000" spc="15" dirty="0"/>
              <a:t> </a:t>
            </a:r>
            <a:r>
              <a:rPr sz="4000" spc="-5" dirty="0"/>
              <a:t>Case of</a:t>
            </a:r>
            <a:r>
              <a:rPr sz="4000" dirty="0"/>
              <a:t> </a:t>
            </a:r>
            <a:r>
              <a:rPr sz="4000" spc="-5" dirty="0"/>
              <a:t>Type</a:t>
            </a:r>
            <a:r>
              <a:rPr sz="4000" spc="15" dirty="0"/>
              <a:t> </a:t>
            </a:r>
            <a:r>
              <a:rPr sz="4000" spc="-5" dirty="0"/>
              <a:t>II </a:t>
            </a:r>
            <a:r>
              <a:rPr sz="4000" spc="-10" dirty="0"/>
              <a:t>D</a:t>
            </a:r>
            <a:r>
              <a:rPr sz="4000" spc="-5" dirty="0"/>
              <a:t>ia</a:t>
            </a:r>
            <a:r>
              <a:rPr sz="4000" spc="-10" dirty="0"/>
              <a:t>b</a:t>
            </a:r>
            <a:r>
              <a:rPr sz="4000" spc="-5" dirty="0"/>
              <a:t>etes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841115"/>
            <a:ext cx="7224395" cy="408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C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:</a:t>
            </a:r>
            <a:endParaRPr sz="2700">
              <a:latin typeface="Georgia"/>
              <a:cs typeface="Georgia"/>
            </a:endParaRPr>
          </a:p>
          <a:p>
            <a:pPr marL="561340" marR="1550035" lvl="1" indent="-274320">
              <a:lnSpc>
                <a:spcPct val="100000"/>
              </a:lnSpc>
              <a:spcBef>
                <a:spcPts val="58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Symp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spc="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pl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us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ca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ual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 pl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4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uco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 co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ce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tration</a:t>
            </a:r>
            <a:r>
              <a:rPr sz="24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Symbol"/>
                <a:cs typeface="Symbol"/>
              </a:rPr>
              <a:t></a:t>
            </a:r>
            <a:r>
              <a:rPr sz="2400" spc="-35" dirty="0">
                <a:solidFill>
                  <a:srgbClr val="646B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200 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g/dl</a:t>
            </a:r>
            <a:r>
              <a:rPr sz="24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or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Fa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4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uco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 </a:t>
            </a:r>
            <a:r>
              <a:rPr sz="2400" dirty="0">
                <a:solidFill>
                  <a:srgbClr val="646B86"/>
                </a:solidFill>
                <a:latin typeface="Symbol"/>
                <a:cs typeface="Symbol"/>
              </a:rPr>
              <a:t></a:t>
            </a:r>
            <a:r>
              <a:rPr sz="2400" spc="-25" dirty="0">
                <a:solidFill>
                  <a:srgbClr val="646B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126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 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g/dl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(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7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.0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mm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/L)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2</a:t>
            </a:r>
            <a:r>
              <a:rPr sz="24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4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uco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 </a:t>
            </a:r>
            <a:r>
              <a:rPr sz="2400" dirty="0">
                <a:solidFill>
                  <a:srgbClr val="646B86"/>
                </a:solidFill>
                <a:latin typeface="Symbol"/>
                <a:cs typeface="Symbol"/>
              </a:rPr>
              <a:t></a:t>
            </a:r>
            <a:r>
              <a:rPr sz="2400" spc="-25" dirty="0">
                <a:solidFill>
                  <a:srgbClr val="646B8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200</a:t>
            </a:r>
            <a:r>
              <a:rPr sz="24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g/dl</a:t>
            </a:r>
            <a:endParaRPr sz="24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3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ing</a:t>
            </a:r>
            <a:endParaRPr sz="2700">
              <a:latin typeface="Georgia"/>
              <a:cs typeface="Georgia"/>
            </a:endParaRPr>
          </a:p>
          <a:p>
            <a:pPr marL="561340" marR="5080" lvl="1" indent="-274320">
              <a:lnSpc>
                <a:spcPct val="100000"/>
              </a:lnSpc>
              <a:spcBef>
                <a:spcPts val="585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er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w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eig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4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+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w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4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ri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k</a:t>
            </a:r>
            <a:r>
              <a:rPr sz="24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factors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(fa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tor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y,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race/et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hn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icity</a:t>
            </a:r>
            <a:r>
              <a:rPr sz="24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(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AA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/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NA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/H),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 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ig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in re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ce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or</a:t>
            </a:r>
            <a:r>
              <a:rPr sz="24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co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ditio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spc="-3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ociated</a:t>
            </a:r>
            <a:r>
              <a:rPr sz="24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w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ith 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in re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ta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ce</a:t>
            </a:r>
            <a:r>
              <a:rPr sz="24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(P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392" rIns="0" bIns="0" rtlCol="0">
            <a:spAutoFit/>
          </a:bodyPr>
          <a:lstStyle/>
          <a:p>
            <a:pPr marL="1499870">
              <a:lnSpc>
                <a:spcPct val="100000"/>
              </a:lnSpc>
            </a:pPr>
            <a:r>
              <a:rPr dirty="0"/>
              <a:t>R</a:t>
            </a:r>
            <a:r>
              <a:rPr spc="5" dirty="0"/>
              <a:t>i</a:t>
            </a:r>
            <a:r>
              <a:rPr dirty="0"/>
              <a:t>sk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Pr</a:t>
            </a:r>
            <a:r>
              <a:rPr spc="-5" dirty="0"/>
              <a:t>o</a:t>
            </a:r>
            <a:r>
              <a:rPr dirty="0"/>
              <a:t>gressi</a:t>
            </a:r>
            <a:r>
              <a:rPr spc="-5" dirty="0"/>
              <a:t>o</a:t>
            </a:r>
            <a:r>
              <a:rPr dirty="0"/>
              <a:t>n</a:t>
            </a:r>
            <a:r>
              <a:rPr spc="-2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Diabetes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0417"/>
            <a:ext cx="7826375" cy="326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4375"/>
              <a:buFont typeface="Wingdings 2"/>
              <a:buChar char=""/>
              <a:tabLst>
                <a:tab pos="384810" algn="l"/>
              </a:tabLst>
            </a:pPr>
            <a:r>
              <a:rPr sz="3200" spc="-5" dirty="0">
                <a:latin typeface="Georgia"/>
                <a:cs typeface="Georgia"/>
              </a:rPr>
              <a:t>6</a:t>
            </a:r>
            <a:r>
              <a:rPr sz="3200" dirty="0">
                <a:latin typeface="Georgia"/>
                <a:cs typeface="Georgia"/>
              </a:rPr>
              <a:t>.2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y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r fo</a:t>
            </a:r>
            <a:r>
              <a:rPr sz="3200" spc="-5" dirty="0">
                <a:latin typeface="Georgia"/>
                <a:cs typeface="Georgia"/>
              </a:rPr>
              <a:t>ll</a:t>
            </a:r>
            <a:r>
              <a:rPr sz="3200" dirty="0">
                <a:latin typeface="Georgia"/>
                <a:cs typeface="Georgia"/>
              </a:rPr>
              <a:t>ow-</a:t>
            </a:r>
            <a:r>
              <a:rPr sz="3200" spc="5" dirty="0">
                <a:latin typeface="Georgia"/>
                <a:cs typeface="Georgia"/>
              </a:rPr>
              <a:t>up</a:t>
            </a:r>
            <a:endParaRPr sz="3200">
              <a:latin typeface="Georgia"/>
              <a:cs typeface="Georgia"/>
            </a:endParaRPr>
          </a:p>
          <a:p>
            <a:pPr marL="384175" indent="-371475">
              <a:lnSpc>
                <a:spcPct val="100000"/>
              </a:lnSpc>
              <a:spcBef>
                <a:spcPts val="765"/>
              </a:spcBef>
              <a:buClr>
                <a:srgbClr val="D16349"/>
              </a:buClr>
              <a:buSzPct val="84375"/>
              <a:buFont typeface="Wingdings 2"/>
              <a:buChar char=""/>
              <a:tabLst>
                <a:tab pos="384810" algn="l"/>
              </a:tabLst>
            </a:pPr>
            <a:r>
              <a:rPr sz="3200" dirty="0">
                <a:latin typeface="Georgia"/>
                <a:cs typeface="Georgia"/>
              </a:rPr>
              <a:t>No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-5" dirty="0">
                <a:latin typeface="Georgia"/>
                <a:cs typeface="Georgia"/>
              </a:rPr>
              <a:t>m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l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G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spc="5" dirty="0">
                <a:latin typeface="Georgia"/>
                <a:cs typeface="Georgia"/>
              </a:rPr>
              <a:t>u</a:t>
            </a:r>
            <a:r>
              <a:rPr sz="3200" spc="-5" dirty="0">
                <a:latin typeface="Georgia"/>
                <a:cs typeface="Georgia"/>
              </a:rPr>
              <a:t>c</a:t>
            </a:r>
            <a:r>
              <a:rPr sz="3200" dirty="0">
                <a:latin typeface="Georgia"/>
                <a:cs typeface="Georgia"/>
              </a:rPr>
              <a:t>o</a:t>
            </a:r>
            <a:r>
              <a:rPr sz="3200" spc="-5" dirty="0">
                <a:latin typeface="Georgia"/>
                <a:cs typeface="Georgia"/>
              </a:rPr>
              <a:t>s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to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n</a:t>
            </a:r>
            <a:r>
              <a:rPr sz="3200" spc="-5" dirty="0">
                <a:latin typeface="Georgia"/>
                <a:cs typeface="Georgia"/>
              </a:rPr>
              <a:t>c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s</a:t>
            </a:r>
            <a:r>
              <a:rPr sz="3200" dirty="0">
                <a:latin typeface="Georgia"/>
                <a:cs typeface="Georgia"/>
              </a:rPr>
              <a:t>t</a:t>
            </a:r>
            <a:r>
              <a:rPr sz="3200" spc="5" dirty="0">
                <a:latin typeface="Georgia"/>
                <a:cs typeface="Georgia"/>
              </a:rPr>
              <a:t> a</a:t>
            </a:r>
            <a:r>
              <a:rPr sz="3200" dirty="0">
                <a:latin typeface="Georgia"/>
                <a:cs typeface="Georgia"/>
              </a:rPr>
              <a:t>t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ba</a:t>
            </a:r>
            <a:r>
              <a:rPr sz="3200" spc="-5" dirty="0">
                <a:latin typeface="Georgia"/>
                <a:cs typeface="Georgia"/>
              </a:rPr>
              <a:t>s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li</a:t>
            </a:r>
            <a:r>
              <a:rPr sz="3200" dirty="0">
                <a:latin typeface="Georgia"/>
                <a:cs typeface="Georgia"/>
              </a:rPr>
              <a:t>ne</a:t>
            </a:r>
            <a:endParaRPr sz="32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  <a:spcBef>
                <a:spcPts val="765"/>
              </a:spcBef>
            </a:pPr>
            <a:r>
              <a:rPr sz="2250" spc="150" dirty="0">
                <a:solidFill>
                  <a:srgbClr val="CCB400"/>
                </a:solidFill>
                <a:latin typeface="Wingdings"/>
                <a:cs typeface="Wingdings"/>
              </a:rPr>
              <a:t>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5</a:t>
            </a:r>
            <a:r>
              <a:rPr sz="3200" spc="-5" dirty="0">
                <a:solidFill>
                  <a:srgbClr val="646B86"/>
                </a:solidFill>
                <a:latin typeface="Georgia"/>
                <a:cs typeface="Georgia"/>
              </a:rPr>
              <a:t>/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54 </a:t>
            </a:r>
            <a:r>
              <a:rPr sz="3200" spc="-5" dirty="0">
                <a:solidFill>
                  <a:srgbClr val="646B86"/>
                </a:solidFill>
                <a:latin typeface="Georgia"/>
                <a:cs typeface="Georgia"/>
              </a:rPr>
              <a:t>(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9</a:t>
            </a:r>
            <a:r>
              <a:rPr sz="3200" spc="-5" dirty="0">
                <a:solidFill>
                  <a:srgbClr val="646B86"/>
                </a:solidFill>
                <a:latin typeface="Georgia"/>
                <a:cs typeface="Georgia"/>
              </a:rPr>
              <a:t>%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)</a:t>
            </a:r>
            <a:r>
              <a:rPr sz="3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eve</a:t>
            </a:r>
            <a:r>
              <a:rPr sz="32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3200" spc="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ed</a:t>
            </a:r>
            <a:r>
              <a:rPr sz="32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3200" spc="5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endParaRPr sz="32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  <a:spcBef>
                <a:spcPts val="765"/>
              </a:spcBef>
            </a:pPr>
            <a:r>
              <a:rPr sz="2250" spc="150" dirty="0">
                <a:solidFill>
                  <a:srgbClr val="CCB400"/>
                </a:solidFill>
                <a:latin typeface="Wingdings"/>
                <a:cs typeface="Wingdings"/>
              </a:rPr>
              <a:t>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4</a:t>
            </a:r>
            <a:r>
              <a:rPr sz="3200" spc="-5" dirty="0">
                <a:solidFill>
                  <a:srgbClr val="646B86"/>
                </a:solidFill>
                <a:latin typeface="Georgia"/>
                <a:cs typeface="Georgia"/>
              </a:rPr>
              <a:t>/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54</a:t>
            </a:r>
            <a:r>
              <a:rPr sz="32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(</a:t>
            </a:r>
            <a:r>
              <a:rPr sz="3200" spc="-5" dirty="0">
                <a:solidFill>
                  <a:srgbClr val="646B86"/>
                </a:solidFill>
                <a:latin typeface="Georgia"/>
                <a:cs typeface="Georgia"/>
              </a:rPr>
              <a:t>8%</a:t>
            </a:r>
            <a:r>
              <a:rPr sz="3200" dirty="0">
                <a:solidFill>
                  <a:srgbClr val="646B86"/>
                </a:solidFill>
                <a:latin typeface="Georgia"/>
                <a:cs typeface="Georgia"/>
              </a:rPr>
              <a:t>) DM</a:t>
            </a:r>
            <a:endParaRPr sz="3200">
              <a:latin typeface="Georgia"/>
              <a:cs typeface="Georgia"/>
            </a:endParaRPr>
          </a:p>
          <a:p>
            <a:pPr marL="285115" marR="432434" indent="-272415">
              <a:lnSpc>
                <a:spcPct val="100000"/>
              </a:lnSpc>
              <a:spcBef>
                <a:spcPts val="765"/>
              </a:spcBef>
              <a:buClr>
                <a:srgbClr val="D16349"/>
              </a:buClr>
              <a:buSzPct val="84375"/>
              <a:buFont typeface="Wingdings 2"/>
              <a:buChar char=""/>
              <a:tabLst>
                <a:tab pos="384810" algn="l"/>
              </a:tabLst>
            </a:pPr>
            <a:r>
              <a:rPr sz="3200" dirty="0">
                <a:latin typeface="Georgia"/>
                <a:cs typeface="Georgia"/>
              </a:rPr>
              <a:t>B</a:t>
            </a:r>
            <a:r>
              <a:rPr sz="3200" spc="5" dirty="0">
                <a:latin typeface="Georgia"/>
                <a:cs typeface="Georgia"/>
              </a:rPr>
              <a:t>M</a:t>
            </a:r>
            <a:r>
              <a:rPr sz="3200" dirty="0">
                <a:latin typeface="Georgia"/>
                <a:cs typeface="Georgia"/>
              </a:rPr>
              <a:t>I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t</a:t>
            </a:r>
            <a:r>
              <a:rPr sz="3200" spc="-5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ba</a:t>
            </a:r>
            <a:r>
              <a:rPr sz="3200" spc="-5" dirty="0">
                <a:latin typeface="Georgia"/>
                <a:cs typeface="Georgia"/>
              </a:rPr>
              <a:t>s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li</a:t>
            </a:r>
            <a:r>
              <a:rPr sz="3200" dirty="0">
                <a:latin typeface="Georgia"/>
                <a:cs typeface="Georgia"/>
              </a:rPr>
              <a:t>ne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si</a:t>
            </a:r>
            <a:r>
              <a:rPr sz="3200" dirty="0">
                <a:latin typeface="Georgia"/>
                <a:cs typeface="Georgia"/>
              </a:rPr>
              <a:t>gn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dirty="0">
                <a:latin typeface="Georgia"/>
                <a:cs typeface="Georgia"/>
              </a:rPr>
              <a:t>f</a:t>
            </a:r>
            <a:r>
              <a:rPr sz="3200" spc="-5" dirty="0">
                <a:latin typeface="Georgia"/>
                <a:cs typeface="Georgia"/>
              </a:rPr>
              <a:t>ic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nt</a:t>
            </a:r>
            <a:r>
              <a:rPr sz="3200" spc="-30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p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dic</a:t>
            </a:r>
            <a:r>
              <a:rPr sz="3200" dirty="0">
                <a:latin typeface="Georgia"/>
                <a:cs typeface="Georgia"/>
              </a:rPr>
              <a:t>tor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of 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ter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spc="-5" dirty="0">
                <a:latin typeface="Georgia"/>
                <a:cs typeface="Georgia"/>
              </a:rPr>
              <a:t>d</a:t>
            </a:r>
            <a:r>
              <a:rPr sz="3200" dirty="0">
                <a:latin typeface="Georgia"/>
                <a:cs typeface="Georgia"/>
              </a:rPr>
              <a:t>ve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-5" dirty="0">
                <a:latin typeface="Georgia"/>
                <a:cs typeface="Georgia"/>
              </a:rPr>
              <a:t>s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g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spc="5" dirty="0">
                <a:latin typeface="Georgia"/>
                <a:cs typeface="Georgia"/>
              </a:rPr>
              <a:t>u</a:t>
            </a:r>
            <a:r>
              <a:rPr sz="3200" spc="-5" dirty="0">
                <a:latin typeface="Georgia"/>
                <a:cs typeface="Georgia"/>
              </a:rPr>
              <a:t>c</a:t>
            </a:r>
            <a:r>
              <a:rPr sz="3200" dirty="0">
                <a:latin typeface="Georgia"/>
                <a:cs typeface="Georgia"/>
              </a:rPr>
              <a:t>o</a:t>
            </a:r>
            <a:r>
              <a:rPr sz="3200" spc="-5" dirty="0">
                <a:latin typeface="Georgia"/>
                <a:cs typeface="Georgia"/>
              </a:rPr>
              <a:t>s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o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n</a:t>
            </a:r>
            <a:r>
              <a:rPr sz="3200" spc="-5" dirty="0">
                <a:latin typeface="Georgia"/>
                <a:cs typeface="Georgia"/>
              </a:rPr>
              <a:t>ce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5715000"/>
            <a:ext cx="3602354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No</a:t>
            </a:r>
            <a:r>
              <a:rPr sz="1600" spc="-15" dirty="0">
                <a:latin typeface="Georgia"/>
                <a:cs typeface="Georgia"/>
              </a:rPr>
              <a:t>r</a:t>
            </a:r>
            <a:r>
              <a:rPr sz="1600" spc="-10" dirty="0">
                <a:latin typeface="Georgia"/>
                <a:cs typeface="Georgia"/>
              </a:rPr>
              <a:t>m</a:t>
            </a:r>
            <a:r>
              <a:rPr sz="1600" spc="-5" dirty="0">
                <a:latin typeface="Georgia"/>
                <a:cs typeface="Georgia"/>
              </a:rPr>
              <a:t>an,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H</a:t>
            </a:r>
            <a:r>
              <a:rPr sz="1600" dirty="0">
                <a:latin typeface="Georgia"/>
                <a:cs typeface="Georgia"/>
              </a:rPr>
              <a:t>u</a:t>
            </a:r>
            <a:r>
              <a:rPr sz="1600" spc="-10" dirty="0">
                <a:latin typeface="Georgia"/>
                <a:cs typeface="Georgia"/>
              </a:rPr>
              <a:t>m</a:t>
            </a:r>
            <a:r>
              <a:rPr sz="1600" spc="-5" dirty="0">
                <a:latin typeface="Georgia"/>
                <a:cs typeface="Georgia"/>
              </a:rPr>
              <a:t>an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</a:t>
            </a:r>
            <a:r>
              <a:rPr sz="1600" spc="-5" dirty="0">
                <a:latin typeface="Georgia"/>
                <a:cs typeface="Georgia"/>
              </a:rPr>
              <a:t>p</a:t>
            </a:r>
            <a:r>
              <a:rPr sz="1600" spc="-15" dirty="0">
                <a:latin typeface="Georgia"/>
                <a:cs typeface="Georgia"/>
              </a:rPr>
              <a:t>r</a:t>
            </a:r>
            <a:r>
              <a:rPr sz="1600" spc="-5" dirty="0">
                <a:latin typeface="Georgia"/>
                <a:cs typeface="Georgia"/>
              </a:rPr>
              <a:t>o</a:t>
            </a:r>
            <a:r>
              <a:rPr sz="1600" spc="-10" dirty="0">
                <a:latin typeface="Georgia"/>
                <a:cs typeface="Georgia"/>
              </a:rPr>
              <a:t>d</a:t>
            </a:r>
            <a:r>
              <a:rPr sz="1600" dirty="0">
                <a:latin typeface="Georgia"/>
                <a:cs typeface="Georgia"/>
              </a:rPr>
              <a:t>u</a:t>
            </a:r>
            <a:r>
              <a:rPr sz="1600" spc="-10" dirty="0">
                <a:latin typeface="Georgia"/>
                <a:cs typeface="Georgia"/>
              </a:rPr>
              <a:t>c</a:t>
            </a:r>
            <a:r>
              <a:rPr sz="1600" spc="-5" dirty="0">
                <a:latin typeface="Georgia"/>
                <a:cs typeface="Georgia"/>
              </a:rPr>
              <a:t>tion,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2</a:t>
            </a:r>
            <a:r>
              <a:rPr sz="1600" spc="-5" dirty="0">
                <a:latin typeface="Georgia"/>
                <a:cs typeface="Georgia"/>
              </a:rPr>
              <a:t>001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392" rIns="0" bIns="0" rtlCol="0">
            <a:spAutoFit/>
          </a:bodyPr>
          <a:lstStyle/>
          <a:p>
            <a:pPr marL="3179445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reat</a:t>
            </a:r>
            <a:r>
              <a:rPr spc="-5" dirty="0"/>
              <a:t>m</a:t>
            </a:r>
            <a:r>
              <a:rPr dirty="0"/>
              <a:t>e</a:t>
            </a:r>
            <a:r>
              <a:rPr spc="-10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12515"/>
            <a:ext cx="6700520" cy="3471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M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ent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ini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nee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s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5" dirty="0">
                <a:latin typeface="Georgia"/>
                <a:cs typeface="Georgia"/>
              </a:rPr>
              <a:t>Tr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t </a:t>
            </a:r>
            <a:r>
              <a:rPr sz="2700" spc="-5" dirty="0">
                <a:latin typeface="Georgia"/>
                <a:cs typeface="Georgia"/>
              </a:rPr>
              <a:t>P</a:t>
            </a:r>
            <a:r>
              <a:rPr sz="2700" spc="-10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2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comor</a:t>
            </a:r>
            <a:r>
              <a:rPr sz="2700" dirty="0">
                <a:latin typeface="Georgia"/>
                <a:cs typeface="Georgia"/>
              </a:rPr>
              <a:t>bi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ies</a:t>
            </a:r>
            <a:endParaRPr sz="2700">
              <a:latin typeface="Georgia"/>
              <a:cs typeface="Georgia"/>
            </a:endParaRPr>
          </a:p>
          <a:p>
            <a:pPr marL="285115" marR="508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 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es</a:t>
            </a:r>
            <a:r>
              <a:rPr sz="2700" spc="-10" dirty="0">
                <a:latin typeface="Georgia"/>
                <a:cs typeface="Georgia"/>
              </a:rPr>
              <a:t> (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 e</a:t>
            </a:r>
            <a:r>
              <a:rPr sz="2700" spc="5" dirty="0">
                <a:latin typeface="Georgia"/>
                <a:cs typeface="Georgia"/>
              </a:rPr>
              <a:t>x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rc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e)</a:t>
            </a:r>
            <a:endParaRPr sz="27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form</a:t>
            </a:r>
            <a:r>
              <a:rPr sz="2700" dirty="0">
                <a:latin typeface="Georgia"/>
                <a:cs typeface="Georgia"/>
              </a:rPr>
              <a:t>in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yc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em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ic</a:t>
            </a:r>
            <a:r>
              <a:rPr sz="2200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rol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Im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rov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ul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2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sis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tance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Im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rov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rod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ive</a:t>
            </a:r>
            <a:r>
              <a:rPr sz="22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200" spc="-10" dirty="0">
                <a:solidFill>
                  <a:srgbClr val="646B86"/>
                </a:solidFill>
                <a:latin typeface="Georgia"/>
                <a:cs typeface="Georgia"/>
              </a:rPr>
              <a:t>unct</a:t>
            </a:r>
            <a:r>
              <a:rPr sz="2200" spc="-5" dirty="0">
                <a:solidFill>
                  <a:srgbClr val="646B86"/>
                </a:solidFill>
                <a:latin typeface="Georgia"/>
                <a:cs typeface="Georgia"/>
              </a:rPr>
              <a:t>ion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79412"/>
            <a:ext cx="8115300" cy="466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855470" algn="l"/>
                <a:tab pos="2205355" algn="l"/>
                <a:tab pos="3594100" algn="l"/>
                <a:tab pos="7412990" algn="l"/>
                <a:tab pos="7566659" algn="l"/>
              </a:tabLst>
            </a:pPr>
            <a:r>
              <a:rPr sz="2200" spc="-5" dirty="0">
                <a:latin typeface="Georgia"/>
                <a:cs typeface="Georgia"/>
              </a:rPr>
              <a:t>ST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is a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19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y</a:t>
            </a:r>
            <a:r>
              <a:rPr sz="2200" spc="-10" dirty="0">
                <a:latin typeface="Georgia"/>
                <a:cs typeface="Georgia"/>
              </a:rPr>
              <a:t>ea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l</a:t>
            </a:r>
            <a:r>
              <a:rPr sz="2200" spc="-5" dirty="0">
                <a:latin typeface="Georgia"/>
                <a:cs typeface="Georgia"/>
              </a:rPr>
              <a:t>d </a:t>
            </a:r>
            <a:r>
              <a:rPr sz="2200" dirty="0">
                <a:latin typeface="Georgia"/>
                <a:cs typeface="Georgia"/>
              </a:rPr>
              <a:t>f</a:t>
            </a:r>
            <a:r>
              <a:rPr sz="2200" spc="-10" dirty="0">
                <a:latin typeface="Georgia"/>
                <a:cs typeface="Georgia"/>
              </a:rPr>
              <a:t>emal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dirty="0">
                <a:latin typeface="Georgia"/>
                <a:cs typeface="Georgia"/>
              </a:rPr>
              <a:t> p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-10" dirty="0">
                <a:latin typeface="Georgia"/>
                <a:cs typeface="Georgia"/>
              </a:rPr>
              <a:t>ent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-10" dirty="0">
                <a:latin typeface="Georgia"/>
                <a:cs typeface="Georgia"/>
              </a:rPr>
              <a:t>tu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-10" dirty="0">
                <a:latin typeface="Georgia"/>
                <a:cs typeface="Georgia"/>
              </a:rPr>
              <a:t>en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ealt</a:t>
            </a:r>
            <a:r>
              <a:rPr sz="2200" spc="-5" dirty="0">
                <a:latin typeface="Georgia"/>
                <a:cs typeface="Georgia"/>
              </a:rPr>
              <a:t>h</a:t>
            </a:r>
            <a:r>
              <a:rPr sz="2200" dirty="0">
                <a:latin typeface="Georgia"/>
                <a:cs typeface="Georgia"/>
              </a:rPr>
              <a:t> f</a:t>
            </a:r>
            <a:r>
              <a:rPr sz="2200" spc="-5" dirty="0">
                <a:latin typeface="Georgia"/>
                <a:cs typeface="Georgia"/>
              </a:rPr>
              <a:t>or a ro</a:t>
            </a:r>
            <a:r>
              <a:rPr sz="2200" spc="-10" dirty="0">
                <a:latin typeface="Georgia"/>
                <a:cs typeface="Georgia"/>
              </a:rPr>
              <a:t>ut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exam</a:t>
            </a:r>
            <a:r>
              <a:rPr sz="2200" spc="-5" dirty="0">
                <a:latin typeface="Georgia"/>
                <a:cs typeface="Georgia"/>
              </a:rPr>
              <a:t>.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p</a:t>
            </a:r>
            <a:r>
              <a:rPr sz="2200" spc="-5" dirty="0">
                <a:latin typeface="Georgia"/>
                <a:cs typeface="Georgia"/>
              </a:rPr>
              <a:t>or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s 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ot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d a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p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riod in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</a:t>
            </a:r>
            <a:r>
              <a:rPr sz="2200" spc="-5" dirty="0">
                <a:latin typeface="Georgia"/>
                <a:cs typeface="Georgia"/>
              </a:rPr>
              <a:t>ore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six</a:t>
            </a:r>
            <a:r>
              <a:rPr sz="2200" spc="-10" dirty="0">
                <a:latin typeface="Georgia"/>
                <a:cs typeface="Georgia"/>
              </a:rPr>
              <a:t> m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nt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s.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is 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let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-10" dirty="0">
                <a:latin typeface="Georgia"/>
                <a:cs typeface="Georgia"/>
              </a:rPr>
              <a:t>un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door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ut</a:t>
            </a:r>
            <a:r>
              <a:rPr sz="2200" spc="-5" dirty="0">
                <a:latin typeface="Georgia"/>
                <a:cs typeface="Georgia"/>
              </a:rPr>
              <a:t>door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ck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s 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10" dirty="0">
                <a:latin typeface="Georgia"/>
                <a:cs typeface="Georgia"/>
              </a:rPr>
              <a:t>ee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doi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g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so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ce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u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ag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of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15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y</a:t>
            </a:r>
            <a:r>
              <a:rPr sz="2200" spc="-10" dirty="0">
                <a:latin typeface="Georgia"/>
                <a:cs typeface="Georgia"/>
              </a:rPr>
              <a:t>ea</a:t>
            </a:r>
            <a:r>
              <a:rPr sz="2200" spc="-5" dirty="0">
                <a:latin typeface="Georgia"/>
                <a:cs typeface="Georgia"/>
              </a:rPr>
              <a:t>rs.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s </a:t>
            </a:r>
            <a:r>
              <a:rPr sz="2200" spc="-10" dirty="0">
                <a:latin typeface="Georgia"/>
                <a:cs typeface="Georgia"/>
              </a:rPr>
              <a:t>al</a:t>
            </a:r>
            <a:r>
              <a:rPr sz="2200" spc="-5" dirty="0">
                <a:latin typeface="Georgia"/>
                <a:cs typeface="Georgia"/>
              </a:rPr>
              <a:t>so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10" dirty="0">
                <a:latin typeface="Georgia"/>
                <a:cs typeface="Georgia"/>
              </a:rPr>
              <a:t>ee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c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si</a:t>
            </a:r>
            <a:r>
              <a:rPr sz="2200" spc="-10" dirty="0">
                <a:latin typeface="Georgia"/>
                <a:cs typeface="Georgia"/>
              </a:rPr>
              <a:t>nc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ag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6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p</a:t>
            </a:r>
            <a:r>
              <a:rPr sz="2200" spc="-5" dirty="0">
                <a:latin typeface="Georgia"/>
                <a:cs typeface="Georgia"/>
              </a:rPr>
              <a:t>rior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doi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g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ck d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c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-10" dirty="0">
                <a:latin typeface="Georgia"/>
                <a:cs typeface="Georgia"/>
              </a:rPr>
              <a:t>em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-</a:t>
            </a:r>
            <a:r>
              <a:rPr sz="2200" dirty="0">
                <a:latin typeface="Georgia"/>
                <a:cs typeface="Georgia"/>
              </a:rPr>
              <a:t>p</a:t>
            </a:r>
            <a:r>
              <a:rPr sz="2200" spc="-5" dirty="0">
                <a:latin typeface="Georgia"/>
                <a:cs typeface="Georgia"/>
              </a:rPr>
              <a:t>ro</a:t>
            </a:r>
            <a:r>
              <a:rPr sz="2200" dirty="0">
                <a:latin typeface="Georgia"/>
                <a:cs typeface="Georgia"/>
              </a:rPr>
              <a:t>f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ssio</a:t>
            </a:r>
            <a:r>
              <a:rPr sz="2200" spc="-10" dirty="0">
                <a:latin typeface="Georgia"/>
                <a:cs typeface="Georgia"/>
              </a:rPr>
              <a:t>nall</a:t>
            </a:r>
            <a:r>
              <a:rPr sz="2200" spc="-5" dirty="0">
                <a:latin typeface="Georgia"/>
                <a:cs typeface="Georgia"/>
              </a:rPr>
              <a:t>y.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v</a:t>
            </a:r>
            <a:r>
              <a:rPr sz="2200" spc="-10" dirty="0">
                <a:latin typeface="Georgia"/>
                <a:cs typeface="Georgia"/>
              </a:rPr>
              <a:t>aluate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5" dirty="0">
                <a:latin typeface="Georgia"/>
                <a:cs typeface="Georgia"/>
              </a:rPr>
              <a:t>y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r PMD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f</a:t>
            </a:r>
            <a:r>
              <a:rPr sz="2200" spc="-5" dirty="0">
                <a:latin typeface="Georgia"/>
                <a:cs typeface="Georgia"/>
              </a:rPr>
              <a:t>or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is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l</a:t>
            </a:r>
            <a:r>
              <a:rPr sz="2200" spc="-5" dirty="0">
                <a:latin typeface="Georgia"/>
                <a:cs typeface="Georgia"/>
              </a:rPr>
              <a:t>d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MS PGothic"/>
                <a:cs typeface="MS PGothic"/>
              </a:rPr>
              <a:t>’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vi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g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p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riods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c</a:t>
            </a:r>
            <a:r>
              <a:rPr sz="2200" spc="-10" dirty="0">
                <a:latin typeface="Georgia"/>
                <a:cs typeface="Georgia"/>
              </a:rPr>
              <a:t>au</a:t>
            </a:r>
            <a:r>
              <a:rPr sz="2200" spc="-5" dirty="0">
                <a:latin typeface="Georgia"/>
                <a:cs typeface="Georgia"/>
              </a:rPr>
              <a:t>se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MS PGothic"/>
                <a:cs typeface="MS PGothic"/>
              </a:rPr>
              <a:t>“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oo </a:t>
            </a:r>
            <a:r>
              <a:rPr sz="2200" spc="-10" dirty="0">
                <a:latin typeface="Georgia"/>
                <a:cs typeface="Georgia"/>
              </a:rPr>
              <a:t>at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let</a:t>
            </a:r>
            <a:r>
              <a:rPr sz="2200" spc="-5" dirty="0">
                <a:latin typeface="Georgia"/>
                <a:cs typeface="Georgia"/>
              </a:rPr>
              <a:t>ic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n.</a:t>
            </a:r>
            <a:r>
              <a:rPr sz="2200" spc="-5" dirty="0">
                <a:latin typeface="MS PGothic"/>
                <a:cs typeface="MS PGothic"/>
              </a:rPr>
              <a:t>”</a:t>
            </a:r>
            <a:r>
              <a:rPr sz="2200" spc="-140" dirty="0">
                <a:latin typeface="MS PGothic"/>
                <a:cs typeface="MS PGothic"/>
              </a:rPr>
              <a:t> </a:t>
            </a:r>
            <a:r>
              <a:rPr sz="2200" spc="-5" dirty="0">
                <a:latin typeface="Georgia"/>
                <a:cs typeface="Georgia"/>
              </a:rPr>
              <a:t>FH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r PMH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re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15" dirty="0">
                <a:latin typeface="Georgia"/>
                <a:cs typeface="Georgia"/>
              </a:rPr>
              <a:t>-</a:t>
            </a:r>
            <a:r>
              <a:rPr sz="2200" spc="-5" dirty="0">
                <a:latin typeface="Georgia"/>
                <a:cs typeface="Georgia"/>
              </a:rPr>
              <a:t>co</a:t>
            </a:r>
            <a:r>
              <a:rPr sz="2200" spc="-10" dirty="0">
                <a:latin typeface="Georgia"/>
                <a:cs typeface="Georgia"/>
              </a:rPr>
              <a:t>nt</a:t>
            </a:r>
            <a:r>
              <a:rPr sz="2200" spc="-5" dirty="0">
                <a:latin typeface="Georgia"/>
                <a:cs typeface="Georgia"/>
              </a:rPr>
              <a:t>ri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10" dirty="0">
                <a:latin typeface="Georgia"/>
                <a:cs typeface="Georgia"/>
              </a:rPr>
              <a:t>ut</a:t>
            </a:r>
            <a:r>
              <a:rPr sz="2200" spc="-5" dirty="0">
                <a:latin typeface="Georgia"/>
                <a:cs typeface="Georgia"/>
              </a:rPr>
              <a:t>ory.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 r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p</a:t>
            </a:r>
            <a:r>
              <a:rPr sz="2200" spc="-5" dirty="0">
                <a:latin typeface="Georgia"/>
                <a:cs typeface="Georgia"/>
              </a:rPr>
              <a:t>or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vi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g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ealt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y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di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ot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l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m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g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rs</a:t>
            </a:r>
            <a:r>
              <a:rPr sz="2200" spc="-10" dirty="0">
                <a:latin typeface="Georgia"/>
                <a:cs typeface="Georgia"/>
              </a:rPr>
              <a:t>el</a:t>
            </a:r>
            <a:r>
              <a:rPr sz="2200" spc="-5" dirty="0">
                <a:latin typeface="Georgia"/>
                <a:cs typeface="Georgia"/>
              </a:rPr>
              <a:t>f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all</a:t>
            </a:r>
            <a:r>
              <a:rPr sz="2200" spc="-5" dirty="0">
                <a:latin typeface="Georgia"/>
                <a:cs typeface="Georgia"/>
              </a:rPr>
              <a:t>.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 </a:t>
            </a:r>
            <a:r>
              <a:rPr sz="2200" spc="-10" dirty="0">
                <a:latin typeface="Georgia"/>
                <a:cs typeface="Georgia"/>
              </a:rPr>
              <a:t>eat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meal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wi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h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tea</a:t>
            </a:r>
            <a:r>
              <a:rPr sz="2200" spc="-5" dirty="0">
                <a:latin typeface="Georgia"/>
                <a:cs typeface="Georgia"/>
              </a:rPr>
              <a:t>m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co</a:t>
            </a:r>
            <a:r>
              <a:rPr sz="2200" spc="-10" dirty="0">
                <a:latin typeface="Georgia"/>
                <a:cs typeface="Georgia"/>
              </a:rPr>
              <a:t>ac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enc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u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-10" dirty="0">
                <a:latin typeface="Georgia"/>
                <a:cs typeface="Georgia"/>
              </a:rPr>
              <a:t>ag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l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s of co</a:t>
            </a:r>
            <a:r>
              <a:rPr sz="2200" spc="-10" dirty="0">
                <a:latin typeface="Georgia"/>
                <a:cs typeface="Georgia"/>
              </a:rPr>
              <a:t>m</a:t>
            </a:r>
            <a:r>
              <a:rPr sz="2200" dirty="0">
                <a:latin typeface="Georgia"/>
                <a:cs typeface="Georgia"/>
              </a:rPr>
              <a:t>p</a:t>
            </a:r>
            <a:r>
              <a:rPr sz="2200" spc="-10" dirty="0">
                <a:latin typeface="Georgia"/>
                <a:cs typeface="Georgia"/>
              </a:rPr>
              <a:t>le</a:t>
            </a:r>
            <a:r>
              <a:rPr sz="2200" spc="-5" dirty="0">
                <a:latin typeface="Georgia"/>
                <a:cs typeface="Georgia"/>
              </a:rPr>
              <a:t>x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ca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ydr</a:t>
            </a:r>
            <a:r>
              <a:rPr sz="2200" spc="-10" dirty="0">
                <a:latin typeface="Georgia"/>
                <a:cs typeface="Georgia"/>
              </a:rPr>
              <a:t>ate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4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mealt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me</a:t>
            </a:r>
            <a:r>
              <a:rPr sz="2200" spc="-5" dirty="0">
                <a:latin typeface="Georgia"/>
                <a:cs typeface="Georgia"/>
              </a:rPr>
              <a:t>s.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is 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or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-10" dirty="0">
                <a:latin typeface="Georgia"/>
                <a:cs typeface="Georgia"/>
              </a:rPr>
              <a:t>tu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-10" dirty="0">
                <a:latin typeface="Georgia"/>
                <a:cs typeface="Georgia"/>
              </a:rPr>
              <a:t>ent, ne</a:t>
            </a:r>
            <a:r>
              <a:rPr sz="2200" spc="-5" dirty="0">
                <a:latin typeface="Georgia"/>
                <a:cs typeface="Georgia"/>
              </a:rPr>
              <a:t>v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10" dirty="0">
                <a:latin typeface="Georgia"/>
                <a:cs typeface="Georgia"/>
              </a:rPr>
              <a:t>ee</a:t>
            </a:r>
            <a:r>
              <a:rPr sz="2200" spc="-5" dirty="0">
                <a:latin typeface="Georgia"/>
                <a:cs typeface="Georgia"/>
              </a:rPr>
              <a:t>n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-10" dirty="0">
                <a:latin typeface="Georgia"/>
                <a:cs typeface="Georgia"/>
              </a:rPr>
              <a:t>exuall</a:t>
            </a:r>
            <a:r>
              <a:rPr sz="2200" spc="-5" dirty="0">
                <a:latin typeface="Georgia"/>
                <a:cs typeface="Georgia"/>
              </a:rPr>
              <a:t>y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c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iv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,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10" dirty="0">
                <a:latin typeface="Georgia"/>
                <a:cs typeface="Georgia"/>
              </a:rPr>
              <a:t>u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is d</a:t>
            </a:r>
            <a:r>
              <a:rPr sz="2200" spc="-10" dirty="0">
                <a:latin typeface="Georgia"/>
                <a:cs typeface="Georgia"/>
              </a:rPr>
              <a:t>at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ng</a:t>
            </a:r>
            <a:r>
              <a:rPr sz="2200" spc="-5" dirty="0">
                <a:latin typeface="Georgia"/>
                <a:cs typeface="Georgia"/>
              </a:rPr>
              <a:t>.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5" dirty="0">
                <a:latin typeface="Georgia"/>
                <a:cs typeface="Georgia"/>
              </a:rPr>
              <a:t>e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s 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or</a:t>
            </a:r>
            <a:r>
              <a:rPr sz="2200" spc="-10" dirty="0">
                <a:latin typeface="Georgia"/>
                <a:cs typeface="Georgia"/>
              </a:rPr>
              <a:t>ma</a:t>
            </a:r>
            <a:r>
              <a:rPr sz="2200" spc="-5" dirty="0">
                <a:latin typeface="Georgia"/>
                <a:cs typeface="Georgia"/>
              </a:rPr>
              <a:t>l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vi</a:t>
            </a:r>
            <a:r>
              <a:rPr sz="2200" spc="-10" dirty="0">
                <a:latin typeface="Georgia"/>
                <a:cs typeface="Georgia"/>
              </a:rPr>
              <a:t>tal</a:t>
            </a:r>
            <a:r>
              <a:rPr sz="2200" spc="-5" dirty="0">
                <a:latin typeface="Georgia"/>
                <a:cs typeface="Georgia"/>
              </a:rPr>
              <a:t>s,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 BMI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of</a:t>
            </a:r>
            <a:r>
              <a:rPr sz="2200" spc="-10" dirty="0">
                <a:latin typeface="Georgia"/>
                <a:cs typeface="Georgia"/>
              </a:rPr>
              <a:t> 20</a:t>
            </a:r>
            <a:r>
              <a:rPr sz="2200" spc="-5" dirty="0">
                <a:latin typeface="Georgia"/>
                <a:cs typeface="Georgia"/>
              </a:rPr>
              <a:t>,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Tanne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</a:t>
            </a:r>
            <a:r>
              <a:rPr sz="2200" spc="-15" dirty="0">
                <a:latin typeface="Georgia"/>
                <a:cs typeface="Georgia"/>
              </a:rPr>
              <a:t> b</a:t>
            </a:r>
            <a:r>
              <a:rPr sz="2200" spc="-5" dirty="0">
                <a:latin typeface="Georgia"/>
                <a:cs typeface="Georgia"/>
              </a:rPr>
              <a:t>r</a:t>
            </a:r>
            <a:r>
              <a:rPr sz="2200" spc="-10" dirty="0">
                <a:latin typeface="Georgia"/>
                <a:cs typeface="Georgia"/>
              </a:rPr>
              <a:t>ea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spc="-5" dirty="0">
                <a:latin typeface="Georgia"/>
                <a:cs typeface="Georgia"/>
              </a:rPr>
              <a:t>s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p</a:t>
            </a:r>
            <a:r>
              <a:rPr sz="2200" spc="-10" dirty="0">
                <a:latin typeface="Georgia"/>
                <a:cs typeface="Georgia"/>
              </a:rPr>
              <a:t>u</a:t>
            </a:r>
            <a:r>
              <a:rPr sz="2200" spc="-15" dirty="0">
                <a:latin typeface="Georgia"/>
                <a:cs typeface="Georgia"/>
              </a:rPr>
              <a:t>b</a:t>
            </a:r>
            <a:r>
              <a:rPr sz="2200" spc="-5" dirty="0">
                <a:latin typeface="Georgia"/>
                <a:cs typeface="Georgia"/>
              </a:rPr>
              <a:t>ic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a</a:t>
            </a:r>
            <a:r>
              <a:rPr sz="2200" spc="-5" dirty="0">
                <a:latin typeface="Georgia"/>
                <a:cs typeface="Georgia"/>
              </a:rPr>
              <a:t>ir,</a:t>
            </a:r>
            <a:r>
              <a:rPr sz="2200" spc="-10" dirty="0">
                <a:latin typeface="Georgia"/>
                <a:cs typeface="Georgia"/>
              </a:rPr>
              <a:t> an</a:t>
            </a:r>
            <a:r>
              <a:rPr sz="2200" spc="-5" dirty="0">
                <a:latin typeface="Georgia"/>
                <a:cs typeface="Georgia"/>
              </a:rPr>
              <a:t>d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2200" spc="-1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h</a:t>
            </a:r>
            <a:r>
              <a:rPr sz="2200" spc="-10" dirty="0">
                <a:latin typeface="Georgia"/>
                <a:cs typeface="Georgia"/>
              </a:rPr>
              <a:t>e</a:t>
            </a:r>
            <a:r>
              <a:rPr sz="2200" spc="-5" dirty="0">
                <a:latin typeface="Georgia"/>
                <a:cs typeface="Georgia"/>
              </a:rPr>
              <a:t>r si</a:t>
            </a:r>
            <a:r>
              <a:rPr sz="2200" spc="-10" dirty="0">
                <a:latin typeface="Georgia"/>
                <a:cs typeface="Georgia"/>
              </a:rPr>
              <a:t>gn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dirty="0">
                <a:latin typeface="Georgia"/>
                <a:cs typeface="Georgia"/>
              </a:rPr>
              <a:t>f</a:t>
            </a:r>
            <a:r>
              <a:rPr sz="2200" spc="-5" dirty="0">
                <a:latin typeface="Georgia"/>
                <a:cs typeface="Georgia"/>
              </a:rPr>
              <a:t>ic</a:t>
            </a:r>
            <a:r>
              <a:rPr sz="2200" spc="-10" dirty="0">
                <a:latin typeface="Georgia"/>
                <a:cs typeface="Georgia"/>
              </a:rPr>
              <a:t>an</a:t>
            </a:r>
            <a:r>
              <a:rPr sz="2200" spc="-5" dirty="0">
                <a:latin typeface="Georgia"/>
                <a:cs typeface="Georgia"/>
              </a:rPr>
              <a:t>t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f</a:t>
            </a:r>
            <a:r>
              <a:rPr sz="2200" spc="-5" dirty="0">
                <a:latin typeface="Georgia"/>
                <a:cs typeface="Georgia"/>
              </a:rPr>
              <a:t>i</a:t>
            </a:r>
            <a:r>
              <a:rPr sz="2200" spc="-10" dirty="0">
                <a:latin typeface="Georgia"/>
                <a:cs typeface="Georgia"/>
              </a:rPr>
              <a:t>n</a:t>
            </a:r>
            <a:r>
              <a:rPr sz="2200" spc="-5" dirty="0">
                <a:latin typeface="Georgia"/>
                <a:cs typeface="Georgia"/>
              </a:rPr>
              <a:t>di</a:t>
            </a:r>
            <a:r>
              <a:rPr sz="2200" spc="-10" dirty="0">
                <a:latin typeface="Georgia"/>
                <a:cs typeface="Georgia"/>
              </a:rPr>
              <a:t>ng</a:t>
            </a:r>
            <a:r>
              <a:rPr sz="2200" spc="-5" dirty="0">
                <a:latin typeface="Georgia"/>
                <a:cs typeface="Georgia"/>
              </a:rPr>
              <a:t>s.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848" rIns="0" bIns="0" rtlCol="0">
            <a:spAutoFit/>
          </a:bodyPr>
          <a:lstStyle/>
          <a:p>
            <a:pPr marL="3499485">
              <a:lnSpc>
                <a:spcPct val="100000"/>
              </a:lnSpc>
            </a:pPr>
            <a:r>
              <a:rPr sz="3600" dirty="0"/>
              <a:t>C</a:t>
            </a:r>
            <a:r>
              <a:rPr sz="3600" spc="-5" dirty="0"/>
              <a:t>a</a:t>
            </a:r>
            <a:r>
              <a:rPr sz="3600" dirty="0"/>
              <a:t>se</a:t>
            </a:r>
            <a:r>
              <a:rPr sz="3600" spc="-15" dirty="0"/>
              <a:t> </a:t>
            </a:r>
            <a:r>
              <a:rPr sz="3600" dirty="0"/>
              <a:t>2</a:t>
            </a:r>
            <a:endParaRPr sz="3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3554095">
              <a:lnSpc>
                <a:spcPct val="100000"/>
              </a:lnSpc>
            </a:pPr>
            <a:r>
              <a:rPr spc="5" dirty="0"/>
              <a:t>C</a:t>
            </a:r>
            <a:r>
              <a:rPr dirty="0"/>
              <a:t>ase 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722511"/>
            <a:ext cx="7576820" cy="4170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73685" indent="-272415">
              <a:lnSpc>
                <a:spcPts val="2590"/>
              </a:lnSpc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</a:tabLst>
            </a:pPr>
            <a:r>
              <a:rPr sz="2400" dirty="0">
                <a:latin typeface="Georgia"/>
                <a:cs typeface="Georgia"/>
              </a:rPr>
              <a:t>JS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 15 </a:t>
            </a:r>
            <a:r>
              <a:rPr sz="2400" spc="-5" dirty="0">
                <a:latin typeface="Georgia"/>
                <a:cs typeface="Georgia"/>
              </a:rPr>
              <a:t>y</a:t>
            </a:r>
            <a:r>
              <a:rPr sz="2400" dirty="0">
                <a:latin typeface="Georgia"/>
                <a:cs typeface="Georgia"/>
              </a:rPr>
              <a:t>ear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d </a:t>
            </a:r>
            <a:r>
              <a:rPr sz="2400" spc="-5" dirty="0">
                <a:latin typeface="Georgia"/>
                <a:cs typeface="Georgia"/>
              </a:rPr>
              <a:t>wh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</a:t>
            </a:r>
            <a:r>
              <a:rPr sz="2400" dirty="0">
                <a:latin typeface="Georgia"/>
                <a:cs typeface="Georgia"/>
              </a:rPr>
              <a:t>re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ts </a:t>
            </a:r>
            <a:r>
              <a:rPr sz="2400" spc="-5" dirty="0">
                <a:latin typeface="Georgia"/>
                <a:cs typeface="Georgia"/>
              </a:rPr>
              <a:t>w</a:t>
            </a:r>
            <a:r>
              <a:rPr sz="2400" dirty="0">
                <a:latin typeface="Georgia"/>
                <a:cs typeface="Georgia"/>
              </a:rPr>
              <a:t>ith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ss</a:t>
            </a:r>
            <a:r>
              <a:rPr sz="2400" dirty="0">
                <a:latin typeface="Georgia"/>
                <a:cs typeface="Georgia"/>
              </a:rPr>
              <a:t>ic fi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gs of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</a:t>
            </a:r>
            <a:r>
              <a:rPr sz="2400" spc="-5" dirty="0">
                <a:latin typeface="Georgia"/>
                <a:cs typeface="Georgia"/>
              </a:rPr>
              <a:t>C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: 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ns</a:t>
            </a:r>
            <a:r>
              <a:rPr sz="2400" dirty="0">
                <a:latin typeface="Georgia"/>
                <a:cs typeface="Georgia"/>
              </a:rPr>
              <a:t>trual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irregu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arit</a:t>
            </a:r>
            <a:r>
              <a:rPr sz="2400" spc="-5" dirty="0">
                <a:latin typeface="Georgia"/>
                <a:cs typeface="Georgia"/>
              </a:rPr>
              <a:t>y</a:t>
            </a:r>
            <a:r>
              <a:rPr sz="2400" dirty="0">
                <a:latin typeface="Georgia"/>
                <a:cs typeface="Georgia"/>
              </a:rPr>
              <a:t>,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ical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v</a:t>
            </a:r>
            <a:r>
              <a:rPr sz="2400" dirty="0">
                <a:latin typeface="Georgia"/>
                <a:cs typeface="Georgia"/>
              </a:rPr>
              <a:t>ide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ce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 a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drogen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exce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</a:t>
            </a:r>
            <a:r>
              <a:rPr sz="2400" spc="-5" dirty="0">
                <a:latin typeface="Georgia"/>
                <a:cs typeface="Georgia"/>
              </a:rPr>
              <a:t>h</a:t>
            </a:r>
            <a:r>
              <a:rPr sz="2400" dirty="0">
                <a:latin typeface="Georgia"/>
                <a:cs typeface="Georgia"/>
              </a:rPr>
              <a:t>ir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uti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m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&amp;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ac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e),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orbid obe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ity </a:t>
            </a:r>
            <a:r>
              <a:rPr sz="2400" spc="-5" dirty="0">
                <a:latin typeface="Georgia"/>
                <a:cs typeface="Georgia"/>
              </a:rPr>
              <a:t>w</a:t>
            </a:r>
            <a:r>
              <a:rPr sz="2400" dirty="0">
                <a:latin typeface="Georgia"/>
                <a:cs typeface="Georgia"/>
              </a:rPr>
              <a:t>ith 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ig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ns</a:t>
            </a:r>
            <a:r>
              <a:rPr sz="2400" dirty="0">
                <a:latin typeface="Georgia"/>
                <a:cs typeface="Georgia"/>
              </a:rPr>
              <a:t>u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ta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ce.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Ba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ic 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abs </a:t>
            </a:r>
            <a:r>
              <a:rPr sz="2400" spc="-5" dirty="0">
                <a:latin typeface="Georgia"/>
                <a:cs typeface="Georgia"/>
              </a:rPr>
              <a:t>w</a:t>
            </a:r>
            <a:r>
              <a:rPr sz="2400" dirty="0">
                <a:latin typeface="Georgia"/>
                <a:cs typeface="Georgia"/>
              </a:rPr>
              <a:t>ere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obtai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ed,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but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due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 a 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ab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error,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v</a:t>
            </a:r>
            <a:r>
              <a:rPr sz="2400" dirty="0">
                <a:latin typeface="Georgia"/>
                <a:cs typeface="Georgia"/>
              </a:rPr>
              <a:t>er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fu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ction te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ts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obtai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ed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ns</a:t>
            </a:r>
            <a:r>
              <a:rPr sz="2400" dirty="0">
                <a:latin typeface="Georgia"/>
                <a:cs typeface="Georgia"/>
              </a:rPr>
              <a:t>tead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droge</a:t>
            </a:r>
            <a:r>
              <a:rPr sz="2400" spc="-5" dirty="0">
                <a:latin typeface="Georgia"/>
                <a:cs typeface="Georgia"/>
              </a:rPr>
              <a:t>ns</a:t>
            </a:r>
            <a:r>
              <a:rPr sz="2400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 marL="285115" marR="5080" indent="-272415">
              <a:lnSpc>
                <a:spcPts val="2590"/>
              </a:lnSpc>
              <a:spcBef>
                <a:spcPts val="575"/>
              </a:spcBef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</a:tabLst>
            </a:pPr>
            <a:r>
              <a:rPr sz="2400" dirty="0">
                <a:latin typeface="Georgia"/>
                <a:cs typeface="Georgia"/>
              </a:rPr>
              <a:t>Lab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: </a:t>
            </a:r>
            <a:r>
              <a:rPr sz="2400" spc="-5" dirty="0">
                <a:latin typeface="Georgia"/>
                <a:cs typeface="Georgia"/>
              </a:rPr>
              <a:t>AS</a:t>
            </a:r>
            <a:r>
              <a:rPr sz="2400" dirty="0">
                <a:latin typeface="Georgia"/>
                <a:cs typeface="Georgia"/>
              </a:rPr>
              <a:t>T: </a:t>
            </a:r>
            <a:r>
              <a:rPr sz="2400" spc="-5" dirty="0">
                <a:latin typeface="Georgia"/>
                <a:cs typeface="Georgia"/>
              </a:rPr>
              <a:t>9</a:t>
            </a:r>
            <a:r>
              <a:rPr sz="2400" dirty="0">
                <a:latin typeface="Georgia"/>
                <a:cs typeface="Georgia"/>
              </a:rPr>
              <a:t>4,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LT: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9</a:t>
            </a:r>
            <a:r>
              <a:rPr sz="2400" dirty="0">
                <a:latin typeface="Georgia"/>
                <a:cs typeface="Georgia"/>
              </a:rPr>
              <a:t>7 </a:t>
            </a:r>
            <a:r>
              <a:rPr sz="2400" spc="-5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LK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124</a:t>
            </a:r>
            <a:r>
              <a:rPr sz="2400" spc="-5" dirty="0">
                <a:latin typeface="Georgia"/>
                <a:cs typeface="Georgia"/>
              </a:rPr>
              <a:t> Ch</a:t>
            </a:r>
            <a:r>
              <a:rPr sz="2400" dirty="0">
                <a:latin typeface="Georgia"/>
                <a:cs typeface="Georgia"/>
              </a:rPr>
              <a:t>ol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226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G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uco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e 110 T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H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1.</a:t>
            </a:r>
            <a:r>
              <a:rPr sz="2400" spc="-5" dirty="0">
                <a:latin typeface="Georgia"/>
                <a:cs typeface="Georgia"/>
              </a:rPr>
              <a:t>7</a:t>
            </a:r>
            <a:r>
              <a:rPr sz="2400" dirty="0">
                <a:latin typeface="Georgia"/>
                <a:cs typeface="Georgia"/>
              </a:rPr>
              <a:t>2,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T4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1.</a:t>
            </a:r>
            <a:r>
              <a:rPr sz="2400" spc="-5" dirty="0">
                <a:latin typeface="Georgia"/>
                <a:cs typeface="Georgia"/>
              </a:rPr>
              <a:t>3</a:t>
            </a:r>
            <a:r>
              <a:rPr sz="2400" dirty="0">
                <a:latin typeface="Georgia"/>
                <a:cs typeface="Georgia"/>
              </a:rPr>
              <a:t>,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ns</a:t>
            </a:r>
            <a:r>
              <a:rPr sz="2400" dirty="0">
                <a:latin typeface="Georgia"/>
                <a:cs typeface="Georgia"/>
              </a:rPr>
              <a:t>u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156</a:t>
            </a:r>
            <a:endParaRPr sz="2400">
              <a:latin typeface="Georgia"/>
              <a:cs typeface="Georgia"/>
            </a:endParaRPr>
          </a:p>
          <a:p>
            <a:pPr marL="285115" marR="194310" indent="-272415">
              <a:lnSpc>
                <a:spcPts val="2590"/>
              </a:lnSpc>
              <a:spcBef>
                <a:spcPts val="575"/>
              </a:spcBef>
              <a:buClr>
                <a:srgbClr val="D16349"/>
              </a:buClr>
              <a:buSzPct val="85416"/>
              <a:buFont typeface="Wingdings 2"/>
              <a:buChar char=""/>
              <a:tabLst>
                <a:tab pos="285750" algn="l"/>
                <a:tab pos="2186940" algn="l"/>
              </a:tabLst>
            </a:pPr>
            <a:r>
              <a:rPr sz="2400" spc="-5" dirty="0">
                <a:latin typeface="Georgia"/>
                <a:cs typeface="Georgia"/>
              </a:rPr>
              <a:t>R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p</a:t>
            </a:r>
            <a:r>
              <a:rPr sz="2400" dirty="0">
                <a:latin typeface="Georgia"/>
                <a:cs typeface="Georgia"/>
              </a:rPr>
              <a:t>eat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abs </a:t>
            </a:r>
            <a:r>
              <a:rPr sz="2400" spc="-5" dirty="0">
                <a:latin typeface="Georgia"/>
                <a:cs typeface="Georgia"/>
              </a:rPr>
              <a:t>sh</a:t>
            </a:r>
            <a:r>
              <a:rPr sz="2400" dirty="0">
                <a:latin typeface="Georgia"/>
                <a:cs typeface="Georgia"/>
              </a:rPr>
              <a:t>ow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v</a:t>
            </a:r>
            <a:r>
              <a:rPr sz="2400" dirty="0">
                <a:latin typeface="Georgia"/>
                <a:cs typeface="Georgia"/>
              </a:rPr>
              <a:t>ated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droge</a:t>
            </a:r>
            <a:r>
              <a:rPr sz="2400" spc="-5" dirty="0">
                <a:latin typeface="Georgia"/>
                <a:cs typeface="Georgia"/>
              </a:rPr>
              <a:t>ns</a:t>
            </a:r>
            <a:r>
              <a:rPr sz="2400" dirty="0">
                <a:latin typeface="Georgia"/>
                <a:cs typeface="Georgia"/>
              </a:rPr>
              <a:t>,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</a:t>
            </a:r>
            <a:r>
              <a:rPr sz="2400" spc="-5" dirty="0">
                <a:latin typeface="Georgia"/>
                <a:cs typeface="Georgia"/>
              </a:rPr>
              <a:t>p</a:t>
            </a:r>
            <a:r>
              <a:rPr sz="2400" dirty="0">
                <a:latin typeface="Georgia"/>
                <a:cs typeface="Georgia"/>
              </a:rPr>
              <a:t>eat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g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uco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e 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L,</a:t>
            </a:r>
            <a:r>
              <a:rPr sz="2400" spc="-5" dirty="0">
                <a:latin typeface="Georgia"/>
                <a:cs typeface="Georgia"/>
              </a:rPr>
              <a:t> R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p</a:t>
            </a:r>
            <a:r>
              <a:rPr sz="2400" dirty="0">
                <a:latin typeface="Georgia"/>
                <a:cs typeface="Georgia"/>
              </a:rPr>
              <a:t>eat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LFTS</a:t>
            </a:r>
            <a:r>
              <a:rPr sz="2400" spc="-5" dirty="0">
                <a:latin typeface="Georgia"/>
                <a:cs typeface="Georgia"/>
              </a:rPr>
              <a:t> AS</a:t>
            </a:r>
            <a:r>
              <a:rPr sz="2400" dirty="0">
                <a:latin typeface="Georgia"/>
                <a:cs typeface="Georgia"/>
              </a:rPr>
              <a:t>T 1</a:t>
            </a:r>
            <a:r>
              <a:rPr sz="2400" spc="-5" dirty="0">
                <a:latin typeface="Georgia"/>
                <a:cs typeface="Georgia"/>
              </a:rPr>
              <a:t>39</a:t>
            </a:r>
            <a:r>
              <a:rPr sz="2400" dirty="0">
                <a:latin typeface="Georgia"/>
                <a:cs typeface="Georgia"/>
              </a:rPr>
              <a:t>,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LT 1</a:t>
            </a:r>
            <a:r>
              <a:rPr sz="2400" spc="-5" dirty="0">
                <a:latin typeface="Georgia"/>
                <a:cs typeface="Georgia"/>
              </a:rPr>
              <a:t>76</a:t>
            </a:r>
            <a:r>
              <a:rPr sz="2400" dirty="0">
                <a:latin typeface="Georgia"/>
                <a:cs typeface="Georgia"/>
              </a:rPr>
              <a:t>,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egati</a:t>
            </a:r>
            <a:r>
              <a:rPr sz="2400" spc="-5" dirty="0">
                <a:latin typeface="Georgia"/>
                <a:cs typeface="Georgia"/>
              </a:rPr>
              <a:t>v</a:t>
            </a:r>
            <a:r>
              <a:rPr sz="2400" dirty="0">
                <a:latin typeface="Georgia"/>
                <a:cs typeface="Georgia"/>
              </a:rPr>
              <a:t>e 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cree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g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for	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fectious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p</a:t>
            </a:r>
            <a:r>
              <a:rPr sz="2400" dirty="0">
                <a:latin typeface="Georgia"/>
                <a:cs typeface="Georgia"/>
              </a:rPr>
              <a:t>atitis</a:t>
            </a:r>
            <a:endParaRPr sz="24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250"/>
              </a:spcBef>
              <a:buClr>
                <a:srgbClr val="D16349"/>
              </a:buClr>
              <a:buSzPct val="85416"/>
              <a:buFont typeface="Wingdings 2"/>
              <a:buChar char=""/>
              <a:tabLst>
                <a:tab pos="285750" algn="l"/>
              </a:tabLst>
            </a:pPr>
            <a:r>
              <a:rPr sz="2400" dirty="0">
                <a:latin typeface="Georgia"/>
                <a:cs typeface="Georgia"/>
              </a:rPr>
              <a:t>Diag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?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Wh</a:t>
            </a:r>
            <a:r>
              <a:rPr sz="2400" dirty="0">
                <a:latin typeface="Georgia"/>
                <a:cs typeface="Georgia"/>
              </a:rPr>
              <a:t>at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do </a:t>
            </a:r>
            <a:r>
              <a:rPr sz="2400" spc="-5" dirty="0">
                <a:latin typeface="Georgia"/>
                <a:cs typeface="Georgia"/>
              </a:rPr>
              <a:t>y</a:t>
            </a:r>
            <a:r>
              <a:rPr sz="2400" dirty="0">
                <a:latin typeface="Georgia"/>
                <a:cs typeface="Georgia"/>
              </a:rPr>
              <a:t>ou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do 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5" dirty="0">
                <a:latin typeface="Georgia"/>
                <a:cs typeface="Georgia"/>
              </a:rPr>
              <a:t>w</a:t>
            </a:r>
            <a:r>
              <a:rPr sz="2400" dirty="0">
                <a:latin typeface="Georgia"/>
                <a:cs typeface="Georgia"/>
              </a:rPr>
              <a:t>?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684145">
              <a:lnSpc>
                <a:spcPct val="100000"/>
              </a:lnSpc>
            </a:pPr>
            <a:r>
              <a:rPr spc="-10" dirty="0"/>
              <a:t>A</a:t>
            </a:r>
            <a:r>
              <a:rPr dirty="0"/>
              <a:t>dditi</a:t>
            </a:r>
            <a:r>
              <a:rPr spc="-5" dirty="0"/>
              <a:t>o</a:t>
            </a:r>
            <a:r>
              <a:rPr spc="-10" dirty="0"/>
              <a:t>n</a:t>
            </a:r>
            <a:r>
              <a:rPr dirty="0"/>
              <a:t>al Labs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532698"/>
            <a:ext cx="8105140" cy="379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7940" indent="-272415">
              <a:lnSpc>
                <a:spcPct val="80000"/>
              </a:lnSpc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Georgia"/>
                <a:cs typeface="Georgia"/>
              </a:rPr>
              <a:t>U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5" dirty="0">
                <a:latin typeface="Georgia"/>
                <a:cs typeface="Georgia"/>
              </a:rPr>
              <a:t>tra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und: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v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5" dirty="0">
                <a:latin typeface="Georgia"/>
                <a:cs typeface="Georgia"/>
              </a:rPr>
              <a:t>ar</a:t>
            </a:r>
            <a:r>
              <a:rPr sz="2800" dirty="0">
                <a:latin typeface="Georgia"/>
                <a:cs typeface="Georgia"/>
              </a:rPr>
              <a:t>g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nd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ho</a:t>
            </a:r>
            <a:r>
              <a:rPr sz="2800" spc="-5" dirty="0">
                <a:latin typeface="Georgia"/>
                <a:cs typeface="Georgia"/>
              </a:rPr>
              <a:t>ws 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hoge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y 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ns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nt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w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h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spc="-15" dirty="0">
                <a:latin typeface="Georgia"/>
                <a:cs typeface="Georgia"/>
              </a:rPr>
              <a:t>att</a:t>
            </a:r>
            <a:r>
              <a:rPr sz="2800" spc="-5" dirty="0">
                <a:latin typeface="Georgia"/>
                <a:cs typeface="Georgia"/>
              </a:rPr>
              <a:t>y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nf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5" dirty="0">
                <a:latin typeface="Georgia"/>
                <a:cs typeface="Georgia"/>
              </a:rPr>
              <a:t>trat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.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No</a:t>
            </a:r>
            <a:r>
              <a:rPr sz="2800" dirty="0">
                <a:latin typeface="Georgia"/>
                <a:cs typeface="Georgia"/>
              </a:rPr>
              <a:t> e</a:t>
            </a:r>
            <a:r>
              <a:rPr sz="2800" spc="-5" dirty="0">
                <a:latin typeface="Georgia"/>
                <a:cs typeface="Georgia"/>
              </a:rPr>
              <a:t>v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nce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f </a:t>
            </a:r>
            <a:r>
              <a:rPr sz="2800" spc="-15" dirty="0">
                <a:latin typeface="Georgia"/>
                <a:cs typeface="Georgia"/>
              </a:rPr>
              <a:t>b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ar</a:t>
            </a:r>
            <a:r>
              <a:rPr sz="2800" spc="-5" dirty="0">
                <a:latin typeface="Georgia"/>
                <a:cs typeface="Georgia"/>
              </a:rPr>
              <a:t>y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b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tr</a:t>
            </a:r>
            <a:r>
              <a:rPr sz="2800" spc="-5" dirty="0">
                <a:latin typeface="Georgia"/>
                <a:cs typeface="Georgia"/>
              </a:rPr>
              <a:t>uc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n.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5" dirty="0">
                <a:latin typeface="Georgia"/>
                <a:cs typeface="Georgia"/>
              </a:rPr>
              <a:t>ar</a:t>
            </a:r>
            <a:r>
              <a:rPr sz="2800" dirty="0">
                <a:latin typeface="Georgia"/>
                <a:cs typeface="Georgia"/>
              </a:rPr>
              <a:t>g</a:t>
            </a:r>
            <a:r>
              <a:rPr sz="2800" spc="-5" dirty="0">
                <a:latin typeface="Georgia"/>
                <a:cs typeface="Georgia"/>
              </a:rPr>
              <a:t>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sp</a:t>
            </a:r>
            <a:r>
              <a:rPr sz="2800" dirty="0">
                <a:latin typeface="Georgia"/>
                <a:cs typeface="Georgia"/>
              </a:rPr>
              <a:t>lee</a:t>
            </a:r>
            <a:r>
              <a:rPr sz="2800" spc="-5" dirty="0">
                <a:latin typeface="Georgia"/>
                <a:cs typeface="Georgia"/>
              </a:rPr>
              <a:t>n,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dn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ys nl. </a:t>
            </a:r>
            <a:r>
              <a:rPr sz="2800" spc="-10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nc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ee</a:t>
            </a:r>
            <a:r>
              <a:rPr sz="2800" spc="-5" dirty="0">
                <a:latin typeface="Georgia"/>
                <a:cs typeface="Georgia"/>
              </a:rPr>
              <a:t>n.</a:t>
            </a:r>
            <a:endParaRPr sz="28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o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GI</a:t>
            </a:r>
            <a:endParaRPr sz="2800">
              <a:latin typeface="Georgia"/>
              <a:cs typeface="Georgia"/>
            </a:endParaRPr>
          </a:p>
          <a:p>
            <a:pPr marL="285115" marR="5080" indent="-272415">
              <a:lnSpc>
                <a:spcPct val="80000"/>
              </a:lnSpc>
              <a:spcBef>
                <a:spcPts val="670"/>
              </a:spcBef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  <a:tab pos="7154545" algn="l"/>
              </a:tabLst>
            </a:pPr>
            <a:r>
              <a:rPr sz="2800" spc="-10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nt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on</a:t>
            </a:r>
            <a:r>
              <a:rPr sz="2800" spc="-10" dirty="0">
                <a:latin typeface="Georgia"/>
                <a:cs typeface="Georgia"/>
              </a:rPr>
              <a:t>-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he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nt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o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mm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nd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ns</a:t>
            </a:r>
            <a:r>
              <a:rPr sz="2800" dirty="0">
                <a:latin typeface="Georgia"/>
                <a:cs typeface="Georgia"/>
              </a:rPr>
              <a:t>	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GI f</a:t>
            </a:r>
            <a:r>
              <a:rPr sz="2800" dirty="0">
                <a:latin typeface="Georgia"/>
                <a:cs typeface="Georgia"/>
              </a:rPr>
              <a:t>ol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w</a:t>
            </a:r>
            <a:r>
              <a:rPr sz="2800" spc="-10" dirty="0">
                <a:latin typeface="Georgia"/>
                <a:cs typeface="Georgia"/>
              </a:rPr>
              <a:t>-</a:t>
            </a:r>
            <a:r>
              <a:rPr sz="2800" spc="-5" dirty="0">
                <a:latin typeface="Georgia"/>
                <a:cs typeface="Georgia"/>
              </a:rPr>
              <a:t>up, d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tar</a:t>
            </a:r>
            <a:r>
              <a:rPr sz="2800" spc="-5" dirty="0">
                <a:latin typeface="Georgia"/>
                <a:cs typeface="Georgia"/>
              </a:rPr>
              <a:t>y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h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ge</a:t>
            </a:r>
            <a:r>
              <a:rPr sz="2800" spc="-5" dirty="0">
                <a:latin typeface="Georgia"/>
                <a:cs typeface="Georgia"/>
              </a:rPr>
              <a:t>,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f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mi</a:t>
            </a:r>
            <a:r>
              <a:rPr sz="2800" spc="-5" dirty="0">
                <a:latin typeface="Georgia"/>
                <a:cs typeface="Georgia"/>
              </a:rPr>
              <a:t>n.</a:t>
            </a:r>
            <a:endParaRPr sz="28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v</a:t>
            </a:r>
            <a:r>
              <a:rPr sz="2800" dirty="0">
                <a:latin typeface="Georgia"/>
                <a:cs typeface="Georgia"/>
              </a:rPr>
              <a:t>elo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d</a:t>
            </a:r>
            <a:r>
              <a:rPr sz="2800" spc="-15" dirty="0">
                <a:latin typeface="Georgia"/>
                <a:cs typeface="Georgia"/>
              </a:rPr>
              <a:t> t</a:t>
            </a:r>
            <a:r>
              <a:rPr sz="2800" dirty="0">
                <a:latin typeface="Georgia"/>
                <a:cs typeface="Georgia"/>
              </a:rPr>
              <a:t>y</a:t>
            </a:r>
            <a:r>
              <a:rPr sz="2800" spc="-5" dirty="0">
                <a:latin typeface="Georgia"/>
                <a:cs typeface="Georgia"/>
              </a:rPr>
              <a:t>pe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2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DM</a:t>
            </a:r>
            <a:endParaRPr sz="2800">
              <a:latin typeface="Georgia"/>
              <a:cs typeface="Georgia"/>
            </a:endParaRPr>
          </a:p>
          <a:p>
            <a:pPr marL="285115" marR="170815" indent="-272415">
              <a:lnSpc>
                <a:spcPct val="80000"/>
              </a:lnSpc>
              <a:spcBef>
                <a:spcPts val="670"/>
              </a:spcBef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v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u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l</a:t>
            </a:r>
            <a:r>
              <a:rPr sz="2800" spc="-5" dirty="0">
                <a:latin typeface="Georgia"/>
                <a:cs typeface="Georgia"/>
              </a:rPr>
              <a:t>y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w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nt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o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GI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spc="-5" dirty="0">
                <a:latin typeface="Georgia"/>
                <a:cs typeface="Georgia"/>
              </a:rPr>
              <a:t>pp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: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v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b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psy 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ns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nt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w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h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dirty="0">
                <a:latin typeface="Georgia"/>
                <a:cs typeface="Georgia"/>
              </a:rPr>
              <a:t>ohe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s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6445" marR="5080" indent="-2024380">
              <a:lnSpc>
                <a:spcPct val="100000"/>
              </a:lnSpc>
              <a:tabLst>
                <a:tab pos="6325235" algn="l"/>
              </a:tabLst>
            </a:pPr>
            <a:r>
              <a:rPr sz="3200" dirty="0"/>
              <a:t>Non-</a:t>
            </a:r>
            <a:r>
              <a:rPr sz="3200" spc="-5" dirty="0"/>
              <a:t>Alc</a:t>
            </a:r>
            <a:r>
              <a:rPr sz="3200" dirty="0"/>
              <a:t>o</a:t>
            </a:r>
            <a:r>
              <a:rPr sz="3200" spc="-10" dirty="0"/>
              <a:t>h</a:t>
            </a:r>
            <a:r>
              <a:rPr sz="3200" dirty="0"/>
              <a:t>o</a:t>
            </a:r>
            <a:r>
              <a:rPr sz="3200" spc="-5" dirty="0"/>
              <a:t>li</a:t>
            </a:r>
            <a:r>
              <a:rPr sz="3200" dirty="0"/>
              <a:t>c</a:t>
            </a:r>
            <a:r>
              <a:rPr sz="3200" spc="-20" dirty="0"/>
              <a:t> </a:t>
            </a:r>
            <a:r>
              <a:rPr sz="3200" dirty="0"/>
              <a:t>F</a:t>
            </a:r>
            <a:r>
              <a:rPr sz="3200" spc="5" dirty="0"/>
              <a:t>a</a:t>
            </a:r>
            <a:r>
              <a:rPr sz="3200" dirty="0"/>
              <a:t>tty</a:t>
            </a:r>
            <a:r>
              <a:rPr sz="3200" spc="-35" dirty="0"/>
              <a:t> </a:t>
            </a:r>
            <a:r>
              <a:rPr sz="3200" spc="-5" dirty="0"/>
              <a:t>Li</a:t>
            </a:r>
            <a:r>
              <a:rPr sz="3200" dirty="0"/>
              <a:t>ver D</a:t>
            </a:r>
            <a:r>
              <a:rPr sz="3200" spc="-5" dirty="0"/>
              <a:t>is</a:t>
            </a:r>
            <a:r>
              <a:rPr sz="3200" dirty="0"/>
              <a:t>e</a:t>
            </a:r>
            <a:r>
              <a:rPr sz="3200" spc="5" dirty="0"/>
              <a:t>a</a:t>
            </a:r>
            <a:r>
              <a:rPr sz="3200" spc="-5" dirty="0"/>
              <a:t>s</a:t>
            </a:r>
            <a:r>
              <a:rPr sz="3200" dirty="0"/>
              <a:t>e	</a:t>
            </a:r>
            <a:r>
              <a:rPr sz="3200" spc="-5" dirty="0"/>
              <a:t>(</a:t>
            </a:r>
            <a:r>
              <a:rPr sz="3200" dirty="0"/>
              <a:t>N</a:t>
            </a:r>
            <a:r>
              <a:rPr sz="3200" spc="-5" dirty="0"/>
              <a:t>A</a:t>
            </a:r>
            <a:r>
              <a:rPr sz="3200" dirty="0"/>
              <a:t>F</a:t>
            </a:r>
            <a:r>
              <a:rPr sz="3200" spc="-5" dirty="0"/>
              <a:t>L</a:t>
            </a:r>
            <a:r>
              <a:rPr sz="3200" dirty="0"/>
              <a:t>D)&amp; Ste</a:t>
            </a:r>
            <a:r>
              <a:rPr sz="3200" spc="5" dirty="0"/>
              <a:t>a</a:t>
            </a:r>
            <a:r>
              <a:rPr sz="3200" spc="-5" dirty="0"/>
              <a:t>t</a:t>
            </a:r>
            <a:r>
              <a:rPr sz="3200" dirty="0"/>
              <a:t>o</a:t>
            </a:r>
            <a:r>
              <a:rPr sz="3200" spc="-10" dirty="0"/>
              <a:t>h</a:t>
            </a:r>
            <a:r>
              <a:rPr sz="3200" dirty="0"/>
              <a:t>e</a:t>
            </a:r>
            <a:r>
              <a:rPr sz="3200" spc="5" dirty="0"/>
              <a:t>pa</a:t>
            </a:r>
            <a:r>
              <a:rPr sz="3200" dirty="0"/>
              <a:t>t</a:t>
            </a:r>
            <a:r>
              <a:rPr sz="3200" spc="-5" dirty="0"/>
              <a:t>i</a:t>
            </a:r>
            <a:r>
              <a:rPr sz="3200" dirty="0"/>
              <a:t>t</a:t>
            </a:r>
            <a:r>
              <a:rPr sz="3200" spc="-5" dirty="0"/>
              <a:t>i</a:t>
            </a:r>
            <a:r>
              <a:rPr sz="3200" dirty="0"/>
              <a:t>s</a:t>
            </a:r>
            <a:r>
              <a:rPr sz="3200" spc="-35" dirty="0"/>
              <a:t> </a:t>
            </a:r>
            <a:r>
              <a:rPr sz="3200" spc="-5" dirty="0"/>
              <a:t>(</a:t>
            </a:r>
            <a:r>
              <a:rPr sz="3200" dirty="0"/>
              <a:t>N</a:t>
            </a:r>
            <a:r>
              <a:rPr sz="3200" spc="-5" dirty="0"/>
              <a:t>A</a:t>
            </a:r>
            <a:r>
              <a:rPr sz="3200" dirty="0"/>
              <a:t>SH)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9740" y="1569229"/>
            <a:ext cx="6400800" cy="445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</a:tabLst>
            </a:pPr>
            <a:r>
              <a:rPr sz="2400" spc="-5" dirty="0">
                <a:latin typeface="Georgia"/>
                <a:cs typeface="Georgia"/>
              </a:rPr>
              <a:t>NA</a:t>
            </a:r>
            <a:r>
              <a:rPr sz="2400" dirty="0">
                <a:latin typeface="Georgia"/>
                <a:cs typeface="Georgia"/>
              </a:rPr>
              <a:t>FLD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f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mm</a:t>
            </a:r>
            <a:r>
              <a:rPr sz="2400" dirty="0">
                <a:latin typeface="Georgia"/>
                <a:cs typeface="Georgia"/>
              </a:rPr>
              <a:t>atio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Georgia"/>
                <a:cs typeface="Georgia"/>
              </a:rPr>
              <a:t>NASH</a:t>
            </a:r>
            <a:endParaRPr sz="24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285"/>
              </a:spcBef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</a:tabLst>
            </a:pPr>
            <a:r>
              <a:rPr sz="2400" spc="-5" dirty="0">
                <a:latin typeface="Georgia"/>
                <a:cs typeface="Georgia"/>
              </a:rPr>
              <a:t>Ass</a:t>
            </a:r>
            <a:r>
              <a:rPr sz="2400" dirty="0">
                <a:latin typeface="Georgia"/>
                <a:cs typeface="Georgia"/>
              </a:rPr>
              <a:t>ociated </a:t>
            </a:r>
            <a:r>
              <a:rPr sz="2400" spc="-5" dirty="0">
                <a:latin typeface="Georgia"/>
                <a:cs typeface="Georgia"/>
              </a:rPr>
              <a:t>w</a:t>
            </a:r>
            <a:r>
              <a:rPr sz="2400" dirty="0">
                <a:latin typeface="Georgia"/>
                <a:cs typeface="Georgia"/>
              </a:rPr>
              <a:t>ith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etabo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ic </a:t>
            </a:r>
            <a:r>
              <a:rPr sz="2400" spc="-5" dirty="0">
                <a:latin typeface="Georgia"/>
                <a:cs typeface="Georgia"/>
              </a:rPr>
              <a:t>syn</a:t>
            </a:r>
            <a:r>
              <a:rPr sz="2400" dirty="0">
                <a:latin typeface="Georgia"/>
                <a:cs typeface="Georgia"/>
              </a:rPr>
              <a:t>dro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e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4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ity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Hyp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ten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ion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nc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ed</a:t>
            </a:r>
            <a:r>
              <a:rPr sz="20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ole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ol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ulin 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nce</a:t>
            </a:r>
            <a:endParaRPr sz="20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284"/>
              </a:spcBef>
              <a:buClr>
                <a:srgbClr val="D16349"/>
              </a:buClr>
              <a:buSzPct val="85416"/>
              <a:buFont typeface="Wingdings 2"/>
              <a:buChar char=""/>
              <a:tabLst>
                <a:tab pos="285750" algn="l"/>
              </a:tabLst>
            </a:pPr>
            <a:r>
              <a:rPr sz="2400" dirty="0">
                <a:latin typeface="Georgia"/>
                <a:cs typeface="Georgia"/>
              </a:rPr>
              <a:t>Treat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nt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nd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000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edic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l t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ent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Avoid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nce</a:t>
            </a:r>
            <a:r>
              <a:rPr sz="20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x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nces</a:t>
            </a:r>
            <a:r>
              <a:rPr sz="20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(E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TOH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,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Medic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tion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)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Weig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ge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ent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etes</a:t>
            </a:r>
            <a:r>
              <a:rPr sz="20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cont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ol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4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Ch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ole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ol</a:t>
            </a:r>
            <a:r>
              <a:rPr sz="20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cont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ol</a:t>
            </a:r>
            <a:endParaRPr sz="20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220"/>
              </a:spcBef>
            </a:pPr>
            <a:r>
              <a:rPr sz="1350" spc="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350" spc="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350" spc="-8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</a:t>
            </a:r>
            <a:r>
              <a:rPr sz="1800" b="1" spc="-10" dirty="0">
                <a:latin typeface="Georgia"/>
                <a:cs typeface="Georgia"/>
              </a:rPr>
              <a:t>a</a:t>
            </a:r>
            <a:r>
              <a:rPr sz="1800" b="1" spc="5" dirty="0">
                <a:latin typeface="Georgia"/>
                <a:cs typeface="Georgia"/>
              </a:rPr>
              <a:t>ut</a:t>
            </a:r>
            <a:r>
              <a:rPr sz="1800" b="1" spc="-5" dirty="0">
                <a:latin typeface="Georgia"/>
                <a:cs typeface="Georgia"/>
              </a:rPr>
              <a:t>i</a:t>
            </a:r>
            <a:r>
              <a:rPr sz="1800" b="1" spc="-10" dirty="0">
                <a:latin typeface="Georgia"/>
                <a:cs typeface="Georgia"/>
              </a:rPr>
              <a:t>o</a:t>
            </a:r>
            <a:r>
              <a:rPr sz="1800" b="1" dirty="0">
                <a:latin typeface="Georgia"/>
                <a:cs typeface="Georgia"/>
              </a:rPr>
              <a:t>n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w</a:t>
            </a:r>
            <a:r>
              <a:rPr sz="1800" b="1" spc="-5" dirty="0">
                <a:latin typeface="Georgia"/>
                <a:cs typeface="Georgia"/>
              </a:rPr>
              <a:t>i</a:t>
            </a:r>
            <a:r>
              <a:rPr sz="1800" b="1" spc="5" dirty="0">
                <a:latin typeface="Georgia"/>
                <a:cs typeface="Georgia"/>
              </a:rPr>
              <a:t>t</a:t>
            </a:r>
            <a:r>
              <a:rPr sz="1800" b="1" dirty="0">
                <a:latin typeface="Georgia"/>
                <a:cs typeface="Georgia"/>
              </a:rPr>
              <a:t>h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s</a:t>
            </a:r>
            <a:r>
              <a:rPr sz="1800" b="1" spc="5" dirty="0">
                <a:latin typeface="Georgia"/>
                <a:cs typeface="Georgia"/>
              </a:rPr>
              <a:t>t</a:t>
            </a:r>
            <a:r>
              <a:rPr sz="1800" b="1" spc="-10" dirty="0">
                <a:latin typeface="Georgia"/>
                <a:cs typeface="Georgia"/>
              </a:rPr>
              <a:t>a</a:t>
            </a:r>
            <a:r>
              <a:rPr sz="1800" b="1" spc="5" dirty="0">
                <a:latin typeface="Georgia"/>
                <a:cs typeface="Georgia"/>
              </a:rPr>
              <a:t>t</a:t>
            </a:r>
            <a:r>
              <a:rPr sz="1800" b="1" spc="-5" dirty="0">
                <a:latin typeface="Georgia"/>
                <a:cs typeface="Georgia"/>
              </a:rPr>
              <a:t>i</a:t>
            </a:r>
            <a:r>
              <a:rPr sz="1800" b="1" spc="-10" dirty="0">
                <a:latin typeface="Georgia"/>
                <a:cs typeface="Georgia"/>
              </a:rPr>
              <a:t>n</a:t>
            </a:r>
            <a:r>
              <a:rPr sz="1800" b="1" dirty="0">
                <a:latin typeface="Georgia"/>
                <a:cs typeface="Georgia"/>
              </a:rPr>
              <a:t>s,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b</a:t>
            </a:r>
            <a:r>
              <a:rPr sz="1800" b="1" spc="5" dirty="0">
                <a:latin typeface="Georgia"/>
                <a:cs typeface="Georgia"/>
              </a:rPr>
              <a:t>u</a:t>
            </a:r>
            <a:r>
              <a:rPr sz="1800" b="1" dirty="0">
                <a:latin typeface="Georgia"/>
                <a:cs typeface="Georgia"/>
              </a:rPr>
              <a:t>t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rese</a:t>
            </a:r>
            <a:r>
              <a:rPr sz="1800" b="1" spc="-10" dirty="0">
                <a:latin typeface="Georgia"/>
                <a:cs typeface="Georgia"/>
              </a:rPr>
              <a:t>a</a:t>
            </a:r>
            <a:r>
              <a:rPr sz="1800" b="1" dirty="0">
                <a:latin typeface="Georgia"/>
                <a:cs typeface="Georgia"/>
              </a:rPr>
              <a:t>rch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pr</a:t>
            </a:r>
            <a:r>
              <a:rPr sz="1800" b="1" spc="-10" dirty="0">
                <a:latin typeface="Georgia"/>
                <a:cs typeface="Georgia"/>
              </a:rPr>
              <a:t>om</a:t>
            </a:r>
            <a:r>
              <a:rPr sz="1800" b="1" spc="-5" dirty="0">
                <a:latin typeface="Georgia"/>
                <a:cs typeface="Georgia"/>
              </a:rPr>
              <a:t>i</a:t>
            </a:r>
            <a:r>
              <a:rPr sz="1800" b="1" dirty="0">
                <a:latin typeface="Georgia"/>
                <a:cs typeface="Georgia"/>
              </a:rPr>
              <a:t>s</a:t>
            </a:r>
            <a:r>
              <a:rPr sz="1800" b="1" spc="-5" dirty="0">
                <a:latin typeface="Georgia"/>
                <a:cs typeface="Georgia"/>
              </a:rPr>
              <a:t>i</a:t>
            </a:r>
            <a:r>
              <a:rPr sz="1800" b="1" spc="-10" dirty="0">
                <a:latin typeface="Georgia"/>
                <a:cs typeface="Georgia"/>
              </a:rPr>
              <a:t>n</a:t>
            </a:r>
            <a:r>
              <a:rPr sz="1800" b="1" dirty="0">
                <a:latin typeface="Georgia"/>
                <a:cs typeface="Georgia"/>
              </a:rPr>
              <a:t>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6172200"/>
            <a:ext cx="7546975" cy="462280"/>
          </a:xfrm>
          <a:custGeom>
            <a:avLst/>
            <a:gdLst/>
            <a:ahLst/>
            <a:cxnLst/>
            <a:rect l="l" t="t" r="r" b="b"/>
            <a:pathLst>
              <a:path w="7546975" h="462279">
                <a:moveTo>
                  <a:pt x="0" y="0"/>
                </a:moveTo>
                <a:lnTo>
                  <a:pt x="7546975" y="0"/>
                </a:lnTo>
                <a:lnTo>
                  <a:pt x="7546975" y="461962"/>
                </a:lnTo>
                <a:lnTo>
                  <a:pt x="0" y="4619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6229556"/>
            <a:ext cx="732091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</a:t>
            </a:r>
            <a:r>
              <a:rPr sz="1200" spc="-8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Ju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;26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-5" dirty="0">
                <a:latin typeface="Arial"/>
                <a:cs typeface="Arial"/>
              </a:rPr>
              <a:t>)</a:t>
            </a:r>
            <a:r>
              <a:rPr sz="1200" dirty="0">
                <a:latin typeface="Arial"/>
                <a:cs typeface="Arial"/>
              </a:rPr>
              <a:t>:33</a:t>
            </a:r>
            <a:r>
              <a:rPr sz="1200" spc="-10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41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10" dirty="0">
                <a:latin typeface="Arial"/>
                <a:cs typeface="Arial"/>
              </a:rPr>
              <a:t>0</a:t>
            </a:r>
            <a:r>
              <a:rPr sz="1200" spc="-95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anes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E.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Gast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oent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og</a:t>
            </a:r>
            <a:r>
              <a:rPr sz="1200" spc="-10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2005,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100: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1082 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DD</a:t>
            </a:r>
            <a:r>
              <a:rPr sz="1200" dirty="0">
                <a:latin typeface="Arial"/>
                <a:cs typeface="Arial"/>
              </a:rPr>
              <a:t>K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</a:t>
            </a:r>
            <a:r>
              <a:rPr sz="1200" spc="-10" dirty="0">
                <a:latin typeface="Arial"/>
                <a:cs typeface="Arial"/>
              </a:rPr>
              <a:t>ee</a:t>
            </a:r>
            <a:r>
              <a:rPr sz="1200" dirty="0">
                <a:latin typeface="Arial"/>
                <a:cs typeface="Arial"/>
              </a:rPr>
              <a:t>t: 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  <a:hlinkClick r:id="rId2"/>
              </a:rPr>
              <a:t>http://d</a:t>
            </a:r>
            <a:r>
              <a:rPr sz="1200" spc="-5" dirty="0">
                <a:latin typeface="Arial"/>
                <a:cs typeface="Arial"/>
                <a:hlinkClick r:id="rId2"/>
              </a:rPr>
              <a:t>i</a:t>
            </a:r>
            <a:r>
              <a:rPr sz="1200" spc="-10" dirty="0">
                <a:latin typeface="Arial"/>
                <a:cs typeface="Arial"/>
                <a:hlinkClick r:id="rId2"/>
              </a:rPr>
              <a:t>g</a:t>
            </a:r>
            <a:r>
              <a:rPr sz="1200" dirty="0">
                <a:latin typeface="Arial"/>
                <a:cs typeface="Arial"/>
                <a:hlinkClick r:id="rId2"/>
              </a:rPr>
              <a:t>est</a:t>
            </a:r>
            <a:r>
              <a:rPr sz="1200" spc="-5" dirty="0">
                <a:latin typeface="Arial"/>
                <a:cs typeface="Arial"/>
                <a:hlinkClick r:id="rId2"/>
              </a:rPr>
              <a:t>i</a:t>
            </a:r>
            <a:r>
              <a:rPr sz="1200" spc="-15" dirty="0">
                <a:latin typeface="Arial"/>
                <a:cs typeface="Arial"/>
                <a:hlinkClick r:id="rId2"/>
              </a:rPr>
              <a:t>v</a:t>
            </a:r>
            <a:r>
              <a:rPr sz="1200" dirty="0">
                <a:latin typeface="Arial"/>
                <a:cs typeface="Arial"/>
                <a:hlinkClick r:id="rId2"/>
              </a:rPr>
              <a:t>e.n</a:t>
            </a:r>
            <a:r>
              <a:rPr sz="1200" spc="-5" dirty="0">
                <a:latin typeface="Arial"/>
                <a:cs typeface="Arial"/>
                <a:hlinkClick r:id="rId2"/>
              </a:rPr>
              <a:t>i</a:t>
            </a:r>
            <a:r>
              <a:rPr sz="1200" spc="-10" dirty="0">
                <a:latin typeface="Arial"/>
                <a:cs typeface="Arial"/>
                <a:hlinkClick r:id="rId2"/>
              </a:rPr>
              <a:t>dd</a:t>
            </a:r>
            <a:r>
              <a:rPr sz="1200" dirty="0">
                <a:latin typeface="Arial"/>
                <a:cs typeface="Arial"/>
                <a:hlinkClick r:id="rId2"/>
              </a:rPr>
              <a:t>k.</a:t>
            </a:r>
            <a:r>
              <a:rPr sz="1200" spc="-10" dirty="0">
                <a:latin typeface="Arial"/>
                <a:cs typeface="Arial"/>
                <a:hlinkClick r:id="rId2"/>
              </a:rPr>
              <a:t>n</a:t>
            </a:r>
            <a:r>
              <a:rPr sz="1200" spc="-5" dirty="0">
                <a:latin typeface="Arial"/>
                <a:cs typeface="Arial"/>
                <a:hlinkClick r:id="rId2"/>
              </a:rPr>
              <a:t>i</a:t>
            </a:r>
            <a:r>
              <a:rPr sz="1200" dirty="0">
                <a:latin typeface="Arial"/>
                <a:cs typeface="Arial"/>
                <a:hlinkClick r:id="rId2"/>
              </a:rPr>
              <a:t>h.</a:t>
            </a:r>
            <a:r>
              <a:rPr sz="1200" spc="-10" dirty="0">
                <a:latin typeface="Arial"/>
                <a:cs typeface="Arial"/>
                <a:hlinkClick r:id="rId2"/>
              </a:rPr>
              <a:t>go</a:t>
            </a:r>
            <a:r>
              <a:rPr sz="1200" spc="-15" dirty="0">
                <a:latin typeface="Arial"/>
                <a:cs typeface="Arial"/>
                <a:hlinkClick r:id="rId2"/>
              </a:rPr>
              <a:t>v</a:t>
            </a:r>
            <a:r>
              <a:rPr sz="1200" dirty="0">
                <a:latin typeface="Arial"/>
                <a:cs typeface="Arial"/>
                <a:hlinkClick r:id="rId2"/>
              </a:rPr>
              <a:t>/dd</a:t>
            </a:r>
            <a:r>
              <a:rPr sz="1200" spc="-5" dirty="0">
                <a:latin typeface="Arial"/>
                <a:cs typeface="Arial"/>
                <a:hlinkClick r:id="rId2"/>
              </a:rPr>
              <a:t>i</a:t>
            </a:r>
            <a:r>
              <a:rPr sz="1200" dirty="0">
                <a:latin typeface="Arial"/>
                <a:cs typeface="Arial"/>
                <a:hlinkClick r:id="rId2"/>
              </a:rPr>
              <a:t>s</a:t>
            </a:r>
            <a:r>
              <a:rPr sz="1200" spc="-10" dirty="0">
                <a:latin typeface="Arial"/>
                <a:cs typeface="Arial"/>
                <a:hlinkClick r:id="rId2"/>
              </a:rPr>
              <a:t>ea</a:t>
            </a:r>
            <a:r>
              <a:rPr sz="1200" dirty="0">
                <a:latin typeface="Arial"/>
                <a:cs typeface="Arial"/>
                <a:hlinkClick r:id="rId2"/>
              </a:rPr>
              <a:t>s</a:t>
            </a:r>
            <a:r>
              <a:rPr sz="1200" spc="-10" dirty="0">
                <a:latin typeface="Arial"/>
                <a:cs typeface="Arial"/>
                <a:hlinkClick r:id="rId2"/>
              </a:rPr>
              <a:t>e</a:t>
            </a:r>
            <a:r>
              <a:rPr sz="1200" dirty="0">
                <a:latin typeface="Arial"/>
                <a:cs typeface="Arial"/>
                <a:hlinkClick r:id="rId2"/>
              </a:rPr>
              <a:t>s/</a:t>
            </a:r>
            <a:r>
              <a:rPr sz="1200" spc="-10" dirty="0">
                <a:latin typeface="Arial"/>
                <a:cs typeface="Arial"/>
                <a:hlinkClick r:id="rId2"/>
              </a:rPr>
              <a:t>p</a:t>
            </a:r>
            <a:r>
              <a:rPr sz="1200" dirty="0">
                <a:latin typeface="Arial"/>
                <a:cs typeface="Arial"/>
                <a:hlinkClick r:id="rId2"/>
              </a:rPr>
              <a:t>u</a:t>
            </a:r>
            <a:r>
              <a:rPr sz="1200" spc="-10" dirty="0">
                <a:latin typeface="Arial"/>
                <a:cs typeface="Arial"/>
                <a:hlinkClick r:id="rId2"/>
              </a:rPr>
              <a:t>b</a:t>
            </a:r>
            <a:r>
              <a:rPr sz="1200" dirty="0">
                <a:latin typeface="Arial"/>
                <a:cs typeface="Arial"/>
                <a:hlinkClick r:id="rId2"/>
              </a:rPr>
              <a:t>s/</a:t>
            </a:r>
            <a:r>
              <a:rPr sz="1200" spc="-10" dirty="0">
                <a:latin typeface="Arial"/>
                <a:cs typeface="Arial"/>
                <a:hlinkClick r:id="rId2"/>
              </a:rPr>
              <a:t>na</a:t>
            </a:r>
            <a:r>
              <a:rPr sz="1200" dirty="0">
                <a:latin typeface="Arial"/>
                <a:cs typeface="Arial"/>
                <a:hlinkClick r:id="rId2"/>
              </a:rPr>
              <a:t>sh/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(l</a:t>
            </a:r>
            <a:r>
              <a:rPr sz="1200" dirty="0">
                <a:latin typeface="Arial"/>
                <a:cs typeface="Arial"/>
              </a:rPr>
              <a:t>ast accessed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1/1</a:t>
            </a:r>
            <a:r>
              <a:rPr sz="1200" spc="-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-95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3552190">
              <a:lnSpc>
                <a:spcPct val="100000"/>
              </a:lnSpc>
            </a:pPr>
            <a:r>
              <a:rPr spc="5" dirty="0"/>
              <a:t>C</a:t>
            </a:r>
            <a:r>
              <a:rPr dirty="0"/>
              <a:t>ase 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90100"/>
              </a:lnSpc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  <a:tab pos="3918585" algn="l"/>
              </a:tabLst>
            </a:pPr>
            <a:r>
              <a:rPr dirty="0"/>
              <a:t>JE</a:t>
            </a:r>
            <a:r>
              <a:rPr spc="-2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 17</a:t>
            </a:r>
            <a:r>
              <a:rPr spc="-10" dirty="0"/>
              <a:t> </a:t>
            </a:r>
            <a:r>
              <a:rPr spc="-5" dirty="0"/>
              <a:t>y</a:t>
            </a:r>
            <a:r>
              <a:rPr dirty="0"/>
              <a:t>ear</a:t>
            </a:r>
            <a:r>
              <a:rPr spc="5" dirty="0"/>
              <a:t> </a:t>
            </a:r>
            <a:r>
              <a:rPr dirty="0"/>
              <a:t>o</a:t>
            </a:r>
            <a:r>
              <a:rPr spc="-5" dirty="0"/>
              <a:t>l</a:t>
            </a:r>
            <a:r>
              <a:rPr dirty="0"/>
              <a:t>d</a:t>
            </a:r>
            <a:r>
              <a:rPr spc="10" dirty="0"/>
              <a:t> </a:t>
            </a:r>
            <a:r>
              <a:rPr dirty="0"/>
              <a:t>fe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w</a:t>
            </a:r>
            <a:r>
              <a:rPr dirty="0"/>
              <a:t>ith a </a:t>
            </a:r>
            <a:r>
              <a:rPr spc="-5" dirty="0"/>
              <a:t>h</a:t>
            </a:r>
            <a:r>
              <a:rPr dirty="0"/>
              <a:t>i</a:t>
            </a:r>
            <a:r>
              <a:rPr spc="-5" dirty="0"/>
              <a:t>s</a:t>
            </a:r>
            <a:r>
              <a:rPr dirty="0"/>
              <a:t>tory of</a:t>
            </a:r>
            <a:r>
              <a:rPr spc="-5" dirty="0"/>
              <a:t> </a:t>
            </a:r>
            <a:r>
              <a:rPr dirty="0"/>
              <a:t>P</a:t>
            </a:r>
            <a:r>
              <a:rPr spc="-5" dirty="0"/>
              <a:t>C</a:t>
            </a:r>
            <a:r>
              <a:rPr dirty="0"/>
              <a:t>O</a:t>
            </a:r>
            <a:r>
              <a:rPr spc="-5" dirty="0"/>
              <a:t>S</a:t>
            </a:r>
            <a:r>
              <a:rPr dirty="0"/>
              <a:t>. Patie</a:t>
            </a:r>
            <a:r>
              <a:rPr spc="-5" dirty="0"/>
              <a:t>n</a:t>
            </a:r>
            <a:r>
              <a:rPr dirty="0"/>
              <a:t>t</a:t>
            </a:r>
            <a:r>
              <a:rPr spc="-30" dirty="0"/>
              <a:t> </a:t>
            </a:r>
            <a:r>
              <a:rPr dirty="0"/>
              <a:t>retur</a:t>
            </a:r>
            <a:r>
              <a:rPr spc="-5" dirty="0"/>
              <a:t>n</a:t>
            </a:r>
            <a:r>
              <a:rPr dirty="0"/>
              <a:t>s</a:t>
            </a:r>
            <a:r>
              <a:rPr spc="-10" dirty="0"/>
              <a:t> </a:t>
            </a:r>
            <a:r>
              <a:rPr dirty="0"/>
              <a:t>to c</a:t>
            </a:r>
            <a:r>
              <a:rPr spc="-5" dirty="0"/>
              <a:t>l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ic</a:t>
            </a:r>
            <a:r>
              <a:rPr spc="-2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routi</a:t>
            </a:r>
            <a:r>
              <a:rPr spc="-5" dirty="0"/>
              <a:t>n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g</a:t>
            </a:r>
            <a:r>
              <a:rPr spc="-5" dirty="0"/>
              <a:t>yn</a:t>
            </a:r>
            <a:r>
              <a:rPr dirty="0"/>
              <a:t>eco</a:t>
            </a:r>
            <a:r>
              <a:rPr spc="-5" dirty="0"/>
              <a:t>l</a:t>
            </a:r>
            <a:r>
              <a:rPr dirty="0"/>
              <a:t>ogic &amp; P</a:t>
            </a:r>
            <a:r>
              <a:rPr spc="-5" dirty="0"/>
              <a:t>C</a:t>
            </a:r>
            <a:r>
              <a:rPr dirty="0"/>
              <a:t>OS</a:t>
            </a:r>
            <a:r>
              <a:rPr spc="-5" dirty="0"/>
              <a:t> </a:t>
            </a:r>
            <a:r>
              <a:rPr dirty="0"/>
              <a:t>care.</a:t>
            </a:r>
            <a:r>
              <a:rPr spc="-5" dirty="0"/>
              <a:t> </a:t>
            </a:r>
            <a:r>
              <a:rPr dirty="0"/>
              <a:t>Patie</a:t>
            </a:r>
            <a:r>
              <a:rPr spc="-5" dirty="0"/>
              <a:t>n</a:t>
            </a:r>
            <a:r>
              <a:rPr dirty="0"/>
              <a:t>t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as </a:t>
            </a:r>
            <a:r>
              <a:rPr spc="-5" dirty="0"/>
              <a:t>l</a:t>
            </a:r>
            <a:r>
              <a:rPr dirty="0"/>
              <a:t>o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 </a:t>
            </a:r>
            <a:r>
              <a:rPr dirty="0"/>
              <a:t>20 </a:t>
            </a:r>
            <a:r>
              <a:rPr spc="-5" dirty="0"/>
              <a:t>l</a:t>
            </a:r>
            <a:r>
              <a:rPr dirty="0"/>
              <a:t>bs in</a:t>
            </a:r>
            <a:r>
              <a:rPr spc="-20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 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s</a:t>
            </a:r>
            <a:r>
              <a:rPr dirty="0"/>
              <a:t>t</a:t>
            </a:r>
            <a:r>
              <a:rPr spc="-5" dirty="0"/>
              <a:t> </a:t>
            </a:r>
            <a:r>
              <a:rPr dirty="0"/>
              <a:t>6</a:t>
            </a:r>
            <a:r>
              <a:rPr spc="5" dirty="0"/>
              <a:t> </a:t>
            </a:r>
            <a:r>
              <a:rPr spc="-5" dirty="0"/>
              <a:t>m</a:t>
            </a:r>
            <a:r>
              <a:rPr dirty="0"/>
              <a:t>o</a:t>
            </a:r>
            <a:r>
              <a:rPr spc="-5" dirty="0"/>
              <a:t>n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s t</a:t>
            </a:r>
            <a:r>
              <a:rPr spc="-5" dirty="0"/>
              <a:t>h</a:t>
            </a:r>
            <a:r>
              <a:rPr dirty="0"/>
              <a:t>rough diet</a:t>
            </a:r>
            <a:r>
              <a:rPr spc="-15" dirty="0"/>
              <a:t> 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d</a:t>
            </a:r>
            <a:r>
              <a:rPr spc="-15" dirty="0"/>
              <a:t> </a:t>
            </a:r>
            <a:r>
              <a:rPr dirty="0"/>
              <a:t>exerci</a:t>
            </a:r>
            <a:r>
              <a:rPr spc="-5" dirty="0"/>
              <a:t>s</a:t>
            </a:r>
            <a:r>
              <a:rPr dirty="0"/>
              <a:t>e.	</a:t>
            </a:r>
            <a:r>
              <a:rPr spc="-5" dirty="0"/>
              <a:t>Sh</a:t>
            </a:r>
            <a:r>
              <a:rPr dirty="0"/>
              <a:t>e</a:t>
            </a:r>
            <a:r>
              <a:rPr spc="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doi</a:t>
            </a:r>
            <a:r>
              <a:rPr spc="-5" dirty="0"/>
              <a:t>n</a:t>
            </a:r>
            <a:r>
              <a:rPr dirty="0"/>
              <a:t>g</a:t>
            </a:r>
            <a:r>
              <a:rPr spc="-15" dirty="0"/>
              <a:t> </a:t>
            </a:r>
            <a:r>
              <a:rPr spc="-5" dirty="0"/>
              <a:t>w</a:t>
            </a:r>
            <a:r>
              <a:rPr dirty="0"/>
              <a:t>e</a:t>
            </a:r>
            <a:r>
              <a:rPr spc="-5" dirty="0"/>
              <a:t>l</a:t>
            </a:r>
            <a:r>
              <a:rPr dirty="0"/>
              <a:t>l</a:t>
            </a:r>
            <a:r>
              <a:rPr spc="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spc="-5" dirty="0"/>
              <a:t>s</a:t>
            </a:r>
            <a:r>
              <a:rPr dirty="0"/>
              <a:t>c</a:t>
            </a:r>
            <a:r>
              <a:rPr spc="-5" dirty="0"/>
              <a:t>h</a:t>
            </a:r>
            <a:r>
              <a:rPr dirty="0"/>
              <a:t>oo</a:t>
            </a:r>
            <a:r>
              <a:rPr spc="-5" dirty="0"/>
              <a:t>l</a:t>
            </a:r>
            <a:r>
              <a:rPr dirty="0"/>
              <a:t>, got</a:t>
            </a:r>
            <a:r>
              <a:rPr spc="-5" dirty="0"/>
              <a:t> </a:t>
            </a:r>
            <a:r>
              <a:rPr dirty="0"/>
              <a:t>great</a:t>
            </a:r>
            <a:r>
              <a:rPr spc="-5" dirty="0"/>
              <a:t> SA</a:t>
            </a:r>
            <a:r>
              <a:rPr dirty="0"/>
              <a:t>T</a:t>
            </a:r>
            <a:r>
              <a:rPr spc="10" dirty="0"/>
              <a:t> </a:t>
            </a:r>
            <a:r>
              <a:rPr spc="-5" dirty="0"/>
              <a:t>s</a:t>
            </a:r>
            <a:r>
              <a:rPr dirty="0"/>
              <a:t>core</a:t>
            </a:r>
            <a:r>
              <a:rPr spc="-5" dirty="0"/>
              <a:t>s</a:t>
            </a:r>
            <a:r>
              <a:rPr dirty="0"/>
              <a:t>,</a:t>
            </a:r>
            <a:r>
              <a:rPr spc="5" dirty="0"/>
              <a:t> 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d</a:t>
            </a:r>
            <a:r>
              <a:rPr spc="-15" dirty="0"/>
              <a:t> </a:t>
            </a:r>
            <a:r>
              <a:rPr spc="-5" dirty="0"/>
              <a:t>h</a:t>
            </a:r>
            <a:r>
              <a:rPr dirty="0"/>
              <a:t>as </a:t>
            </a:r>
            <a:r>
              <a:rPr spc="-5" dirty="0"/>
              <a:t>s</a:t>
            </a:r>
            <a:r>
              <a:rPr dirty="0"/>
              <a:t>e</a:t>
            </a:r>
            <a:r>
              <a:rPr spc="-5" dirty="0"/>
              <a:t>l</a:t>
            </a:r>
            <a:r>
              <a:rPr dirty="0"/>
              <a:t>ected </a:t>
            </a:r>
            <a:r>
              <a:rPr spc="-5" dirty="0"/>
              <a:t>s</a:t>
            </a:r>
            <a:r>
              <a:rPr dirty="0"/>
              <a:t>ix</a:t>
            </a:r>
            <a:r>
              <a:rPr spc="-15" dirty="0"/>
              <a:t> </a:t>
            </a:r>
            <a:r>
              <a:rPr dirty="0"/>
              <a:t>co</a:t>
            </a:r>
            <a:r>
              <a:rPr spc="-5" dirty="0"/>
              <a:t>ll</a:t>
            </a:r>
            <a:r>
              <a:rPr dirty="0"/>
              <a:t>eges . </a:t>
            </a:r>
            <a:r>
              <a:rPr spc="-5" dirty="0"/>
              <a:t>Sh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h</a:t>
            </a:r>
            <a:r>
              <a:rPr dirty="0"/>
              <a:t>as been</a:t>
            </a:r>
            <a:r>
              <a:rPr spc="-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O</a:t>
            </a:r>
            <a:r>
              <a:rPr spc="-5" dirty="0"/>
              <a:t>C</a:t>
            </a:r>
            <a:r>
              <a:rPr dirty="0"/>
              <a:t>Ps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2 </a:t>
            </a:r>
            <a:r>
              <a:rPr spc="-5" dirty="0"/>
              <a:t>y</a:t>
            </a:r>
            <a:r>
              <a:rPr dirty="0"/>
              <a:t>ear</a:t>
            </a:r>
            <a:r>
              <a:rPr spc="-5" dirty="0"/>
              <a:t>s</a:t>
            </a:r>
            <a:r>
              <a:rPr dirty="0"/>
              <a:t>.</a:t>
            </a:r>
            <a:r>
              <a:rPr spc="5" dirty="0"/>
              <a:t> </a:t>
            </a:r>
            <a:r>
              <a:rPr spc="-5" dirty="0"/>
              <a:t>N</a:t>
            </a:r>
            <a:r>
              <a:rPr dirty="0"/>
              <a:t>o</a:t>
            </a:r>
            <a:r>
              <a:rPr spc="-5" dirty="0"/>
              <a:t>w</a:t>
            </a:r>
            <a:r>
              <a:rPr dirty="0"/>
              <a:t>,</a:t>
            </a:r>
            <a:r>
              <a:rPr spc="20" dirty="0"/>
              <a:t> </a:t>
            </a:r>
            <a:r>
              <a:rPr spc="-5" dirty="0"/>
              <a:t>sh</a:t>
            </a:r>
            <a:r>
              <a:rPr dirty="0"/>
              <a:t>e</a:t>
            </a:r>
            <a:r>
              <a:rPr spc="10" dirty="0"/>
              <a:t> </a:t>
            </a:r>
            <a:r>
              <a:rPr dirty="0"/>
              <a:t>re</a:t>
            </a:r>
            <a:r>
              <a:rPr spc="-5" dirty="0"/>
              <a:t>p</a:t>
            </a:r>
            <a:r>
              <a:rPr dirty="0"/>
              <a:t>orts beco</a:t>
            </a:r>
            <a:r>
              <a:rPr spc="-5" dirty="0"/>
              <a:t>m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15" dirty="0"/>
              <a:t> </a:t>
            </a:r>
            <a:r>
              <a:rPr spc="-5" dirty="0"/>
              <a:t>s</a:t>
            </a:r>
            <a:r>
              <a:rPr dirty="0"/>
              <a:t>exua</a:t>
            </a:r>
            <a:r>
              <a:rPr spc="-5" dirty="0"/>
              <a:t>ll</a:t>
            </a:r>
            <a:r>
              <a:rPr dirty="0"/>
              <a:t>y</a:t>
            </a:r>
            <a:r>
              <a:rPr spc="15" dirty="0"/>
              <a:t> </a:t>
            </a:r>
            <a:r>
              <a:rPr dirty="0"/>
              <a:t>acti</a:t>
            </a:r>
            <a:r>
              <a:rPr spc="-5" dirty="0"/>
              <a:t>v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w</a:t>
            </a:r>
            <a:r>
              <a:rPr dirty="0"/>
              <a:t>ith o</a:t>
            </a:r>
            <a:r>
              <a:rPr spc="-5" dirty="0"/>
              <a:t>n</a:t>
            </a:r>
            <a:r>
              <a:rPr dirty="0"/>
              <a:t>e </a:t>
            </a:r>
            <a:r>
              <a:rPr spc="-5" dirty="0"/>
              <a:t>p</a:t>
            </a:r>
            <a:r>
              <a:rPr dirty="0"/>
              <a:t>art</a:t>
            </a:r>
            <a:r>
              <a:rPr spc="-5" dirty="0"/>
              <a:t>n</a:t>
            </a:r>
            <a:r>
              <a:rPr dirty="0"/>
              <a:t>er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3 </a:t>
            </a:r>
            <a:r>
              <a:rPr spc="-5" dirty="0"/>
              <a:t>m</a:t>
            </a:r>
            <a:r>
              <a:rPr dirty="0"/>
              <a:t>o</a:t>
            </a:r>
            <a:r>
              <a:rPr spc="-5" dirty="0"/>
              <a:t>n</a:t>
            </a:r>
            <a:r>
              <a:rPr dirty="0"/>
              <a:t>t</a:t>
            </a:r>
            <a:r>
              <a:rPr spc="-5" dirty="0"/>
              <a:t>hs</a:t>
            </a:r>
            <a:r>
              <a:rPr dirty="0"/>
              <a:t>,</a:t>
            </a:r>
            <a:r>
              <a:rPr spc="5" dirty="0"/>
              <a:t> </a:t>
            </a:r>
            <a:r>
              <a:rPr dirty="0"/>
              <a:t>but</a:t>
            </a:r>
            <a:r>
              <a:rPr spc="-5" dirty="0"/>
              <a:t> h</a:t>
            </a:r>
            <a:r>
              <a:rPr dirty="0"/>
              <a:t>as </a:t>
            </a:r>
            <a:r>
              <a:rPr spc="-5" dirty="0"/>
              <a:t>s</a:t>
            </a:r>
            <a:r>
              <a:rPr dirty="0"/>
              <a:t>to</a:t>
            </a:r>
            <a:r>
              <a:rPr spc="-5" dirty="0"/>
              <a:t>pp</a:t>
            </a:r>
            <a:r>
              <a:rPr dirty="0"/>
              <a:t>ed</a:t>
            </a:r>
            <a:r>
              <a:rPr spc="10" dirty="0"/>
              <a:t> </a:t>
            </a:r>
            <a:r>
              <a:rPr dirty="0"/>
              <a:t>u</a:t>
            </a:r>
            <a:r>
              <a:rPr spc="-5" dirty="0"/>
              <a:t>s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15" dirty="0"/>
              <a:t> </a:t>
            </a:r>
            <a:r>
              <a:rPr dirty="0"/>
              <a:t>co</a:t>
            </a:r>
            <a:r>
              <a:rPr spc="-5" dirty="0"/>
              <a:t>n</a:t>
            </a:r>
            <a:r>
              <a:rPr dirty="0"/>
              <a:t>trace</a:t>
            </a:r>
            <a:r>
              <a:rPr spc="-5" dirty="0"/>
              <a:t>p</a:t>
            </a:r>
            <a:r>
              <a:rPr dirty="0"/>
              <a:t>tion (i</a:t>
            </a:r>
            <a:r>
              <a:rPr spc="-5" dirty="0"/>
              <a:t>n</a:t>
            </a:r>
            <a:r>
              <a:rPr dirty="0"/>
              <a:t>c</a:t>
            </a:r>
            <a:r>
              <a:rPr spc="-5" dirty="0"/>
              <a:t>l</a:t>
            </a:r>
            <a:r>
              <a:rPr dirty="0"/>
              <a:t>udi</a:t>
            </a:r>
            <a:r>
              <a:rPr spc="-5" dirty="0"/>
              <a:t>n</a:t>
            </a:r>
            <a:r>
              <a:rPr dirty="0"/>
              <a:t>g</a:t>
            </a:r>
            <a:r>
              <a:rPr spc="-40" dirty="0"/>
              <a:t> </a:t>
            </a:r>
            <a:r>
              <a:rPr dirty="0"/>
              <a:t>co</a:t>
            </a:r>
            <a:r>
              <a:rPr spc="-5" dirty="0"/>
              <a:t>n</a:t>
            </a:r>
            <a:r>
              <a:rPr dirty="0"/>
              <a:t>do</a:t>
            </a:r>
            <a:r>
              <a:rPr spc="-5" dirty="0"/>
              <a:t>ms</a:t>
            </a:r>
            <a:r>
              <a:rPr dirty="0"/>
              <a:t>).</a:t>
            </a:r>
            <a:r>
              <a:rPr spc="-5" dirty="0"/>
              <a:t> Wh</a:t>
            </a:r>
            <a:r>
              <a:rPr dirty="0"/>
              <a:t>en</a:t>
            </a:r>
            <a:r>
              <a:rPr spc="-5" dirty="0"/>
              <a:t> y</a:t>
            </a:r>
            <a:r>
              <a:rPr dirty="0"/>
              <a:t>ou</a:t>
            </a:r>
            <a:r>
              <a:rPr spc="5" dirty="0"/>
              <a:t> </a:t>
            </a:r>
            <a:r>
              <a:rPr dirty="0"/>
              <a:t>a</a:t>
            </a:r>
            <a:r>
              <a:rPr spc="-5" dirty="0"/>
              <a:t>s</a:t>
            </a:r>
            <a:r>
              <a:rPr dirty="0"/>
              <a:t>k</a:t>
            </a:r>
            <a:r>
              <a:rPr spc="5" dirty="0"/>
              <a:t> </a:t>
            </a:r>
            <a:r>
              <a:rPr spc="-5" dirty="0"/>
              <a:t>h</a:t>
            </a:r>
            <a:r>
              <a:rPr dirty="0"/>
              <a:t>er</a:t>
            </a:r>
            <a:r>
              <a:rPr spc="5" dirty="0"/>
              <a:t> </a:t>
            </a:r>
            <a:r>
              <a:rPr dirty="0"/>
              <a:t>about</a:t>
            </a:r>
            <a:r>
              <a:rPr spc="-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is</a:t>
            </a:r>
            <a:r>
              <a:rPr spc="-10" dirty="0"/>
              <a:t> </a:t>
            </a:r>
            <a:r>
              <a:rPr spc="-5" dirty="0"/>
              <a:t>sh</a:t>
            </a:r>
            <a:r>
              <a:rPr dirty="0"/>
              <a:t>e </a:t>
            </a:r>
            <a:r>
              <a:rPr spc="-5" dirty="0"/>
              <a:t>s</a:t>
            </a:r>
            <a:r>
              <a:rPr dirty="0"/>
              <a:t>a</a:t>
            </a:r>
            <a:r>
              <a:rPr spc="-5" dirty="0"/>
              <a:t>ys</a:t>
            </a:r>
            <a:r>
              <a:rPr dirty="0"/>
              <a:t>,</a:t>
            </a:r>
            <a:r>
              <a:rPr spc="20" dirty="0"/>
              <a:t> </a:t>
            </a:r>
            <a:r>
              <a:rPr dirty="0">
                <a:latin typeface="MS PGothic"/>
                <a:cs typeface="MS PGothic"/>
              </a:rPr>
              <a:t>“</a:t>
            </a:r>
            <a:r>
              <a:rPr spc="-5" dirty="0"/>
              <a:t>W</a:t>
            </a:r>
            <a:r>
              <a:rPr dirty="0"/>
              <a:t>e</a:t>
            </a:r>
            <a:r>
              <a:rPr dirty="0">
                <a:latin typeface="MS PGothic"/>
                <a:cs typeface="MS PGothic"/>
              </a:rPr>
              <a:t>’</a:t>
            </a:r>
            <a:r>
              <a:rPr spc="-5" dirty="0"/>
              <a:t>l</a:t>
            </a:r>
            <a:r>
              <a:rPr dirty="0"/>
              <a:t>l</a:t>
            </a:r>
            <a:r>
              <a:rPr spc="-5" dirty="0"/>
              <a:t> </a:t>
            </a:r>
            <a:r>
              <a:rPr dirty="0"/>
              <a:t>I</a:t>
            </a:r>
            <a:r>
              <a:rPr spc="-5" dirty="0"/>
              <a:t> </a:t>
            </a:r>
            <a:r>
              <a:rPr dirty="0"/>
              <a:t>ca</a:t>
            </a:r>
            <a:r>
              <a:rPr spc="-5" dirty="0"/>
              <a:t>n</a:t>
            </a:r>
            <a:r>
              <a:rPr dirty="0">
                <a:latin typeface="MS PGothic"/>
                <a:cs typeface="MS PGothic"/>
              </a:rPr>
              <a:t>’</a:t>
            </a:r>
            <a:r>
              <a:rPr dirty="0"/>
              <a:t>t</a:t>
            </a:r>
            <a:r>
              <a:rPr spc="-15" dirty="0"/>
              <a:t> </a:t>
            </a:r>
            <a:r>
              <a:rPr dirty="0"/>
              <a:t>get</a:t>
            </a:r>
            <a:r>
              <a:rPr spc="-5" dirty="0"/>
              <a:t> p</a:t>
            </a:r>
            <a:r>
              <a:rPr dirty="0"/>
              <a:t>reg</a:t>
            </a:r>
            <a:r>
              <a:rPr spc="-5" dirty="0"/>
              <a:t>n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t</a:t>
            </a:r>
            <a:r>
              <a:rPr spc="-5" dirty="0"/>
              <a:t> s</a:t>
            </a:r>
            <a:r>
              <a:rPr dirty="0"/>
              <a:t>o</a:t>
            </a:r>
            <a:r>
              <a:rPr spc="10" dirty="0"/>
              <a:t> </a:t>
            </a:r>
            <a:r>
              <a:rPr spc="-5" dirty="0"/>
              <a:t>wh</a:t>
            </a:r>
            <a:r>
              <a:rPr dirty="0"/>
              <a:t>y</a:t>
            </a:r>
            <a:r>
              <a:rPr spc="15" dirty="0"/>
              <a:t> </a:t>
            </a:r>
            <a:r>
              <a:rPr dirty="0"/>
              <a:t>bot</a:t>
            </a:r>
            <a:r>
              <a:rPr spc="-5" dirty="0"/>
              <a:t>h</a:t>
            </a:r>
            <a:r>
              <a:rPr dirty="0"/>
              <a:t>er?</a:t>
            </a:r>
            <a:r>
              <a:rPr dirty="0">
                <a:latin typeface="MS PGothic"/>
                <a:cs typeface="MS PGothic"/>
              </a:rPr>
              <a:t>”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646738"/>
            <a:ext cx="7851140" cy="4939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856615" indent="-272415">
              <a:lnSpc>
                <a:spcPts val="2810"/>
              </a:lnSpc>
              <a:buClr>
                <a:srgbClr val="D16349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10" dirty="0">
                <a:latin typeface="Georgia"/>
                <a:cs typeface="Georgia"/>
              </a:rPr>
              <a:t>P</a:t>
            </a:r>
            <a:r>
              <a:rPr sz="2600" spc="-5" dirty="0">
                <a:latin typeface="Georgia"/>
                <a:cs typeface="Georgia"/>
              </a:rPr>
              <a:t>C</a:t>
            </a:r>
            <a:r>
              <a:rPr sz="2600" spc="-10" dirty="0">
                <a:latin typeface="Georgia"/>
                <a:cs typeface="Georgia"/>
              </a:rPr>
              <a:t>O</a:t>
            </a:r>
            <a:r>
              <a:rPr sz="2600" dirty="0">
                <a:latin typeface="Georgia"/>
                <a:cs typeface="Georgia"/>
              </a:rPr>
              <a:t>S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ts 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n</a:t>
            </a:r>
            <a:r>
              <a:rPr sz="2600" spc="-5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b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ol</a:t>
            </a:r>
            <a:r>
              <a:rPr sz="2600" spc="5" dirty="0">
                <a:latin typeface="Georgia"/>
                <a:cs typeface="Georgia"/>
              </a:rPr>
              <a:t>ig</a:t>
            </a:r>
            <a:r>
              <a:rPr sz="2600" dirty="0">
                <a:latin typeface="Georgia"/>
                <a:cs typeface="Georgia"/>
              </a:rPr>
              <a:t>o-ovul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tory,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ot </a:t>
            </a:r>
            <a:r>
              <a:rPr sz="2600" spc="-10" dirty="0">
                <a:latin typeface="Georgia"/>
                <a:cs typeface="Georgia"/>
              </a:rPr>
              <a:t>j</a:t>
            </a:r>
            <a:r>
              <a:rPr sz="2600" dirty="0">
                <a:latin typeface="Georgia"/>
                <a:cs typeface="Georgia"/>
              </a:rPr>
              <a:t>ust 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ovul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tory</a:t>
            </a:r>
            <a:endParaRPr sz="2600">
              <a:latin typeface="Georgia"/>
              <a:cs typeface="Georgia"/>
            </a:endParaRPr>
          </a:p>
          <a:p>
            <a:pPr marL="285115" marR="182245" indent="-272415">
              <a:lnSpc>
                <a:spcPts val="2810"/>
              </a:lnSpc>
              <a:spcBef>
                <a:spcPts val="620"/>
              </a:spcBef>
              <a:buClr>
                <a:srgbClr val="D16349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prove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n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l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spc="5" dirty="0">
                <a:latin typeface="Georgia"/>
                <a:cs typeface="Georgia"/>
              </a:rPr>
              <a:t>ic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l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st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tus </a:t>
            </a:r>
            <a:r>
              <a:rPr sz="2600" spc="-10" dirty="0">
                <a:latin typeface="Georgia"/>
                <a:cs typeface="Georgia"/>
              </a:rPr>
              <a:t>(</a:t>
            </a:r>
            <a:r>
              <a:rPr sz="2600" dirty="0">
                <a:latin typeface="Georgia"/>
                <a:cs typeface="Georgia"/>
              </a:rPr>
              <a:t>we</a:t>
            </a:r>
            <a:r>
              <a:rPr sz="2600" spc="5" dirty="0">
                <a:latin typeface="Georgia"/>
                <a:cs typeface="Georgia"/>
              </a:rPr>
              <a:t>ig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loss,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use of 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et</a:t>
            </a:r>
            <a:r>
              <a:rPr sz="2600" spc="5" dirty="0">
                <a:latin typeface="Georgia"/>
                <a:cs typeface="Georgia"/>
              </a:rPr>
              <a:t>f</a:t>
            </a:r>
            <a:r>
              <a:rPr sz="2600" dirty="0">
                <a:latin typeface="Georgia"/>
                <a:cs typeface="Georgia"/>
              </a:rPr>
              <a:t>or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)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n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n</a:t>
            </a:r>
            <a:r>
              <a:rPr sz="2600" spc="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overwe</a:t>
            </a:r>
            <a:r>
              <a:rPr sz="2600" spc="5" dirty="0">
                <a:latin typeface="Georgia"/>
                <a:cs typeface="Georgia"/>
              </a:rPr>
              <a:t>ig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n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result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n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prove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n</a:t>
            </a:r>
            <a:r>
              <a:rPr sz="2600" spc="-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repro</a:t>
            </a:r>
            <a:r>
              <a:rPr sz="2600" spc="5" dirty="0">
                <a:latin typeface="Georgia"/>
                <a:cs typeface="Georgia"/>
              </a:rPr>
              <a:t>d</a:t>
            </a:r>
            <a:r>
              <a:rPr sz="2600" dirty="0">
                <a:latin typeface="Georgia"/>
                <a:cs typeface="Georgia"/>
              </a:rPr>
              <a:t>u</a:t>
            </a:r>
            <a:r>
              <a:rPr sz="2600" spc="-10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15" dirty="0">
                <a:latin typeface="Georgia"/>
                <a:cs typeface="Georgia"/>
              </a:rPr>
              <a:t>v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f</a:t>
            </a:r>
            <a:r>
              <a:rPr sz="2600" dirty="0">
                <a:latin typeface="Georgia"/>
                <a:cs typeface="Georgia"/>
              </a:rPr>
              <a:t>u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on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5" dirty="0">
                <a:latin typeface="Wingdings"/>
                <a:cs typeface="Wingdings"/>
              </a:rPr>
              <a:t></a:t>
            </a:r>
            <a:r>
              <a:rPr sz="2600" dirty="0">
                <a:latin typeface="Georgia"/>
                <a:cs typeface="Georgia"/>
              </a:rPr>
              <a:t>ovul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on</a:t>
            </a:r>
            <a:endParaRPr sz="2600">
              <a:latin typeface="Georgia"/>
              <a:cs typeface="Georgia"/>
            </a:endParaRPr>
          </a:p>
          <a:p>
            <a:pPr marL="285115" marR="382905" indent="-272415">
              <a:lnSpc>
                <a:spcPts val="2810"/>
              </a:lnSpc>
              <a:spcBef>
                <a:spcPts val="620"/>
              </a:spcBef>
              <a:buClr>
                <a:srgbClr val="D16349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Georgia"/>
                <a:cs typeface="Georgia"/>
              </a:rPr>
              <a:t>Stu</a:t>
            </a:r>
            <a:r>
              <a:rPr sz="2600" spc="5" dirty="0">
                <a:latin typeface="Georgia"/>
                <a:cs typeface="Georgia"/>
              </a:rPr>
              <a:t>di</a:t>
            </a:r>
            <a:r>
              <a:rPr sz="2600" dirty="0">
                <a:latin typeface="Georgia"/>
                <a:cs typeface="Georgia"/>
              </a:rPr>
              <a:t>es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ve s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dirty="0">
                <a:latin typeface="Georgia"/>
                <a:cs typeface="Georgia"/>
              </a:rPr>
              <a:t>own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o</a:t>
            </a:r>
            <a:r>
              <a:rPr sz="2600" spc="-10" dirty="0">
                <a:latin typeface="Georgia"/>
                <a:cs typeface="Georgia"/>
              </a:rPr>
              <a:t>n</a:t>
            </a:r>
            <a:r>
              <a:rPr sz="2600" spc="-5" dirty="0">
                <a:latin typeface="Georgia"/>
                <a:cs typeface="Georgia"/>
              </a:rPr>
              <a:t>-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o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tr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ept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ve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use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s l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k</a:t>
            </a:r>
            <a:r>
              <a:rPr sz="2600" dirty="0">
                <a:latin typeface="Georgia"/>
                <a:cs typeface="Georgia"/>
              </a:rPr>
              <a:t>ely to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</a:t>
            </a:r>
            <a:r>
              <a:rPr sz="2600" spc="5" dirty="0">
                <a:latin typeface="Georgia"/>
                <a:cs typeface="Georgia"/>
              </a:rPr>
              <a:t>cc</a:t>
            </a:r>
            <a:r>
              <a:rPr sz="2600" dirty="0">
                <a:latin typeface="Georgia"/>
                <a:cs typeface="Georgia"/>
              </a:rPr>
              <a:t>ur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o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g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gi</a:t>
            </a:r>
            <a:r>
              <a:rPr sz="2600" dirty="0">
                <a:latin typeface="Georgia"/>
                <a:cs typeface="Georgia"/>
              </a:rPr>
              <a:t>rls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w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dirty="0">
                <a:latin typeface="Georgia"/>
                <a:cs typeface="Georgia"/>
              </a:rPr>
              <a:t>o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per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ve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f</a:t>
            </a:r>
            <a:r>
              <a:rPr sz="2600" dirty="0">
                <a:latin typeface="Georgia"/>
                <a:cs typeface="Georgia"/>
              </a:rPr>
              <a:t>ert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l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ty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p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r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nt</a:t>
            </a:r>
            <a:endParaRPr sz="2600">
              <a:latin typeface="Georgia"/>
              <a:cs typeface="Georgia"/>
            </a:endParaRPr>
          </a:p>
          <a:p>
            <a:pPr marL="285115" marR="5080" indent="-272415">
              <a:lnSpc>
                <a:spcPts val="2810"/>
              </a:lnSpc>
              <a:spcBef>
                <a:spcPts val="620"/>
              </a:spcBef>
              <a:buClr>
                <a:srgbClr val="D16349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Georgia"/>
                <a:cs typeface="Georgia"/>
              </a:rPr>
              <a:t>S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dirty="0">
                <a:latin typeface="Georgia"/>
                <a:cs typeface="Georgia"/>
              </a:rPr>
              <a:t>e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s 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 r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sk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f</a:t>
            </a:r>
            <a:r>
              <a:rPr sz="2600" dirty="0">
                <a:latin typeface="Georgia"/>
                <a:cs typeface="Georgia"/>
              </a:rPr>
              <a:t>or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se</a:t>
            </a:r>
            <a:r>
              <a:rPr sz="2600" spc="5" dirty="0">
                <a:latin typeface="Georgia"/>
                <a:cs typeface="Georgia"/>
              </a:rPr>
              <a:t>x</a:t>
            </a:r>
            <a:r>
              <a:rPr sz="2600" dirty="0">
                <a:latin typeface="Georgia"/>
                <a:cs typeface="Georgia"/>
              </a:rPr>
              <a:t>u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lly tr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s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tted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spc="5" dirty="0">
                <a:latin typeface="Georgia"/>
                <a:cs typeface="Georgia"/>
              </a:rPr>
              <a:t>f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o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s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d pre</a:t>
            </a:r>
            <a:r>
              <a:rPr sz="2600" spc="5" dirty="0">
                <a:latin typeface="Georgia"/>
                <a:cs typeface="Georgia"/>
              </a:rPr>
              <a:t>g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spc="-10" dirty="0">
                <a:latin typeface="Georgia"/>
                <a:cs typeface="Georgia"/>
              </a:rPr>
              <a:t>a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y</a:t>
            </a:r>
            <a:endParaRPr sz="2600">
              <a:latin typeface="Georgia"/>
              <a:cs typeface="Georgia"/>
            </a:endParaRPr>
          </a:p>
          <a:p>
            <a:pPr marL="561340" marR="871855" lvl="1" indent="-274320">
              <a:lnSpc>
                <a:spcPts val="2480"/>
              </a:lnSpc>
              <a:spcBef>
                <a:spcPts val="560"/>
              </a:spcBef>
              <a:buClr>
                <a:srgbClr val="CCB400"/>
              </a:buClr>
              <a:buSzPct val="69565"/>
              <a:buFont typeface="Wingdings"/>
              <a:buChar char=""/>
              <a:tabLst>
                <a:tab pos="561340" algn="l"/>
              </a:tabLst>
            </a:pP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De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el</a:t>
            </a:r>
            <a:r>
              <a:rPr sz="2300" spc="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300" spc="-1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3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300" spc="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3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re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cu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rre</a:t>
            </a:r>
            <a:r>
              <a:rPr sz="2300" spc="-1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3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STIs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300" spc="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3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ID</a:t>
            </a:r>
            <a:r>
              <a:rPr sz="23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300" spc="5" dirty="0">
                <a:solidFill>
                  <a:srgbClr val="646B86"/>
                </a:solidFill>
                <a:latin typeface="Georgia"/>
                <a:cs typeface="Georgia"/>
              </a:rPr>
              <a:t>wo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ld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300" spc="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300" spc="-1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ly 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300" spc="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pl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ic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e her</a:t>
            </a:r>
            <a:r>
              <a:rPr sz="23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er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ti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it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3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300" spc="-5" dirty="0">
                <a:solidFill>
                  <a:srgbClr val="646B86"/>
                </a:solidFill>
                <a:latin typeface="Georgia"/>
                <a:cs typeface="Georgia"/>
              </a:rPr>
              <a:t>ictu</a:t>
            </a:r>
            <a:r>
              <a:rPr sz="2300" dirty="0">
                <a:solidFill>
                  <a:srgbClr val="646B86"/>
                </a:solidFill>
                <a:latin typeface="Georgia"/>
                <a:cs typeface="Georgia"/>
              </a:rPr>
              <a:t>re</a:t>
            </a:r>
            <a:endParaRPr sz="2300">
              <a:latin typeface="Georgia"/>
              <a:cs typeface="Georgia"/>
            </a:endParaRPr>
          </a:p>
          <a:p>
            <a:pPr marL="241300">
              <a:lnSpc>
                <a:spcPct val="100000"/>
              </a:lnSpc>
              <a:spcBef>
                <a:spcPts val="500"/>
              </a:spcBef>
            </a:pPr>
            <a:r>
              <a:rPr sz="1200" spc="-5" dirty="0">
                <a:latin typeface="Georgia"/>
                <a:cs typeface="Georgia"/>
              </a:rPr>
              <a:t>Raine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5" dirty="0">
                <a:latin typeface="Georgia"/>
                <a:cs typeface="Georgia"/>
              </a:rPr>
              <a:t>Y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l.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Se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-pe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cep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on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 </a:t>
            </a:r>
            <a:r>
              <a:rPr sz="1200" spc="-5" dirty="0">
                <a:latin typeface="Georgia"/>
                <a:cs typeface="Georgia"/>
              </a:rPr>
              <a:t>in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am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g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ema</a:t>
            </a:r>
            <a:r>
              <a:rPr sz="1200" dirty="0">
                <a:latin typeface="Georgia"/>
                <a:cs typeface="Georgia"/>
              </a:rPr>
              <a:t>le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ad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escen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 D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Chi</a:t>
            </a:r>
            <a:r>
              <a:rPr sz="1200" dirty="0">
                <a:latin typeface="Georgia"/>
                <a:cs typeface="Georgia"/>
              </a:rPr>
              <a:t>ld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199</a:t>
            </a:r>
            <a:r>
              <a:rPr sz="1200" spc="-5" dirty="0">
                <a:latin typeface="Georgia"/>
                <a:cs typeface="Georgia"/>
              </a:rPr>
              <a:t>3;</a:t>
            </a:r>
            <a:r>
              <a:rPr sz="1200" dirty="0">
                <a:latin typeface="Georgia"/>
                <a:cs typeface="Georgia"/>
              </a:rPr>
              <a:t>1</a:t>
            </a:r>
            <a:r>
              <a:rPr sz="1200" spc="-10" dirty="0">
                <a:latin typeface="Georgia"/>
                <a:cs typeface="Georgia"/>
              </a:rPr>
              <a:t>4</a:t>
            </a:r>
            <a:r>
              <a:rPr sz="1200" spc="-5" dirty="0">
                <a:latin typeface="Georgia"/>
                <a:cs typeface="Georgia"/>
              </a:rPr>
              <a:t>7:</a:t>
            </a:r>
            <a:r>
              <a:rPr sz="1200" dirty="0">
                <a:latin typeface="Georgia"/>
                <a:cs typeface="Georgia"/>
              </a:rPr>
              <a:t>11</a:t>
            </a:r>
            <a:r>
              <a:rPr sz="1200" spc="-5" dirty="0">
                <a:latin typeface="Georgia"/>
                <a:cs typeface="Georgia"/>
              </a:rPr>
              <a:t>0</a:t>
            </a:r>
            <a:r>
              <a:rPr sz="1200" dirty="0">
                <a:latin typeface="Georgia"/>
                <a:cs typeface="Georgia"/>
              </a:rPr>
              <a:t>5</a:t>
            </a:r>
            <a:r>
              <a:rPr sz="1200" spc="-5" dirty="0">
                <a:latin typeface="Georgia"/>
                <a:cs typeface="Georgia"/>
              </a:rPr>
              <a:t>3</a:t>
            </a:r>
            <a:r>
              <a:rPr sz="1200" dirty="0">
                <a:latin typeface="Georgia"/>
                <a:cs typeface="Georgia"/>
              </a:rPr>
              <a:t>–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6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33" rIns="0" bIns="0" rtlCol="0">
            <a:spAutoFit/>
          </a:bodyPr>
          <a:lstStyle/>
          <a:p>
            <a:pPr marL="3409950">
              <a:lnSpc>
                <a:spcPct val="100000"/>
              </a:lnSpc>
            </a:pPr>
            <a:r>
              <a:rPr sz="4400" dirty="0">
                <a:solidFill>
                  <a:srgbClr val="8CADAE"/>
                </a:solidFill>
              </a:rPr>
              <a:t>Issu</a:t>
            </a:r>
            <a:r>
              <a:rPr sz="4400" spc="-5" dirty="0">
                <a:solidFill>
                  <a:srgbClr val="8CADAE"/>
                </a:solidFill>
              </a:rPr>
              <a:t>e</a:t>
            </a:r>
            <a:r>
              <a:rPr sz="4400" dirty="0">
                <a:solidFill>
                  <a:srgbClr val="8CADAE"/>
                </a:solidFill>
              </a:rPr>
              <a:t>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696200" cy="462280"/>
          </a:xfrm>
          <a:custGeom>
            <a:avLst/>
            <a:gdLst/>
            <a:ahLst/>
            <a:cxnLst/>
            <a:rect l="l" t="t" r="r" b="b"/>
            <a:pathLst>
              <a:path w="7696200" h="462279">
                <a:moveTo>
                  <a:pt x="0" y="0"/>
                </a:moveTo>
                <a:lnTo>
                  <a:pt x="7696200" y="0"/>
                </a:lnTo>
                <a:lnTo>
                  <a:pt x="7696200" y="461962"/>
                </a:lnTo>
                <a:lnTo>
                  <a:pt x="0" y="4619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192" rIns="0" bIns="0" rtlCol="0">
            <a:spAutoFit/>
          </a:bodyPr>
          <a:lstStyle/>
          <a:p>
            <a:pPr marL="2494915">
              <a:lnSpc>
                <a:spcPct val="100000"/>
              </a:lnSpc>
            </a:pPr>
            <a:r>
              <a:rPr dirty="0"/>
              <a:t>Fertil</a:t>
            </a:r>
            <a:r>
              <a:rPr spc="5" dirty="0"/>
              <a:t>i</a:t>
            </a:r>
            <a:r>
              <a:rPr dirty="0"/>
              <a:t>ty</a:t>
            </a:r>
            <a:r>
              <a:rPr spc="-20" dirty="0"/>
              <a:t> </a:t>
            </a:r>
            <a:r>
              <a:rPr spc="5" dirty="0"/>
              <a:t>C</a:t>
            </a:r>
            <a:r>
              <a:rPr spc="-5" dirty="0"/>
              <a:t>o</a:t>
            </a:r>
            <a:r>
              <a:rPr spc="-10" dirty="0"/>
              <a:t>n</a:t>
            </a:r>
            <a:r>
              <a:rPr dirty="0"/>
              <a:t>cer</a:t>
            </a:r>
            <a:r>
              <a:rPr spc="-10" dirty="0"/>
              <a:t>n</a:t>
            </a:r>
            <a:r>
              <a:rPr dirty="0"/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914400" y="1143000"/>
            <a:ext cx="7772399" cy="411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2200" y="5334000"/>
            <a:ext cx="4434205" cy="462280"/>
          </a:xfrm>
          <a:prstGeom prst="rect">
            <a:avLst/>
          </a:prstGeom>
          <a:solidFill>
            <a:srgbClr val="8CADAE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  <a:tabLst>
                <a:tab pos="1893570" algn="l"/>
                <a:tab pos="3490595" algn="l"/>
              </a:tabLst>
            </a:pP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j</a:t>
            </a:r>
            <a:r>
              <a:rPr sz="1600" b="1" spc="-10" dirty="0">
                <a:latin typeface="Arial"/>
                <a:cs typeface="Arial"/>
              </a:rPr>
              <a:t>u</a:t>
            </a:r>
            <a:r>
              <a:rPr sz="1600" b="1" spc="0" dirty="0">
                <a:latin typeface="Arial"/>
                <a:cs typeface="Arial"/>
              </a:rPr>
              <a:t>s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ed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R=3.4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" dirty="0">
                <a:latin typeface="Arial"/>
                <a:cs typeface="Arial"/>
              </a:rPr>
              <a:t>95%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CI: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1.9-6.2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(p</a:t>
            </a:r>
            <a:r>
              <a:rPr sz="1600" b="1" spc="-5" dirty="0">
                <a:latin typeface="Arial"/>
                <a:cs typeface="Arial"/>
              </a:rPr>
              <a:t>&lt;.00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6019800"/>
            <a:ext cx="8001000" cy="462280"/>
          </a:xfrm>
          <a:custGeom>
            <a:avLst/>
            <a:gdLst/>
            <a:ahLst/>
            <a:cxnLst/>
            <a:rect l="l" t="t" r="r" b="b"/>
            <a:pathLst>
              <a:path w="8001000" h="462279">
                <a:moveTo>
                  <a:pt x="0" y="0"/>
                </a:moveTo>
                <a:lnTo>
                  <a:pt x="8001000" y="0"/>
                </a:lnTo>
                <a:lnTo>
                  <a:pt x="8001000" y="461962"/>
                </a:lnTo>
                <a:lnTo>
                  <a:pt x="0" y="461962"/>
                </a:lnTo>
                <a:lnTo>
                  <a:pt x="0" y="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8818" y="6077653"/>
            <a:ext cx="719137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Tr</a:t>
            </a:r>
            <a:r>
              <a:rPr sz="1200" spc="-5" dirty="0">
                <a:latin typeface="Georgia"/>
                <a:cs typeface="Georgia"/>
              </a:rPr>
              <a:t>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nce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Se</a:t>
            </a:r>
            <a:r>
              <a:rPr sz="1200" spc="-10" dirty="0">
                <a:latin typeface="Georgia"/>
                <a:cs typeface="Georgia"/>
              </a:rPr>
              <a:t>x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Beha</a:t>
            </a:r>
            <a:r>
              <a:rPr sz="1200" dirty="0">
                <a:latin typeface="Georgia"/>
                <a:cs typeface="Georgia"/>
              </a:rPr>
              <a:t>v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or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5" dirty="0">
                <a:latin typeface="Georgia"/>
                <a:cs typeface="Georgia"/>
              </a:rPr>
              <a:t> Ad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escen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G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rls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h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Pol</a:t>
            </a:r>
            <a:r>
              <a:rPr sz="1200" spc="-5" dirty="0">
                <a:latin typeface="Georgia"/>
                <a:cs typeface="Georgia"/>
              </a:rPr>
              <a:t>ycys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O</a:t>
            </a:r>
            <a:r>
              <a:rPr sz="1200" dirty="0">
                <a:latin typeface="Georgia"/>
                <a:cs typeface="Georgia"/>
              </a:rPr>
              <a:t>v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ry</a:t>
            </a:r>
            <a:r>
              <a:rPr sz="1200" spc="-5" dirty="0">
                <a:latin typeface="Georgia"/>
                <a:cs typeface="Georgia"/>
              </a:rPr>
              <a:t> Synd</a:t>
            </a:r>
            <a:r>
              <a:rPr sz="1200" dirty="0">
                <a:latin typeface="Georgia"/>
                <a:cs typeface="Georgia"/>
              </a:rPr>
              <a:t>ro</a:t>
            </a:r>
            <a:r>
              <a:rPr sz="1200" spc="-5" dirty="0">
                <a:latin typeface="Georgia"/>
                <a:cs typeface="Georgia"/>
              </a:rPr>
              <a:t>me: </a:t>
            </a:r>
            <a:r>
              <a:rPr sz="1200" dirty="0">
                <a:latin typeface="Georgia"/>
                <a:cs typeface="Georgia"/>
              </a:rPr>
              <a:t>I</a:t>
            </a:r>
            <a:r>
              <a:rPr sz="1200" spc="-5" dirty="0">
                <a:latin typeface="Georgia"/>
                <a:cs typeface="Georgia"/>
              </a:rPr>
              <a:t>mp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ica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dirty="0">
                <a:latin typeface="Georgia"/>
                <a:cs typeface="Georgia"/>
              </a:rPr>
              <a:t>or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Q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 </a:t>
            </a:r>
            <a:r>
              <a:rPr sz="1200" spc="-5" dirty="0">
                <a:latin typeface="Georgia"/>
                <a:cs typeface="Georgia"/>
              </a:rPr>
              <a:t>Li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Jo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na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</a:t>
            </a:r>
            <a:r>
              <a:rPr sz="1200" spc="-5" dirty="0">
                <a:latin typeface="Georgia"/>
                <a:cs typeface="Georgia"/>
              </a:rPr>
              <a:t>edia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Ad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escen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G</a:t>
            </a:r>
            <a:r>
              <a:rPr sz="1200" spc="-5" dirty="0">
                <a:latin typeface="Georgia"/>
                <a:cs typeface="Georgia"/>
              </a:rPr>
              <a:t>ynec</a:t>
            </a:r>
            <a:r>
              <a:rPr sz="1200" dirty="0">
                <a:latin typeface="Georgia"/>
                <a:cs typeface="Georgia"/>
              </a:rPr>
              <a:t>olog</a:t>
            </a:r>
            <a:r>
              <a:rPr sz="1200" spc="-5" dirty="0">
                <a:latin typeface="Georgia"/>
                <a:cs typeface="Georgia"/>
              </a:rPr>
              <a:t>y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</a:t>
            </a:r>
            <a:r>
              <a:rPr sz="1200" spc="-5" dirty="0">
                <a:latin typeface="Georgia"/>
                <a:cs typeface="Georgia"/>
              </a:rPr>
              <a:t>003</a:t>
            </a:r>
            <a:r>
              <a:rPr sz="1200" dirty="0">
                <a:latin typeface="Georgia"/>
                <a:cs typeface="Georgia"/>
              </a:rPr>
              <a:t>;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16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(</a:t>
            </a:r>
            <a:r>
              <a:rPr sz="1200" dirty="0">
                <a:latin typeface="Georgia"/>
                <a:cs typeface="Georgia"/>
              </a:rPr>
              <a:t>1</a:t>
            </a:r>
            <a:r>
              <a:rPr sz="1200" spc="5" dirty="0">
                <a:latin typeface="Georgia"/>
                <a:cs typeface="Georgia"/>
              </a:rPr>
              <a:t>)</a:t>
            </a:r>
            <a:r>
              <a:rPr sz="1200" spc="-5" dirty="0">
                <a:latin typeface="Georgia"/>
                <a:cs typeface="Georgia"/>
              </a:rPr>
              <a:t>:33-</a:t>
            </a:r>
            <a:r>
              <a:rPr sz="1200" dirty="0">
                <a:latin typeface="Georgia"/>
                <a:cs typeface="Georgia"/>
              </a:rPr>
              <a:t>7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7680" rIns="0" bIns="0" rtlCol="0">
            <a:spAutoFit/>
          </a:bodyPr>
          <a:lstStyle/>
          <a:p>
            <a:pPr marL="2537460">
              <a:lnSpc>
                <a:spcPct val="100000"/>
              </a:lnSpc>
            </a:pPr>
            <a:r>
              <a:rPr sz="3200" dirty="0"/>
              <a:t>Fe</a:t>
            </a:r>
            <a:r>
              <a:rPr sz="3200" spc="-10" dirty="0"/>
              <a:t>r</a:t>
            </a:r>
            <a:r>
              <a:rPr sz="3200" spc="-5" dirty="0"/>
              <a:t>tili</a:t>
            </a:r>
            <a:r>
              <a:rPr sz="3200" dirty="0"/>
              <a:t>ty</a:t>
            </a:r>
            <a:r>
              <a:rPr sz="3200" spc="-10" dirty="0"/>
              <a:t> C</a:t>
            </a:r>
            <a:r>
              <a:rPr sz="3200" dirty="0"/>
              <a:t>on</a:t>
            </a:r>
            <a:r>
              <a:rPr sz="3200" spc="-5" dirty="0"/>
              <a:t>c</a:t>
            </a:r>
            <a:r>
              <a:rPr sz="3200" dirty="0"/>
              <a:t>e</a:t>
            </a:r>
            <a:r>
              <a:rPr sz="3200" spc="-10" dirty="0"/>
              <a:t>r</a:t>
            </a:r>
            <a:r>
              <a:rPr sz="3200" dirty="0"/>
              <a:t>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85140" y="1724595"/>
            <a:ext cx="8013700" cy="332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ts val="3030"/>
              </a:lnSpc>
              <a:buClr>
                <a:srgbClr val="D16349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Georgia"/>
                <a:cs typeface="Georgia"/>
              </a:rPr>
              <a:t>21</a:t>
            </a:r>
            <a:r>
              <a:rPr sz="2800" spc="-5" dirty="0">
                <a:latin typeface="Georgia"/>
                <a:cs typeface="Georgia"/>
              </a:rPr>
              <a:t>%</a:t>
            </a:r>
            <a:r>
              <a:rPr sz="2800" dirty="0">
                <a:latin typeface="Georgia"/>
                <a:cs typeface="Georgia"/>
              </a:rPr>
              <a:t> o</a:t>
            </a:r>
            <a:r>
              <a:rPr sz="2800" spc="-5" dirty="0">
                <a:latin typeface="Georgia"/>
                <a:cs typeface="Georgia"/>
              </a:rPr>
              <a:t>f </a:t>
            </a:r>
            <a:r>
              <a:rPr sz="2800" spc="-10" dirty="0">
                <a:latin typeface="Georgia"/>
                <a:cs typeface="Georgia"/>
              </a:rPr>
              <a:t>P</a:t>
            </a:r>
            <a:r>
              <a:rPr sz="2800" dirty="0">
                <a:latin typeface="Georgia"/>
                <a:cs typeface="Georgia"/>
              </a:rPr>
              <a:t>C</a:t>
            </a:r>
            <a:r>
              <a:rPr sz="2800" spc="-15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xp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ss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s f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rt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y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nc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</a:t>
            </a:r>
            <a:r>
              <a:rPr sz="2800" spc="-5" dirty="0">
                <a:latin typeface="Georgia"/>
                <a:cs typeface="Georgia"/>
              </a:rPr>
              <a:t>ns </a:t>
            </a:r>
            <a:r>
              <a:rPr sz="2800" spc="-10" dirty="0">
                <a:latin typeface="Georgia"/>
                <a:cs typeface="Georgia"/>
              </a:rPr>
              <a:t>i</a:t>
            </a:r>
            <a:r>
              <a:rPr sz="2800" spc="-5" dirty="0">
                <a:latin typeface="Georgia"/>
                <a:cs typeface="Georgia"/>
              </a:rPr>
              <a:t>n sp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ta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eo</a:t>
            </a:r>
            <a:r>
              <a:rPr sz="2800" spc="-5" dirty="0">
                <a:latin typeface="Georgia"/>
                <a:cs typeface="Georgia"/>
              </a:rPr>
              <a:t>us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</a:t>
            </a:r>
            <a:r>
              <a:rPr sz="2800" dirty="0">
                <a:latin typeface="Georgia"/>
                <a:cs typeface="Georgia"/>
              </a:rPr>
              <a:t>o</a:t>
            </a:r>
            <a:r>
              <a:rPr sz="2800" spc="-10" dirty="0">
                <a:latin typeface="Georgia"/>
                <a:cs typeface="Georgia"/>
              </a:rPr>
              <a:t>mm</a:t>
            </a:r>
            <a:r>
              <a:rPr sz="2800" dirty="0">
                <a:latin typeface="Georgia"/>
                <a:cs typeface="Georgia"/>
              </a:rPr>
              <a:t>e</a:t>
            </a:r>
            <a:r>
              <a:rPr sz="2800" spc="-5" dirty="0">
                <a:latin typeface="Georgia"/>
                <a:cs typeface="Georgia"/>
              </a:rPr>
              <a:t>n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s</a:t>
            </a:r>
            <a:endParaRPr sz="2800">
              <a:latin typeface="Georgia"/>
              <a:cs typeface="Georgia"/>
            </a:endParaRPr>
          </a:p>
          <a:p>
            <a:pPr marL="561340" marR="713105" lvl="1" indent="-274320" algn="just">
              <a:lnSpc>
                <a:spcPct val="88000"/>
              </a:lnSpc>
              <a:spcBef>
                <a:spcPts val="495"/>
              </a:spcBef>
              <a:buClr>
                <a:srgbClr val="CCB400"/>
              </a:buClr>
              <a:buSzPct val="65217"/>
              <a:buFont typeface="Wingdings"/>
              <a:buChar char=""/>
              <a:tabLst>
                <a:tab pos="561340" algn="l"/>
              </a:tabLst>
            </a:pPr>
            <a:r>
              <a:rPr sz="2300" i="1" spc="-50" dirty="0">
                <a:solidFill>
                  <a:srgbClr val="646B86"/>
                </a:solidFill>
                <a:latin typeface="MS PGothic"/>
                <a:cs typeface="MS PGothic"/>
              </a:rPr>
              <a:t>“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300" i="1" spc="-50" dirty="0">
                <a:solidFill>
                  <a:srgbClr val="646B86"/>
                </a:solidFill>
                <a:latin typeface="MS PGothic"/>
                <a:cs typeface="MS PGothic"/>
              </a:rPr>
              <a:t>’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worrie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i="1" spc="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bou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di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ase</a:t>
            </a:r>
            <a:r>
              <a:rPr sz="22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be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ca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se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it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mak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me</a:t>
            </a:r>
            <a:r>
              <a:rPr sz="22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nk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bou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woul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ha</a:t>
            </a:r>
            <a:r>
              <a:rPr sz="2200" i="1" spc="-1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roble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ms</a:t>
            </a:r>
            <a:r>
              <a:rPr sz="2200" i="1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he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fu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ur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wi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ha</a:t>
            </a:r>
            <a:r>
              <a:rPr sz="2200" i="1" spc="-1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ng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bie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-20" dirty="0">
                <a:solidFill>
                  <a:srgbClr val="646B86"/>
                </a:solidFill>
                <a:latin typeface="Georgia"/>
                <a:cs typeface="Georgia"/>
              </a:rPr>
              <a:t>.</a:t>
            </a:r>
            <a:r>
              <a:rPr sz="2300" i="1" spc="-55" dirty="0">
                <a:solidFill>
                  <a:srgbClr val="646B86"/>
                </a:solidFill>
                <a:latin typeface="MS PGothic"/>
                <a:cs typeface="MS PGothic"/>
              </a:rPr>
              <a:t>”</a:t>
            </a:r>
            <a:endParaRPr sz="2300">
              <a:latin typeface="MS PGothic"/>
              <a:cs typeface="MS PGothic"/>
            </a:endParaRPr>
          </a:p>
          <a:p>
            <a:pPr marL="561340" marR="452755" lvl="1" indent="-274320">
              <a:lnSpc>
                <a:spcPct val="88000"/>
              </a:lnSpc>
              <a:spcBef>
                <a:spcPts val="475"/>
              </a:spcBef>
              <a:buClr>
                <a:srgbClr val="CCB400"/>
              </a:buClr>
              <a:buSzPct val="65217"/>
              <a:buFont typeface="Wingdings"/>
              <a:buChar char=""/>
              <a:tabLst>
                <a:tab pos="561340" algn="l"/>
                <a:tab pos="6861809" algn="l"/>
              </a:tabLst>
            </a:pPr>
            <a:r>
              <a:rPr sz="2300" i="1" spc="-50" dirty="0">
                <a:solidFill>
                  <a:srgbClr val="646B86"/>
                </a:solidFill>
                <a:latin typeface="MS PGothic"/>
                <a:cs typeface="MS PGothic"/>
              </a:rPr>
              <a:t>“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300" i="1" spc="-50" dirty="0">
                <a:solidFill>
                  <a:srgbClr val="646B86"/>
                </a:solidFill>
                <a:latin typeface="MS PGothic"/>
                <a:cs typeface="MS PGothic"/>
              </a:rPr>
              <a:t>’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 n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ur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w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 a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ffe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me</a:t>
            </a:r>
            <a:r>
              <a:rPr sz="22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n 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he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 lo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ng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ru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n.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	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it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ng</a:t>
            </a:r>
            <a:r>
              <a:rPr sz="2200" i="1" spc="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hat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 c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an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ur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?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(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i.e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.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 No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bei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ng</a:t>
            </a:r>
            <a:r>
              <a:rPr sz="22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bl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ha</a:t>
            </a:r>
            <a:r>
              <a:rPr sz="2200" i="1" spc="-1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e k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id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s,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or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ce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ibl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 o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2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di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s,</a:t>
            </a:r>
            <a:r>
              <a:rPr sz="2200" i="1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2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200" i="1" spc="-10" dirty="0">
                <a:solidFill>
                  <a:srgbClr val="646B86"/>
                </a:solidFill>
                <a:latin typeface="Georgia"/>
                <a:cs typeface="Georgia"/>
              </a:rPr>
              <a:t>.</a:t>
            </a:r>
            <a:r>
              <a:rPr sz="2200" i="1" spc="-5" dirty="0">
                <a:solidFill>
                  <a:srgbClr val="646B86"/>
                </a:solidFill>
                <a:latin typeface="Georgia"/>
                <a:cs typeface="Georgia"/>
              </a:rPr>
              <a:t>)</a:t>
            </a:r>
            <a:r>
              <a:rPr sz="2300" i="1" spc="-55" dirty="0">
                <a:solidFill>
                  <a:srgbClr val="646B86"/>
                </a:solidFill>
                <a:latin typeface="MS PGothic"/>
                <a:cs typeface="MS PGothic"/>
              </a:rPr>
              <a:t>”</a:t>
            </a:r>
            <a:endParaRPr sz="2300">
              <a:latin typeface="MS PGothic"/>
              <a:cs typeface="MS PGothic"/>
            </a:endParaRPr>
          </a:p>
          <a:p>
            <a:pPr marL="561340" marR="427355" lvl="1" indent="-274320">
              <a:lnSpc>
                <a:spcPts val="2160"/>
              </a:lnSpc>
              <a:spcBef>
                <a:spcPts val="484"/>
              </a:spcBef>
              <a:buClr>
                <a:srgbClr val="CCB400"/>
              </a:buClr>
              <a:buSzPct val="66666"/>
              <a:buFont typeface="Wingdings"/>
              <a:buChar char=""/>
              <a:tabLst>
                <a:tab pos="561340" algn="l"/>
              </a:tabLst>
            </a:pPr>
            <a:r>
              <a:rPr sz="2100" i="1" spc="-45" dirty="0">
                <a:solidFill>
                  <a:srgbClr val="646B86"/>
                </a:solidFill>
                <a:latin typeface="MS PGothic"/>
                <a:cs typeface="MS PGothic"/>
              </a:rPr>
              <a:t>“</a:t>
            </a:r>
            <a:r>
              <a:rPr sz="2000" i="1" spc="-5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000" i="1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really</a:t>
            </a:r>
            <a:r>
              <a:rPr sz="2000" i="1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did</a:t>
            </a:r>
            <a:r>
              <a:rPr sz="2000" i="1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othi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2000" i="1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0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my life,</a:t>
            </a:r>
            <a:r>
              <a:rPr sz="2000" i="1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the o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ly</a:t>
            </a:r>
            <a:r>
              <a:rPr sz="2000" i="1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thi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g I</a:t>
            </a:r>
            <a:r>
              <a:rPr sz="2000" i="1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thi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k</a:t>
            </a:r>
            <a:r>
              <a:rPr sz="2000" i="1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is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that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I am</a:t>
            </a:r>
            <a:r>
              <a:rPr sz="2000" i="1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afraid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i="1" spc="-5" dirty="0">
                <a:solidFill>
                  <a:srgbClr val="646B86"/>
                </a:solidFill>
                <a:latin typeface="Georgia"/>
                <a:cs typeface="Georgia"/>
              </a:rPr>
              <a:t> w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ill</a:t>
            </a:r>
            <a:r>
              <a:rPr sz="20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ever</a:t>
            </a:r>
            <a:r>
              <a:rPr sz="2000" i="1" spc="-4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spc="-10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i="1" spc="-10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le</a:t>
            </a:r>
            <a:r>
              <a:rPr sz="2000" i="1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000" i="1" spc="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have</a:t>
            </a:r>
            <a:r>
              <a:rPr sz="2000" i="1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i="1" dirty="0">
                <a:solidFill>
                  <a:srgbClr val="646B86"/>
                </a:solidFill>
                <a:latin typeface="Georgia"/>
                <a:cs typeface="Georgia"/>
              </a:rPr>
              <a:t>childre</a:t>
            </a:r>
            <a:r>
              <a:rPr sz="2000" i="1" spc="5" dirty="0">
                <a:solidFill>
                  <a:srgbClr val="646B86"/>
                </a:solidFill>
                <a:latin typeface="Georgia"/>
                <a:cs typeface="Georgia"/>
              </a:rPr>
              <a:t>n.</a:t>
            </a:r>
            <a:r>
              <a:rPr sz="2100" i="1" spc="-50" dirty="0">
                <a:solidFill>
                  <a:srgbClr val="646B86"/>
                </a:solidFill>
                <a:latin typeface="MS PGothic"/>
                <a:cs typeface="MS PGothic"/>
              </a:rPr>
              <a:t>”</a:t>
            </a:r>
            <a:endParaRPr sz="21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0"/>
            <a:ext cx="8839200" cy="4105275"/>
          </a:xfrm>
          <a:custGeom>
            <a:avLst/>
            <a:gdLst/>
            <a:ahLst/>
            <a:cxnLst/>
            <a:rect l="l" t="t" r="r" b="b"/>
            <a:pathLst>
              <a:path w="8839200" h="4105275">
                <a:moveTo>
                  <a:pt x="0" y="4105275"/>
                </a:moveTo>
                <a:lnTo>
                  <a:pt x="8839200" y="4105275"/>
                </a:lnTo>
                <a:lnTo>
                  <a:pt x="8839200" y="0"/>
                </a:lnTo>
                <a:lnTo>
                  <a:pt x="0" y="0"/>
                </a:lnTo>
                <a:lnTo>
                  <a:pt x="0" y="4105275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2425"/>
            <a:ext cx="8839200" cy="3175"/>
          </a:xfrm>
          <a:custGeom>
            <a:avLst/>
            <a:gdLst/>
            <a:ahLst/>
            <a:cxnLst/>
            <a:rect l="l" t="t" r="r" b="b"/>
            <a:pathLst>
              <a:path w="8839200" h="3175">
                <a:moveTo>
                  <a:pt x="0" y="3175"/>
                </a:moveTo>
                <a:lnTo>
                  <a:pt x="8839200" y="3175"/>
                </a:lnTo>
                <a:lnTo>
                  <a:pt x="8839200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2286000"/>
            <a:ext cx="0" cy="3910329"/>
          </a:xfrm>
          <a:custGeom>
            <a:avLst/>
            <a:gdLst/>
            <a:ahLst/>
            <a:cxnLst/>
            <a:rect l="l" t="t" r="r" b="b"/>
            <a:pathLst>
              <a:path h="3910329">
                <a:moveTo>
                  <a:pt x="0" y="0"/>
                </a:moveTo>
                <a:lnTo>
                  <a:pt x="0" y="3910012"/>
                </a:lnTo>
              </a:path>
            </a:pathLst>
          </a:custGeom>
          <a:ln w="9525">
            <a:solidFill>
              <a:srgbClr val="646B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71600"/>
          </a:xfrm>
          <a:custGeom>
            <a:avLst/>
            <a:gdLst/>
            <a:ahLst/>
            <a:cxnLst/>
            <a:rect l="l" t="t" r="r" b="b"/>
            <a:pathLst>
              <a:path w="8839200" h="1371600">
                <a:moveTo>
                  <a:pt x="0" y="1371600"/>
                </a:moveTo>
                <a:lnTo>
                  <a:pt x="8839200" y="1371600"/>
                </a:lnTo>
                <a:lnTo>
                  <a:pt x="88392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371600"/>
            <a:ext cx="8832850" cy="914400"/>
          </a:xfrm>
          <a:custGeom>
            <a:avLst/>
            <a:gdLst/>
            <a:ahLst/>
            <a:cxnLst/>
            <a:rect l="l" t="t" r="r" b="b"/>
            <a:pathLst>
              <a:path w="8832850" h="914400">
                <a:moveTo>
                  <a:pt x="0" y="0"/>
                </a:moveTo>
                <a:lnTo>
                  <a:pt x="8832850" y="0"/>
                </a:lnTo>
                <a:lnTo>
                  <a:pt x="883285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050" y="6391275"/>
            <a:ext cx="8832850" cy="311150"/>
          </a:xfrm>
          <a:custGeom>
            <a:avLst/>
            <a:gdLst/>
            <a:ahLst/>
            <a:cxnLst/>
            <a:rect l="l" t="t" r="r" b="b"/>
            <a:pathLst>
              <a:path w="8832850" h="311150">
                <a:moveTo>
                  <a:pt x="0" y="0"/>
                </a:moveTo>
                <a:lnTo>
                  <a:pt x="8832850" y="0"/>
                </a:lnTo>
                <a:lnTo>
                  <a:pt x="883285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1279525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11430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219" y="1484375"/>
            <a:ext cx="4171186" cy="864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259" y="1621536"/>
            <a:ext cx="3369563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0365" y="1765576"/>
            <a:ext cx="28949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all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2000" b="1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Ac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ve</a:t>
            </a:r>
            <a:r>
              <a:rPr sz="2000" b="1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r)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5923" y="1484388"/>
            <a:ext cx="4172699" cy="862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4963" y="1469136"/>
            <a:ext cx="4181855" cy="969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69815" y="1612382"/>
            <a:ext cx="370586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000" b="1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rst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 I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nt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rc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urse Am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2000" b="1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all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2000" b="1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Ac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ti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ve</a:t>
            </a:r>
            <a:r>
              <a:rPr sz="20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ls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109" rIns="0" bIns="0" rtlCol="0">
            <a:spAutoFit/>
          </a:bodyPr>
          <a:lstStyle/>
          <a:p>
            <a:pPr marL="73025">
              <a:lnSpc>
                <a:spcPct val="100000"/>
              </a:lnSpc>
            </a:pPr>
            <a:r>
              <a:rPr sz="3000" spc="-5" dirty="0"/>
              <a:t>S</a:t>
            </a:r>
            <a:r>
              <a:rPr sz="3000" dirty="0"/>
              <a:t>e</a:t>
            </a:r>
            <a:r>
              <a:rPr sz="3000" spc="-5" dirty="0"/>
              <a:t>x</a:t>
            </a:r>
            <a:r>
              <a:rPr sz="3000" dirty="0"/>
              <a:t>ual</a:t>
            </a:r>
            <a:r>
              <a:rPr sz="3000" spc="15" dirty="0"/>
              <a:t> </a:t>
            </a:r>
            <a:r>
              <a:rPr sz="3000" spc="-10" dirty="0"/>
              <a:t>R</a:t>
            </a:r>
            <a:r>
              <a:rPr sz="3000" spc="-5" dirty="0"/>
              <a:t>i</a:t>
            </a:r>
            <a:r>
              <a:rPr sz="3000" dirty="0"/>
              <a:t>sk</a:t>
            </a:r>
            <a:r>
              <a:rPr sz="3000" spc="5" dirty="0"/>
              <a:t> </a:t>
            </a:r>
            <a:r>
              <a:rPr sz="3000" spc="-10" dirty="0"/>
              <a:t>B</a:t>
            </a:r>
            <a:r>
              <a:rPr sz="3000" dirty="0"/>
              <a:t>e</a:t>
            </a:r>
            <a:r>
              <a:rPr sz="3000" spc="5" dirty="0"/>
              <a:t>h</a:t>
            </a:r>
            <a:r>
              <a:rPr sz="3000" dirty="0"/>
              <a:t>a</a:t>
            </a:r>
            <a:r>
              <a:rPr sz="3000" spc="-5" dirty="0"/>
              <a:t>vi</a:t>
            </a:r>
            <a:r>
              <a:rPr sz="3000" dirty="0"/>
              <a:t>o</a:t>
            </a:r>
            <a:r>
              <a:rPr sz="3000" spc="-10" dirty="0"/>
              <a:t>r</a:t>
            </a:r>
            <a:r>
              <a:rPr sz="3000" dirty="0"/>
              <a:t>s</a:t>
            </a:r>
            <a:r>
              <a:rPr sz="3000" spc="-5" dirty="0"/>
              <a:t> i</a:t>
            </a:r>
            <a:r>
              <a:rPr sz="3000" dirty="0"/>
              <a:t>n A</a:t>
            </a:r>
            <a:r>
              <a:rPr sz="3000" spc="5" dirty="0"/>
              <a:t>d</a:t>
            </a:r>
            <a:r>
              <a:rPr sz="3000" dirty="0"/>
              <a:t>o</a:t>
            </a:r>
            <a:r>
              <a:rPr sz="3000" spc="5" dirty="0"/>
              <a:t>l</a:t>
            </a:r>
            <a:r>
              <a:rPr sz="3000" dirty="0"/>
              <a:t>es</a:t>
            </a:r>
            <a:r>
              <a:rPr sz="3000" spc="5" dirty="0"/>
              <a:t>c</a:t>
            </a:r>
            <a:r>
              <a:rPr sz="3000" dirty="0"/>
              <a:t>en</a:t>
            </a:r>
            <a:r>
              <a:rPr sz="3000" spc="-5" dirty="0"/>
              <a:t>t</a:t>
            </a:r>
            <a:r>
              <a:rPr sz="3000" dirty="0"/>
              <a:t>s</a:t>
            </a:r>
            <a:r>
              <a:rPr sz="3000" spc="-5" dirty="0"/>
              <a:t> wit</a:t>
            </a:r>
            <a:r>
              <a:rPr sz="3000" dirty="0"/>
              <a:t>h</a:t>
            </a:r>
            <a:r>
              <a:rPr sz="3000" spc="15" dirty="0"/>
              <a:t> </a:t>
            </a:r>
            <a:r>
              <a:rPr sz="3000" spc="-10" dirty="0"/>
              <a:t>P</a:t>
            </a:r>
            <a:r>
              <a:rPr sz="3000" spc="5" dirty="0"/>
              <a:t>C</a:t>
            </a:r>
            <a:r>
              <a:rPr sz="3000" dirty="0"/>
              <a:t>OS</a:t>
            </a:r>
            <a:endParaRPr sz="3000"/>
          </a:p>
        </p:txBody>
      </p:sp>
      <p:sp>
        <p:nvSpPr>
          <p:cNvPr id="21" name="object 21"/>
          <p:cNvSpPr/>
          <p:nvPr/>
        </p:nvSpPr>
        <p:spPr>
          <a:xfrm>
            <a:off x="381000" y="2667000"/>
            <a:ext cx="3809999" cy="2590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1140" y="5319128"/>
            <a:ext cx="30245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94814" algn="l"/>
              </a:tabLst>
            </a:pP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5" dirty="0">
                <a:latin typeface="Georgia"/>
                <a:cs typeface="Georgia"/>
              </a:rPr>
              <a:t>dj</a:t>
            </a:r>
            <a:r>
              <a:rPr sz="1400" b="1" spc="-5" dirty="0">
                <a:latin typeface="Georgia"/>
                <a:cs typeface="Georgia"/>
              </a:rPr>
              <a:t>u</a:t>
            </a:r>
            <a:r>
              <a:rPr sz="1400" b="1" dirty="0">
                <a:latin typeface="Georgia"/>
                <a:cs typeface="Georgia"/>
              </a:rPr>
              <a:t>s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ed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O</a:t>
            </a:r>
            <a:r>
              <a:rPr sz="1400" b="1" spc="-5" dirty="0">
                <a:latin typeface="Georgia"/>
                <a:cs typeface="Georgia"/>
              </a:rPr>
              <a:t>R</a:t>
            </a:r>
            <a:r>
              <a:rPr sz="1400" b="1" dirty="0">
                <a:latin typeface="Georgia"/>
                <a:cs typeface="Georgia"/>
              </a:rPr>
              <a:t>: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2.</a:t>
            </a:r>
            <a:r>
              <a:rPr sz="1400" b="1" dirty="0">
                <a:latin typeface="Georgia"/>
                <a:cs typeface="Georgia"/>
              </a:rPr>
              <a:t>8	9</a:t>
            </a:r>
            <a:r>
              <a:rPr sz="1400" b="1" spc="-5" dirty="0">
                <a:latin typeface="Georgia"/>
                <a:cs typeface="Georgia"/>
              </a:rPr>
              <a:t>5</a:t>
            </a:r>
            <a:r>
              <a:rPr sz="1400" b="1" dirty="0">
                <a:latin typeface="Georgia"/>
                <a:cs typeface="Georgia"/>
              </a:rPr>
              <a:t>%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CI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1.</a:t>
            </a:r>
            <a:r>
              <a:rPr sz="1400" b="1" dirty="0">
                <a:latin typeface="Georgia"/>
                <a:cs typeface="Georgia"/>
              </a:rPr>
              <a:t>4,</a:t>
            </a:r>
            <a:r>
              <a:rPr sz="1400" b="1" spc="-5" dirty="0">
                <a:latin typeface="Georgia"/>
                <a:cs typeface="Georgia"/>
              </a:rPr>
              <a:t> 5.</a:t>
            </a:r>
            <a:r>
              <a:rPr sz="1400" b="1" dirty="0">
                <a:latin typeface="Georgia"/>
                <a:cs typeface="Georgia"/>
              </a:rPr>
              <a:t>4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54057" y="5319128"/>
            <a:ext cx="9709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Georgia"/>
                <a:cs typeface="Georgia"/>
              </a:rPr>
              <a:t>(</a:t>
            </a:r>
            <a:r>
              <a:rPr sz="1400" b="1" dirty="0">
                <a:latin typeface="Georgia"/>
                <a:cs typeface="Georgia"/>
              </a:rPr>
              <a:t>p</a:t>
            </a:r>
            <a:r>
              <a:rPr sz="1400" b="1" spc="-5" dirty="0">
                <a:latin typeface="Georgia"/>
                <a:cs typeface="Georgia"/>
              </a:rPr>
              <a:t>=</a:t>
            </a:r>
            <a:r>
              <a:rPr sz="1400" b="1" dirty="0">
                <a:latin typeface="Georgia"/>
                <a:cs typeface="Georgia"/>
              </a:rPr>
              <a:t>0</a:t>
            </a:r>
            <a:r>
              <a:rPr sz="1400" b="1" spc="-5" dirty="0">
                <a:latin typeface="Georgia"/>
                <a:cs typeface="Georgia"/>
              </a:rPr>
              <a:t>.</a:t>
            </a:r>
            <a:r>
              <a:rPr sz="1400" b="1" dirty="0">
                <a:latin typeface="Georgia"/>
                <a:cs typeface="Georgia"/>
              </a:rPr>
              <a:t>00</a:t>
            </a:r>
            <a:r>
              <a:rPr sz="1400" b="1" spc="-5" dirty="0">
                <a:latin typeface="Georgia"/>
                <a:cs typeface="Georgia"/>
              </a:rPr>
              <a:t>3</a:t>
            </a:r>
            <a:r>
              <a:rPr sz="1400" b="1" dirty="0">
                <a:latin typeface="Georgia"/>
                <a:cs typeface="Georgia"/>
              </a:rPr>
              <a:t>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24400" y="2362200"/>
            <a:ext cx="2830512" cy="2678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55540" y="4992992"/>
            <a:ext cx="3665854" cy="97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  <a:buClr>
                <a:srgbClr val="D16349"/>
              </a:buClr>
              <a:buChar char="•"/>
              <a:tabLst>
                <a:tab pos="180340" algn="l"/>
              </a:tabLst>
            </a:pPr>
            <a:r>
              <a:rPr sz="1400" b="1" spc="-5" dirty="0">
                <a:latin typeface="Georgia"/>
                <a:cs typeface="Georgia"/>
              </a:rPr>
              <a:t>N</a:t>
            </a:r>
            <a:r>
              <a:rPr sz="1400" b="1" dirty="0">
                <a:latin typeface="Georgia"/>
                <a:cs typeface="Georgia"/>
              </a:rPr>
              <a:t>o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spc="5" dirty="0">
                <a:latin typeface="Georgia"/>
                <a:cs typeface="Georgia"/>
              </a:rPr>
              <a:t>d</a:t>
            </a:r>
            <a:r>
              <a:rPr sz="1400" b="1" spc="-10" dirty="0">
                <a:latin typeface="Georgia"/>
                <a:cs typeface="Georgia"/>
              </a:rPr>
              <a:t>i</a:t>
            </a:r>
            <a:r>
              <a:rPr sz="1400" b="1" dirty="0">
                <a:latin typeface="Georgia"/>
                <a:cs typeface="Georgia"/>
              </a:rPr>
              <a:t>fferen</a:t>
            </a:r>
            <a:r>
              <a:rPr sz="1400" b="1" spc="-5" dirty="0">
                <a:latin typeface="Georgia"/>
                <a:cs typeface="Georgia"/>
              </a:rPr>
              <a:t>c</a:t>
            </a:r>
            <a:r>
              <a:rPr sz="1400" b="1" dirty="0">
                <a:latin typeface="Georgia"/>
                <a:cs typeface="Georgia"/>
              </a:rPr>
              <a:t>e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spc="5" dirty="0">
                <a:latin typeface="Georgia"/>
                <a:cs typeface="Georgia"/>
              </a:rPr>
              <a:t>b</a:t>
            </a:r>
            <a:r>
              <a:rPr sz="1400" b="1" dirty="0">
                <a:latin typeface="Georgia"/>
                <a:cs typeface="Georgia"/>
              </a:rPr>
              <a:t>e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ween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-10" dirty="0">
                <a:latin typeface="Georgia"/>
                <a:cs typeface="Georgia"/>
              </a:rPr>
              <a:t>g</a:t>
            </a:r>
            <a:r>
              <a:rPr sz="1400" b="1" dirty="0">
                <a:latin typeface="Georgia"/>
                <a:cs typeface="Georgia"/>
              </a:rPr>
              <a:t>e</a:t>
            </a:r>
            <a:r>
              <a:rPr sz="1400" b="1" spc="5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o</a:t>
            </a:r>
            <a:r>
              <a:rPr sz="1400" b="1" dirty="0">
                <a:latin typeface="Georgia"/>
                <a:cs typeface="Georgia"/>
              </a:rPr>
              <a:t>f </a:t>
            </a:r>
            <a:r>
              <a:rPr sz="1400" b="1" spc="-10" dirty="0">
                <a:latin typeface="Georgia"/>
                <a:cs typeface="Georgia"/>
              </a:rPr>
              <a:t>i</a:t>
            </a:r>
            <a:r>
              <a:rPr sz="1400" b="1" dirty="0">
                <a:latin typeface="Georgia"/>
                <a:cs typeface="Georgia"/>
              </a:rPr>
              <a:t>n</a:t>
            </a:r>
            <a:r>
              <a:rPr sz="1400" b="1" spc="-10" dirty="0">
                <a:latin typeface="Georgia"/>
                <a:cs typeface="Georgia"/>
              </a:rPr>
              <a:t>i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spc="-10" dirty="0">
                <a:latin typeface="Georgia"/>
                <a:cs typeface="Georgia"/>
              </a:rPr>
              <a:t>i</a:t>
            </a: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spc="-10" dirty="0">
                <a:latin typeface="Georgia"/>
                <a:cs typeface="Georgia"/>
              </a:rPr>
              <a:t>io</a:t>
            </a:r>
            <a:r>
              <a:rPr sz="1400" b="1" dirty="0">
                <a:latin typeface="Georgia"/>
                <a:cs typeface="Georgia"/>
              </a:rPr>
              <a:t>n</a:t>
            </a:r>
            <a:r>
              <a:rPr sz="1400" b="1" spc="5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o</a:t>
            </a:r>
            <a:r>
              <a:rPr sz="1400" b="1" dirty="0">
                <a:latin typeface="Georgia"/>
                <a:cs typeface="Georgia"/>
              </a:rPr>
              <a:t>f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sex</a:t>
            </a:r>
            <a:r>
              <a:rPr sz="1400" b="1" spc="-5" dirty="0">
                <a:latin typeface="Georgia"/>
                <a:cs typeface="Georgia"/>
              </a:rPr>
              <a:t>u</a:t>
            </a:r>
            <a:r>
              <a:rPr sz="1400" b="1" dirty="0">
                <a:latin typeface="Georgia"/>
                <a:cs typeface="Georgia"/>
              </a:rPr>
              <a:t>al</a:t>
            </a:r>
            <a:r>
              <a:rPr sz="1400" b="1" spc="-25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i</a:t>
            </a:r>
            <a:r>
              <a:rPr sz="1400" b="1" dirty="0">
                <a:latin typeface="Georgia"/>
                <a:cs typeface="Georgia"/>
              </a:rPr>
              <a:t>n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er</a:t>
            </a:r>
            <a:r>
              <a:rPr sz="1400" b="1" spc="-5" dirty="0">
                <a:latin typeface="Georgia"/>
                <a:cs typeface="Georgia"/>
              </a:rPr>
              <a:t>c</a:t>
            </a:r>
            <a:r>
              <a:rPr sz="1400" b="1" spc="-10" dirty="0">
                <a:latin typeface="Georgia"/>
                <a:cs typeface="Georgia"/>
              </a:rPr>
              <a:t>o</a:t>
            </a:r>
            <a:r>
              <a:rPr sz="1400" b="1" spc="-5" dirty="0">
                <a:latin typeface="Georgia"/>
                <a:cs typeface="Georgia"/>
              </a:rPr>
              <a:t>u</a:t>
            </a:r>
            <a:r>
              <a:rPr sz="1400" b="1" dirty="0">
                <a:latin typeface="Georgia"/>
                <a:cs typeface="Georgia"/>
              </a:rPr>
              <a:t>rse</a:t>
            </a:r>
            <a:r>
              <a:rPr sz="1400" b="1" spc="-30" dirty="0">
                <a:latin typeface="Georgia"/>
                <a:cs typeface="Georgia"/>
              </a:rPr>
              <a:t> </a:t>
            </a:r>
            <a:r>
              <a:rPr sz="1400" b="1" spc="5" dirty="0">
                <a:latin typeface="Georgia"/>
                <a:cs typeface="Georgia"/>
              </a:rPr>
              <a:t>b</a:t>
            </a:r>
            <a:r>
              <a:rPr sz="1400" b="1" dirty="0">
                <a:latin typeface="Georgia"/>
                <a:cs typeface="Georgia"/>
              </a:rPr>
              <a:t>e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ween </a:t>
            </a:r>
            <a:r>
              <a:rPr sz="1400" b="1" spc="-10" dirty="0">
                <a:latin typeface="Georgia"/>
                <a:cs typeface="Georgia"/>
              </a:rPr>
              <a:t>g</a:t>
            </a:r>
            <a:r>
              <a:rPr sz="1400" b="1" dirty="0">
                <a:latin typeface="Georgia"/>
                <a:cs typeface="Georgia"/>
              </a:rPr>
              <a:t>r</a:t>
            </a:r>
            <a:r>
              <a:rPr sz="1400" b="1" spc="-10" dirty="0">
                <a:latin typeface="Georgia"/>
                <a:cs typeface="Georgia"/>
              </a:rPr>
              <a:t>o</a:t>
            </a:r>
            <a:r>
              <a:rPr sz="1400" b="1" spc="-5" dirty="0">
                <a:latin typeface="Georgia"/>
                <a:cs typeface="Georgia"/>
              </a:rPr>
              <a:t>u</a:t>
            </a:r>
            <a:r>
              <a:rPr sz="1400" b="1" dirty="0">
                <a:latin typeface="Georgia"/>
                <a:cs typeface="Georgia"/>
              </a:rPr>
              <a:t>ps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ts val="1405"/>
              </a:lnSpc>
              <a:tabLst>
                <a:tab pos="224154" algn="l"/>
              </a:tabLst>
            </a:pPr>
            <a:r>
              <a:rPr sz="1400" b="1" dirty="0">
                <a:solidFill>
                  <a:srgbClr val="D16349"/>
                </a:solidFill>
                <a:latin typeface="Georgia"/>
                <a:cs typeface="Georgia"/>
              </a:rPr>
              <a:t>•	</a:t>
            </a:r>
            <a:r>
              <a:rPr sz="1400" b="1" dirty="0">
                <a:latin typeface="Georgia"/>
                <a:cs typeface="Georgia"/>
              </a:rPr>
              <a:t>PCOS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= </a:t>
            </a:r>
            <a:r>
              <a:rPr sz="1400" b="1" spc="-5" dirty="0">
                <a:latin typeface="Georgia"/>
                <a:cs typeface="Georgia"/>
              </a:rPr>
              <a:t>15.</a:t>
            </a:r>
            <a:r>
              <a:rPr sz="1400" b="1" dirty="0">
                <a:latin typeface="Georgia"/>
                <a:cs typeface="Georgia"/>
              </a:rPr>
              <a:t>7</a:t>
            </a:r>
            <a:r>
              <a:rPr sz="1400" b="1" spc="-5" dirty="0">
                <a:latin typeface="Georgia"/>
                <a:cs typeface="Georgia"/>
              </a:rPr>
              <a:t>(</a:t>
            </a:r>
            <a:r>
              <a:rPr sz="1400" b="1" dirty="0">
                <a:latin typeface="Symbol"/>
                <a:cs typeface="Symbol"/>
              </a:rPr>
              <a:t>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Georgia"/>
                <a:cs typeface="Georgia"/>
              </a:rPr>
              <a:t>1.5</a:t>
            </a:r>
            <a:r>
              <a:rPr sz="1400" b="1" dirty="0">
                <a:latin typeface="Georgia"/>
                <a:cs typeface="Georgia"/>
              </a:rPr>
              <a:t>) 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years</a:t>
            </a:r>
            <a:endParaRPr sz="1400">
              <a:latin typeface="Georgia"/>
              <a:cs typeface="Georgia"/>
            </a:endParaRPr>
          </a:p>
          <a:p>
            <a:pPr marL="224154" indent="-211454">
              <a:lnSpc>
                <a:spcPts val="1595"/>
              </a:lnSpc>
              <a:buClr>
                <a:srgbClr val="D16349"/>
              </a:buClr>
              <a:buChar char="•"/>
              <a:tabLst>
                <a:tab pos="224790" algn="l"/>
              </a:tabLst>
            </a:pPr>
            <a:r>
              <a:rPr sz="1400" b="1" dirty="0">
                <a:latin typeface="Georgia"/>
                <a:cs typeface="Georgia"/>
              </a:rPr>
              <a:t>C</a:t>
            </a:r>
            <a:r>
              <a:rPr sz="1400" b="1" spc="-10" dirty="0">
                <a:latin typeface="Georgia"/>
                <a:cs typeface="Georgia"/>
              </a:rPr>
              <a:t>o</a:t>
            </a:r>
            <a:r>
              <a:rPr sz="1400" b="1" dirty="0">
                <a:latin typeface="Georgia"/>
                <a:cs typeface="Georgia"/>
              </a:rPr>
              <a:t>mpar</a:t>
            </a:r>
            <a:r>
              <a:rPr sz="1400" b="1" spc="-10" dirty="0">
                <a:latin typeface="Georgia"/>
                <a:cs typeface="Georgia"/>
              </a:rPr>
              <a:t>i</a:t>
            </a:r>
            <a:r>
              <a:rPr sz="1400" b="1" dirty="0">
                <a:latin typeface="Georgia"/>
                <a:cs typeface="Georgia"/>
              </a:rPr>
              <a:t>s</a:t>
            </a:r>
            <a:r>
              <a:rPr sz="1400" b="1" spc="-10" dirty="0">
                <a:latin typeface="Georgia"/>
                <a:cs typeface="Georgia"/>
              </a:rPr>
              <a:t>o</a:t>
            </a:r>
            <a:r>
              <a:rPr sz="1400" b="1" dirty="0">
                <a:latin typeface="Georgia"/>
                <a:cs typeface="Georgia"/>
              </a:rPr>
              <a:t>ns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=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15.</a:t>
            </a:r>
            <a:r>
              <a:rPr sz="1400" b="1" dirty="0">
                <a:latin typeface="Georgia"/>
                <a:cs typeface="Georgia"/>
              </a:rPr>
              <a:t>7</a:t>
            </a:r>
            <a:r>
              <a:rPr sz="1400" b="1" spc="-5" dirty="0">
                <a:latin typeface="Georgia"/>
                <a:cs typeface="Georgia"/>
              </a:rPr>
              <a:t> (</a:t>
            </a:r>
            <a:r>
              <a:rPr sz="1400" b="1" dirty="0">
                <a:latin typeface="Symbol"/>
                <a:cs typeface="Symbol"/>
              </a:rPr>
              <a:t>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Georgia"/>
                <a:cs typeface="Georgia"/>
              </a:rPr>
              <a:t>1.8</a:t>
            </a:r>
            <a:r>
              <a:rPr sz="1400" b="1" dirty="0">
                <a:latin typeface="Georgia"/>
                <a:cs typeface="Georgia"/>
              </a:rPr>
              <a:t>)</a:t>
            </a:r>
            <a:r>
              <a:rPr sz="1400" b="1" spc="10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years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4800" y="6196012"/>
            <a:ext cx="8534400" cy="462280"/>
          </a:xfrm>
          <a:prstGeom prst="rect">
            <a:avLst/>
          </a:prstGeom>
          <a:solidFill>
            <a:srgbClr val="D19049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369570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Tr</a:t>
            </a:r>
            <a:r>
              <a:rPr sz="1200" spc="-5" dirty="0">
                <a:latin typeface="Georgia"/>
                <a:cs typeface="Georgia"/>
              </a:rPr>
              <a:t>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Ric</a:t>
            </a:r>
            <a:r>
              <a:rPr sz="1200" dirty="0">
                <a:latin typeface="Georgia"/>
                <a:cs typeface="Georgia"/>
              </a:rPr>
              <a:t>h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SB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G</a:t>
            </a:r>
            <a:r>
              <a:rPr sz="1200" dirty="0">
                <a:latin typeface="Georgia"/>
                <a:cs typeface="Georgia"/>
              </a:rPr>
              <a:t>or</a:t>
            </a:r>
            <a:r>
              <a:rPr sz="1200" spc="-5" dirty="0">
                <a:latin typeface="Georgia"/>
                <a:cs typeface="Georgia"/>
              </a:rPr>
              <a:t>d</a:t>
            </a:r>
            <a:r>
              <a:rPr sz="1200" dirty="0">
                <a:latin typeface="Georgia"/>
                <a:cs typeface="Georgia"/>
              </a:rPr>
              <a:t>on</a:t>
            </a:r>
            <a:r>
              <a:rPr sz="1200" spc="-5" dirty="0">
                <a:latin typeface="Georgia"/>
                <a:cs typeface="Georgia"/>
              </a:rPr>
              <a:t> C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nce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Se</a:t>
            </a:r>
            <a:r>
              <a:rPr sz="1200" spc="-10" dirty="0">
                <a:latin typeface="Georgia"/>
                <a:cs typeface="Georgia"/>
              </a:rPr>
              <a:t>x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Beha</a:t>
            </a:r>
            <a:r>
              <a:rPr sz="1200" dirty="0">
                <a:latin typeface="Georgia"/>
                <a:cs typeface="Georgia"/>
              </a:rPr>
              <a:t>v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or</a:t>
            </a:r>
            <a:r>
              <a:rPr sz="1200" spc="-5" dirty="0">
                <a:latin typeface="Georgia"/>
                <a:cs typeface="Georgia"/>
              </a:rPr>
              <a:t> 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Ad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escen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G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rls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h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Pol</a:t>
            </a:r>
            <a:r>
              <a:rPr sz="1200" spc="-5" dirty="0">
                <a:latin typeface="Georgia"/>
                <a:cs typeface="Georgia"/>
              </a:rPr>
              <a:t>ycys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O</a:t>
            </a:r>
            <a:r>
              <a:rPr sz="1200" dirty="0">
                <a:latin typeface="Georgia"/>
                <a:cs typeface="Georgia"/>
              </a:rPr>
              <a:t>v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ry </a:t>
            </a:r>
            <a:r>
              <a:rPr sz="1200" spc="-5" dirty="0">
                <a:latin typeface="Georgia"/>
                <a:cs typeface="Georgia"/>
              </a:rPr>
              <a:t>Synd</a:t>
            </a:r>
            <a:r>
              <a:rPr sz="1200" dirty="0">
                <a:latin typeface="Georgia"/>
                <a:cs typeface="Georgia"/>
              </a:rPr>
              <a:t>ro</a:t>
            </a:r>
            <a:r>
              <a:rPr sz="1200" spc="-5" dirty="0">
                <a:latin typeface="Georgia"/>
                <a:cs typeface="Georgia"/>
              </a:rPr>
              <a:t>me</a:t>
            </a:r>
            <a:r>
              <a:rPr sz="1200" dirty="0">
                <a:latin typeface="Georgia"/>
                <a:cs typeface="Georgia"/>
              </a:rPr>
              <a:t>: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</a:t>
            </a:r>
            <a:r>
              <a:rPr sz="1200" spc="-5" dirty="0">
                <a:latin typeface="Georgia"/>
                <a:cs typeface="Georgia"/>
              </a:rPr>
              <a:t>mp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ica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s</a:t>
            </a:r>
            <a:r>
              <a:rPr sz="1200" spc="5" dirty="0">
                <a:latin typeface="Georgia"/>
                <a:cs typeface="Georgia"/>
              </a:rPr>
              <a:t> f</a:t>
            </a:r>
            <a:r>
              <a:rPr sz="1200" dirty="0">
                <a:latin typeface="Georgia"/>
                <a:cs typeface="Georgia"/>
              </a:rPr>
              <a:t>or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Q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 </a:t>
            </a:r>
            <a:r>
              <a:rPr sz="1200" spc="-5" dirty="0">
                <a:latin typeface="Georgia"/>
                <a:cs typeface="Georgia"/>
              </a:rPr>
              <a:t>Li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Jo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na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of P</a:t>
            </a:r>
            <a:r>
              <a:rPr sz="1200" spc="-5" dirty="0">
                <a:latin typeface="Georgia"/>
                <a:cs typeface="Georgia"/>
              </a:rPr>
              <a:t>edia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Ad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escen</a:t>
            </a:r>
            <a:r>
              <a:rPr sz="1200" dirty="0">
                <a:latin typeface="Georgia"/>
                <a:cs typeface="Georgia"/>
              </a:rPr>
              <a:t>t </a:t>
            </a:r>
            <a:r>
              <a:rPr sz="1200" spc="5" dirty="0">
                <a:latin typeface="Georgia"/>
                <a:cs typeface="Georgia"/>
              </a:rPr>
              <a:t>G</a:t>
            </a:r>
            <a:r>
              <a:rPr sz="1200" spc="-5" dirty="0">
                <a:latin typeface="Georgia"/>
                <a:cs typeface="Georgia"/>
              </a:rPr>
              <a:t>ynec</a:t>
            </a:r>
            <a:r>
              <a:rPr sz="1200" dirty="0">
                <a:latin typeface="Georgia"/>
                <a:cs typeface="Georgia"/>
              </a:rPr>
              <a:t>olog</a:t>
            </a:r>
            <a:r>
              <a:rPr sz="1200" spc="-5" dirty="0">
                <a:latin typeface="Georgia"/>
                <a:cs typeface="Georgia"/>
              </a:rPr>
              <a:t>y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</a:t>
            </a:r>
            <a:r>
              <a:rPr sz="1200" spc="-5" dirty="0">
                <a:latin typeface="Georgia"/>
                <a:cs typeface="Georgia"/>
              </a:rPr>
              <a:t>003</a:t>
            </a:r>
            <a:r>
              <a:rPr sz="1200" dirty="0">
                <a:latin typeface="Georgia"/>
                <a:cs typeface="Georgia"/>
              </a:rPr>
              <a:t>;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16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(</a:t>
            </a:r>
            <a:r>
              <a:rPr sz="1200" dirty="0">
                <a:latin typeface="Georgia"/>
                <a:cs typeface="Georgia"/>
              </a:rPr>
              <a:t>1</a:t>
            </a:r>
            <a:r>
              <a:rPr sz="1200" spc="5" dirty="0">
                <a:latin typeface="Georgia"/>
                <a:cs typeface="Georgia"/>
              </a:rPr>
              <a:t>)</a:t>
            </a:r>
            <a:r>
              <a:rPr sz="1200" spc="-5" dirty="0">
                <a:latin typeface="Georgia"/>
                <a:cs typeface="Georgia"/>
              </a:rPr>
              <a:t>:33-</a:t>
            </a:r>
            <a:r>
              <a:rPr sz="1200" dirty="0">
                <a:latin typeface="Georgia"/>
                <a:cs typeface="Georgia"/>
              </a:rPr>
              <a:t>7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2475" y="1576387"/>
            <a:ext cx="9525" cy="4818380"/>
          </a:xfrm>
          <a:custGeom>
            <a:avLst/>
            <a:gdLst/>
            <a:ahLst/>
            <a:cxnLst/>
            <a:rect l="l" t="t" r="r" b="b"/>
            <a:pathLst>
              <a:path w="9525" h="4818380">
                <a:moveTo>
                  <a:pt x="0" y="4818062"/>
                </a:moveTo>
                <a:lnTo>
                  <a:pt x="9525" y="0"/>
                </a:lnTo>
              </a:path>
            </a:pathLst>
          </a:custGeom>
          <a:ln w="9525">
            <a:solidFill>
              <a:srgbClr val="646B8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491740">
              <a:lnSpc>
                <a:spcPct val="100000"/>
              </a:lnSpc>
            </a:pPr>
            <a:r>
              <a:rPr dirty="0"/>
              <a:t>Fertil</a:t>
            </a:r>
            <a:r>
              <a:rPr spc="5" dirty="0"/>
              <a:t>i</a:t>
            </a:r>
            <a:r>
              <a:rPr dirty="0"/>
              <a:t>ty</a:t>
            </a:r>
            <a:r>
              <a:rPr spc="-20" dirty="0"/>
              <a:t> </a:t>
            </a:r>
            <a:r>
              <a:rPr spc="5" dirty="0"/>
              <a:t>C</a:t>
            </a:r>
            <a:r>
              <a:rPr spc="-5" dirty="0"/>
              <a:t>o</a:t>
            </a:r>
            <a:r>
              <a:rPr spc="-10" dirty="0"/>
              <a:t>n</a:t>
            </a:r>
            <a:r>
              <a:rPr dirty="0"/>
              <a:t>cer</a:t>
            </a:r>
            <a:r>
              <a:rPr spc="-10" dirty="0"/>
              <a:t>n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0365" y="1444583"/>
            <a:ext cx="3855720" cy="461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90550" indent="-272415">
              <a:lnSpc>
                <a:spcPct val="101099"/>
              </a:lnSpc>
              <a:buClr>
                <a:srgbClr val="D16349"/>
              </a:buClr>
              <a:buSzPct val="111111"/>
              <a:buChar char="•"/>
              <a:tabLst>
                <a:tab pos="236854" algn="l"/>
              </a:tabLst>
            </a:pP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mm</a:t>
            </a:r>
            <a:r>
              <a:rPr sz="1800" dirty="0">
                <a:latin typeface="Georgia"/>
                <a:cs typeface="Georgia"/>
              </a:rPr>
              <a:t>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q</a:t>
            </a:r>
            <a:r>
              <a:rPr sz="1800" spc="-5" dirty="0">
                <a:latin typeface="Georgia"/>
                <a:cs typeface="Georgia"/>
              </a:rPr>
              <a:t>u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stion by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h</a:t>
            </a:r>
            <a:r>
              <a:rPr sz="1800" dirty="0">
                <a:latin typeface="Georgia"/>
                <a:cs typeface="Georgia"/>
              </a:rPr>
              <a:t>e 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ol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</a:t>
            </a:r>
            <a:r>
              <a:rPr sz="1800" dirty="0">
                <a:latin typeface="MS PGothic"/>
                <a:cs typeface="MS PGothic"/>
              </a:rPr>
              <a:t>’</a:t>
            </a:r>
            <a:r>
              <a:rPr sz="1800" dirty="0">
                <a:latin typeface="Georgia"/>
                <a:cs typeface="Georgia"/>
              </a:rPr>
              <a:t>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nts 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nd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l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te 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ol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 </a:t>
            </a:r>
            <a:r>
              <a:rPr sz="1800" spc="-5" dirty="0">
                <a:latin typeface="Georgia"/>
                <a:cs typeface="Georgia"/>
              </a:rPr>
              <a:t>g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l</a:t>
            </a:r>
            <a:endParaRPr sz="1800">
              <a:latin typeface="Georgia"/>
              <a:cs typeface="Georgia"/>
            </a:endParaRPr>
          </a:p>
          <a:p>
            <a:pPr marL="285115" marR="5080" indent="-272415">
              <a:lnSpc>
                <a:spcPct val="100000"/>
              </a:lnSpc>
              <a:spcBef>
                <a:spcPts val="430"/>
              </a:spcBef>
              <a:buClr>
                <a:srgbClr val="D16349"/>
              </a:buClr>
              <a:buChar char="•"/>
              <a:tabLst>
                <a:tab pos="159385" algn="l"/>
              </a:tabLst>
            </a:pPr>
            <a:r>
              <a:rPr sz="1800" spc="-5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in opti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dirty="0">
                <a:latin typeface="Georgia"/>
                <a:cs typeface="Georgia"/>
              </a:rPr>
              <a:t>istic</a:t>
            </a:r>
            <a:r>
              <a:rPr sz="1800" spc="5" dirty="0">
                <a:latin typeface="Georgia"/>
                <a:cs typeface="Georgia"/>
              </a:rPr>
              <a:t>—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ny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ea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 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lt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n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ti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&amp;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on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g</a:t>
            </a:r>
            <a:r>
              <a:rPr sz="1800" dirty="0">
                <a:latin typeface="Georgia"/>
                <a:cs typeface="Georgia"/>
              </a:rPr>
              <a:t>n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nt o</a:t>
            </a:r>
            <a:r>
              <a:rPr sz="1800" spc="-5" dirty="0">
                <a:latin typeface="Georgia"/>
                <a:cs typeface="Georgia"/>
              </a:rPr>
              <a:t>u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si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dirty="0">
                <a:latin typeface="Georgia"/>
                <a:cs typeface="Georgia"/>
              </a:rPr>
              <a:t>il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r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non</a:t>
            </a:r>
            <a:r>
              <a:rPr sz="1800" spc="-5" dirty="0">
                <a:latin typeface="Georgia"/>
                <a:cs typeface="Georgia"/>
              </a:rPr>
              <a:t>-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ff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d </a:t>
            </a:r>
            <a:r>
              <a:rPr sz="1800" spc="5" dirty="0">
                <a:latin typeface="Georgia"/>
                <a:cs typeface="Georgia"/>
              </a:rPr>
              <a:t>w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 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si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dirty="0">
                <a:latin typeface="Georgia"/>
                <a:cs typeface="Georgia"/>
              </a:rPr>
              <a:t>il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r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lini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l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st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u</a:t>
            </a:r>
            <a:r>
              <a:rPr sz="1800" dirty="0">
                <a:latin typeface="Georgia"/>
                <a:cs typeface="Georgia"/>
              </a:rPr>
              <a:t>s*</a:t>
            </a:r>
            <a:endParaRPr sz="1800">
              <a:latin typeface="Georgia"/>
              <a:cs typeface="Georgia"/>
            </a:endParaRPr>
          </a:p>
          <a:p>
            <a:pPr marL="285115" marR="631190" indent="-272415">
              <a:lnSpc>
                <a:spcPct val="100000"/>
              </a:lnSpc>
              <a:spcBef>
                <a:spcPts val="430"/>
              </a:spcBef>
              <a:buClr>
                <a:srgbClr val="D16349"/>
              </a:buClr>
              <a:buChar char="•"/>
              <a:tabLst>
                <a:tab pos="159385" algn="l"/>
              </a:tabLst>
            </a:pPr>
            <a:r>
              <a:rPr sz="1800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dirty="0">
                <a:latin typeface="Georgia"/>
                <a:cs typeface="Georgia"/>
              </a:rPr>
              <a:t>oid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k</a:t>
            </a:r>
            <a:r>
              <a:rPr sz="1800" dirty="0">
                <a:latin typeface="Georgia"/>
                <a:cs typeface="Georgia"/>
              </a:rPr>
              <a:t>ing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sp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ific 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mm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</a:t>
            </a:r>
            <a:r>
              <a:rPr sz="1800" spc="-5" dirty="0">
                <a:latin typeface="Georgia"/>
                <a:cs typeface="Georgia"/>
              </a:rPr>
              <a:t>d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tions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g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ing f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tility t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ea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&amp; fo</a:t>
            </a:r>
            <a:r>
              <a:rPr sz="1800" spc="-5" dirty="0">
                <a:latin typeface="Georgia"/>
                <a:cs typeface="Georgia"/>
              </a:rPr>
              <a:t>cu</a:t>
            </a:r>
            <a:r>
              <a:rPr sz="1800" dirty="0">
                <a:latin typeface="Georgia"/>
                <a:cs typeface="Georgia"/>
              </a:rPr>
              <a:t>s on t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ea</a:t>
            </a:r>
            <a:r>
              <a:rPr sz="1800" dirty="0">
                <a:latin typeface="Georgia"/>
                <a:cs typeface="Georgia"/>
              </a:rPr>
              <a:t>ting</a:t>
            </a:r>
            <a:r>
              <a:rPr sz="1800" spc="-10" dirty="0">
                <a:latin typeface="Georgia"/>
                <a:cs typeface="Georgia"/>
              </a:rPr>
              <a:t> P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OS</a:t>
            </a:r>
            <a:endParaRPr sz="1800">
              <a:latin typeface="Georgia"/>
              <a:cs typeface="Georgia"/>
            </a:endParaRPr>
          </a:p>
          <a:p>
            <a:pPr marL="285115" marR="234950" indent="-272415">
              <a:lnSpc>
                <a:spcPct val="100000"/>
              </a:lnSpc>
              <a:spcBef>
                <a:spcPts val="430"/>
              </a:spcBef>
              <a:buClr>
                <a:srgbClr val="D16349"/>
              </a:buClr>
              <a:buChar char="•"/>
              <a:tabLst>
                <a:tab pos="159385" algn="l"/>
              </a:tabLst>
            </a:pPr>
            <a:r>
              <a:rPr sz="1800" dirty="0">
                <a:latin typeface="Georgia"/>
                <a:cs typeface="Georgia"/>
              </a:rPr>
              <a:t>En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u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g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d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dirty="0">
                <a:latin typeface="Georgia"/>
                <a:cs typeface="Georgia"/>
              </a:rPr>
              <a:t>ic</a:t>
            </a:r>
            <a:r>
              <a:rPr sz="1800" spc="-5" dirty="0">
                <a:latin typeface="Georgia"/>
                <a:cs typeface="Georgia"/>
              </a:rPr>
              <a:t> d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lop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 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nd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ch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s f</a:t>
            </a:r>
            <a:r>
              <a:rPr sz="1800" spc="-5" dirty="0">
                <a:latin typeface="Georgia"/>
                <a:cs typeface="Georgia"/>
              </a:rPr>
              <a:t>u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u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e o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tion is 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ss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nti</a:t>
            </a:r>
            <a:r>
              <a:rPr sz="1800" spc="5" dirty="0">
                <a:latin typeface="Georgia"/>
                <a:cs typeface="Georgia"/>
              </a:rPr>
              <a:t>al</a:t>
            </a:r>
            <a:endParaRPr sz="1800">
              <a:latin typeface="Georgia"/>
              <a:cs typeface="Georgia"/>
            </a:endParaRPr>
          </a:p>
          <a:p>
            <a:pPr marL="285115" marR="147320" indent="-272415">
              <a:lnSpc>
                <a:spcPct val="100000"/>
              </a:lnSpc>
              <a:spcBef>
                <a:spcPts val="430"/>
              </a:spcBef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</a:tabLst>
            </a:pPr>
            <a:r>
              <a:rPr sz="180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duc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tion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 p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ot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p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duc</a:t>
            </a:r>
            <a:r>
              <a:rPr sz="1800" dirty="0">
                <a:latin typeface="Georgia"/>
                <a:cs typeface="Georgia"/>
              </a:rPr>
              <a:t>ti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dirty="0">
                <a:latin typeface="Georgia"/>
                <a:cs typeface="Georgia"/>
              </a:rPr>
              <a:t>e o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g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ns </a:t>
            </a:r>
            <a:r>
              <a:rPr sz="1800" spc="-5" dirty="0">
                <a:latin typeface="Georgia"/>
                <a:cs typeface="Georgia"/>
              </a:rPr>
              <a:t>(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.</a:t>
            </a:r>
            <a:r>
              <a:rPr sz="1800" spc="-5" dirty="0">
                <a:latin typeface="Georgia"/>
                <a:cs typeface="Georgia"/>
              </a:rPr>
              <a:t>g</a:t>
            </a:r>
            <a:r>
              <a:rPr sz="1800" dirty="0">
                <a:latin typeface="Georgia"/>
                <a:cs typeface="Georgia"/>
              </a:rPr>
              <a:t>.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TI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ntion)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1905000"/>
            <a:ext cx="2663825" cy="3995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293620">
              <a:lnSpc>
                <a:spcPct val="100000"/>
              </a:lnSpc>
            </a:pPr>
            <a:r>
              <a:rPr spc="-5" dirty="0"/>
              <a:t>I</a:t>
            </a:r>
            <a:r>
              <a:rPr spc="-10" dirty="0"/>
              <a:t>n</a:t>
            </a:r>
            <a:r>
              <a:rPr spc="-5" dirty="0"/>
              <a:t>f</a:t>
            </a:r>
            <a:r>
              <a:rPr dirty="0"/>
              <a:t>ert</a:t>
            </a:r>
            <a:r>
              <a:rPr spc="5" dirty="0"/>
              <a:t>i</a:t>
            </a:r>
            <a:r>
              <a:rPr dirty="0"/>
              <a:t>l</a:t>
            </a:r>
            <a:r>
              <a:rPr spc="5" dirty="0"/>
              <a:t>i</a:t>
            </a:r>
            <a:r>
              <a:rPr dirty="0"/>
              <a:t>ty</a:t>
            </a:r>
            <a:r>
              <a:rPr spc="-10" dirty="0"/>
              <a:t> </a:t>
            </a:r>
            <a:r>
              <a:rPr spc="-5" dirty="0"/>
              <a:t>T</a:t>
            </a:r>
            <a:r>
              <a:rPr dirty="0"/>
              <a:t>herapies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997" y="1688715"/>
            <a:ext cx="4891405" cy="283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 indent="-217804">
              <a:lnSpc>
                <a:spcPct val="100000"/>
              </a:lnSpc>
              <a:buClr>
                <a:srgbClr val="D16349"/>
              </a:buClr>
              <a:buChar char="•"/>
              <a:tabLst>
                <a:tab pos="231140" algn="l"/>
              </a:tabLst>
            </a:pPr>
            <a:r>
              <a:rPr sz="2700" spc="5" dirty="0">
                <a:latin typeface="Georgia"/>
                <a:cs typeface="Georgia"/>
              </a:rPr>
              <a:t>W</a:t>
            </a:r>
            <a:r>
              <a:rPr sz="2700" dirty="0">
                <a:latin typeface="Georgia"/>
                <a:cs typeface="Georgia"/>
              </a:rPr>
              <a:t>ei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ht</a:t>
            </a:r>
            <a:r>
              <a:rPr sz="2700" spc="-10" dirty="0">
                <a:latin typeface="Georgia"/>
                <a:cs typeface="Georgia"/>
              </a:rPr>
              <a:t> l</a:t>
            </a:r>
            <a:r>
              <a:rPr sz="2700" spc="-5" dirty="0">
                <a:latin typeface="Georgia"/>
                <a:cs typeface="Georgia"/>
              </a:rPr>
              <a:t>oss</a:t>
            </a:r>
            <a:r>
              <a:rPr sz="2700" spc="-10" dirty="0">
                <a:latin typeface="Georgia"/>
                <a:cs typeface="Georgia"/>
              </a:rPr>
              <a:t>/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x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rc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(</a:t>
            </a:r>
            <a:r>
              <a:rPr sz="2700" dirty="0">
                <a:latin typeface="Georgia"/>
                <a:cs typeface="Georgia"/>
              </a:rPr>
              <a:t>If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e)</a:t>
            </a:r>
            <a:endParaRPr sz="2700">
              <a:latin typeface="Georgia"/>
              <a:cs typeface="Georgia"/>
            </a:endParaRPr>
          </a:p>
          <a:p>
            <a:pPr marL="230504" indent="-217804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231140" algn="l"/>
              </a:tabLst>
            </a:pPr>
            <a:r>
              <a:rPr sz="2700" spc="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form</a:t>
            </a:r>
            <a:r>
              <a:rPr sz="2700" dirty="0">
                <a:latin typeface="Georgia"/>
                <a:cs typeface="Georgia"/>
              </a:rPr>
              <a:t>in</a:t>
            </a:r>
            <a:endParaRPr sz="2700">
              <a:latin typeface="Georgia"/>
              <a:cs typeface="Georgia"/>
            </a:endParaRPr>
          </a:p>
          <a:p>
            <a:pPr marL="230504" indent="-217170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231140" algn="l"/>
              </a:tabLst>
            </a:pPr>
            <a:r>
              <a:rPr sz="2700" spc="-10" dirty="0">
                <a:latin typeface="Georgia"/>
                <a:cs typeface="Georgia"/>
              </a:rPr>
              <a:t>Cl</a:t>
            </a:r>
            <a:r>
              <a:rPr sz="2700" spc="-5" dirty="0">
                <a:latin typeface="Georgia"/>
                <a:cs typeface="Georgia"/>
              </a:rPr>
              <a:t>om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hene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e</a:t>
            </a:r>
            <a:endParaRPr sz="2700">
              <a:latin typeface="Georgia"/>
              <a:cs typeface="Georgia"/>
            </a:endParaRPr>
          </a:p>
          <a:p>
            <a:pPr marL="230504" indent="-217804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231140" algn="l"/>
              </a:tabLst>
            </a:pPr>
            <a:r>
              <a:rPr sz="2700" spc="-5" dirty="0">
                <a:latin typeface="Georgia"/>
                <a:cs typeface="Georgia"/>
              </a:rPr>
              <a:t>Go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do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ro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y</a:t>
            </a:r>
            <a:endParaRPr sz="2700">
              <a:latin typeface="Georgia"/>
              <a:cs typeface="Georgia"/>
            </a:endParaRPr>
          </a:p>
          <a:p>
            <a:pPr marL="230504" indent="-217804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231140" algn="l"/>
              </a:tabLst>
            </a:pPr>
            <a:r>
              <a:rPr sz="2700" dirty="0">
                <a:latin typeface="Georgia"/>
                <a:cs typeface="Georgia"/>
              </a:rPr>
              <a:t>Invi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iz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endParaRPr sz="2700">
              <a:latin typeface="Georgia"/>
              <a:cs typeface="Georgia"/>
            </a:endParaRPr>
          </a:p>
          <a:p>
            <a:pPr marL="229870" indent="-217170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Char char="•"/>
              <a:tabLst>
                <a:tab pos="230504" algn="l"/>
              </a:tabLst>
            </a:pP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l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pt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ns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2362200"/>
            <a:ext cx="3428999" cy="2446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011680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hey</a:t>
            </a:r>
            <a:r>
              <a:rPr spc="15" dirty="0"/>
              <a:t> </a:t>
            </a:r>
            <a:r>
              <a:rPr dirty="0"/>
              <a:t>B</a:t>
            </a:r>
            <a:r>
              <a:rPr spc="-5" dirty="0"/>
              <a:t>o</a:t>
            </a:r>
            <a:r>
              <a:rPr dirty="0"/>
              <a:t>th</a:t>
            </a:r>
            <a:r>
              <a:rPr spc="10" dirty="0"/>
              <a:t> </a:t>
            </a:r>
            <a:r>
              <a:rPr spc="-5" dirty="0"/>
              <a:t>H</a:t>
            </a:r>
            <a:r>
              <a:rPr dirty="0"/>
              <a:t>ave P</a:t>
            </a:r>
            <a:r>
              <a:rPr spc="5" dirty="0"/>
              <a:t>C</a:t>
            </a:r>
            <a:r>
              <a:rPr dirty="0"/>
              <a:t>O</a:t>
            </a:r>
            <a:r>
              <a:rPr spc="-5" dirty="0"/>
              <a:t>S</a:t>
            </a:r>
            <a:r>
              <a:rPr dirty="0"/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615690"/>
            <a:ext cx="7869555" cy="127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-10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&amp; 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spc="-10" dirty="0">
                <a:latin typeface="Georgia"/>
                <a:cs typeface="Georgia"/>
              </a:rPr>
              <a:t>la</a:t>
            </a:r>
            <a:r>
              <a:rPr sz="2700" spc="-5" dirty="0">
                <a:latin typeface="Georgia"/>
                <a:cs typeface="Georgia"/>
              </a:rPr>
              <a:t>ss</a:t>
            </a:r>
            <a:r>
              <a:rPr sz="2700" dirty="0">
                <a:latin typeface="Georgia"/>
                <a:cs typeface="Georgia"/>
              </a:rPr>
              <a:t>ic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10" dirty="0">
                <a:latin typeface="Georgia"/>
                <a:cs typeface="Georgia"/>
              </a:rPr>
              <a:t>u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v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.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n,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he</a:t>
            </a:r>
            <a:r>
              <a:rPr sz="2700" spc="-10" dirty="0">
                <a:latin typeface="Georgia"/>
                <a:cs typeface="Georgia"/>
              </a:rPr>
              <a:t>al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hy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rl</a:t>
            </a:r>
            <a:endParaRPr sz="2700">
              <a:latin typeface="Georgia"/>
              <a:cs typeface="Georgia"/>
            </a:endParaRPr>
          </a:p>
          <a:p>
            <a:pPr marL="285115" marR="508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185"/>
              <a:buFont typeface="Wingdings 2"/>
              <a:buChar char=""/>
              <a:tabLst>
                <a:tab pos="285750" algn="l"/>
              </a:tabLst>
            </a:pPr>
            <a:r>
              <a:rPr sz="2700" spc="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ff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= 10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ween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heir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os</a:t>
            </a:r>
            <a:r>
              <a:rPr sz="2700" dirty="0">
                <a:latin typeface="Georgia"/>
                <a:cs typeface="Georgia"/>
              </a:rPr>
              <a:t>es</a:t>
            </a:r>
            <a:r>
              <a:rPr sz="2700" spc="-10" dirty="0">
                <a:latin typeface="Georgia"/>
                <a:cs typeface="Georgia"/>
              </a:rPr>
              <a:t> a</a:t>
            </a:r>
            <a:r>
              <a:rPr sz="2700" dirty="0">
                <a:latin typeface="Georgia"/>
                <a:cs typeface="Georgia"/>
              </a:rPr>
              <a:t>nd ini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 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0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ent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3252470">
              <a:lnSpc>
                <a:spcPct val="100000"/>
              </a:lnSpc>
            </a:pPr>
            <a:r>
              <a:rPr spc="-5" dirty="0"/>
              <a:t>S</a:t>
            </a:r>
            <a:r>
              <a:rPr dirty="0"/>
              <a:t>u</a:t>
            </a:r>
            <a:r>
              <a:rPr spc="-5" dirty="0"/>
              <a:t>mm</a:t>
            </a:r>
            <a:r>
              <a:rPr dirty="0"/>
              <a:t>ary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487170" indent="-274320">
              <a:lnSpc>
                <a:spcPts val="2020"/>
              </a:lnSpc>
              <a:buClr>
                <a:srgbClr val="D16349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spc="-5" dirty="0"/>
              <a:t>O</a:t>
            </a:r>
            <a:r>
              <a:rPr dirty="0"/>
              <a:t>p</a:t>
            </a:r>
            <a:r>
              <a:rPr spc="-5" dirty="0"/>
              <a:t>tima</a:t>
            </a:r>
            <a:r>
              <a:rPr dirty="0"/>
              <a:t>l</a:t>
            </a:r>
            <a:r>
              <a:rPr spc="20" dirty="0"/>
              <a:t> 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0" dirty="0"/>
              <a:t>d</a:t>
            </a:r>
            <a:r>
              <a:rPr spc="-5" dirty="0"/>
              <a:t>i</a:t>
            </a:r>
            <a:r>
              <a:rPr spc="-10" dirty="0"/>
              <a:t>c</a:t>
            </a:r>
            <a:r>
              <a:rPr spc="-5" dirty="0"/>
              <a:t>al Mana</a:t>
            </a:r>
            <a:r>
              <a:rPr dirty="0"/>
              <a:t>g</a:t>
            </a:r>
            <a:r>
              <a:rPr spc="5" dirty="0"/>
              <a:t>e</a:t>
            </a:r>
            <a:r>
              <a:rPr spc="-5" dirty="0"/>
              <a:t>m</a:t>
            </a:r>
            <a:r>
              <a:rPr spc="5" dirty="0"/>
              <a:t>e</a:t>
            </a:r>
            <a:r>
              <a:rPr spc="-10" dirty="0"/>
              <a:t>n</a:t>
            </a:r>
            <a:r>
              <a:rPr dirty="0"/>
              <a:t>t</a:t>
            </a:r>
          </a:p>
          <a:p>
            <a:pPr marL="287020" marR="5080" indent="-274320">
              <a:lnSpc>
                <a:spcPct val="80000"/>
              </a:lnSpc>
              <a:spcBef>
                <a:spcPts val="520"/>
              </a:spcBef>
              <a:buClr>
                <a:srgbClr val="D16349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spc="-5" dirty="0"/>
              <a:t>I</a:t>
            </a:r>
            <a:r>
              <a:rPr spc="-10" dirty="0"/>
              <a:t>d</a:t>
            </a:r>
            <a:r>
              <a:rPr spc="5" dirty="0"/>
              <a:t>e</a:t>
            </a:r>
            <a:r>
              <a:rPr spc="-5" dirty="0"/>
              <a:t>nti</a:t>
            </a:r>
            <a:r>
              <a:rPr dirty="0"/>
              <a:t>f</a:t>
            </a:r>
            <a:r>
              <a:rPr spc="-5" dirty="0"/>
              <a:t>i</a:t>
            </a:r>
            <a:r>
              <a:rPr spc="-10" dirty="0"/>
              <a:t>c</a:t>
            </a:r>
            <a:r>
              <a:rPr spc="-5" dirty="0"/>
              <a:t>ation/T</a:t>
            </a:r>
            <a:r>
              <a:rPr dirty="0"/>
              <a:t>r</a:t>
            </a:r>
            <a:r>
              <a:rPr spc="5" dirty="0"/>
              <a:t>e</a:t>
            </a:r>
            <a:r>
              <a:rPr spc="-5" dirty="0"/>
              <a:t>atm</a:t>
            </a:r>
            <a:r>
              <a:rPr spc="5" dirty="0"/>
              <a:t>e</a:t>
            </a:r>
            <a:r>
              <a:rPr spc="-10" dirty="0"/>
              <a:t>n</a:t>
            </a:r>
            <a:r>
              <a:rPr dirty="0"/>
              <a:t>t</a:t>
            </a:r>
            <a:r>
              <a:rPr spc="40" dirty="0"/>
              <a:t> </a:t>
            </a:r>
            <a:r>
              <a:rPr spc="-5" dirty="0"/>
              <a:t>Co</a:t>
            </a:r>
            <a:r>
              <a:rPr dirty="0"/>
              <a:t>- </a:t>
            </a:r>
            <a:r>
              <a:rPr spc="-5" dirty="0"/>
              <a:t>Mo</a:t>
            </a:r>
            <a:r>
              <a:rPr dirty="0"/>
              <a:t>rb</a:t>
            </a:r>
            <a:r>
              <a:rPr spc="-5" dirty="0"/>
              <a:t>i</a:t>
            </a:r>
            <a:r>
              <a:rPr spc="-10" dirty="0"/>
              <a:t>d</a:t>
            </a:r>
            <a:r>
              <a:rPr spc="-5" dirty="0"/>
              <a:t>iti</a:t>
            </a:r>
            <a:r>
              <a:rPr spc="5" dirty="0"/>
              <a:t>e</a:t>
            </a:r>
            <a:r>
              <a:rPr dirty="0"/>
              <a:t>s</a:t>
            </a:r>
          </a:p>
          <a:p>
            <a:pPr marL="561340" lvl="1" indent="-274320">
              <a:lnSpc>
                <a:spcPct val="100000"/>
              </a:lnSpc>
              <a:spcBef>
                <a:spcPts val="5"/>
              </a:spcBef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1900" spc="-1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esi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endParaRPr sz="19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Di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1900" spc="-1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es</a:t>
            </a:r>
            <a:endParaRPr sz="19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AF</a:t>
            </a:r>
            <a:r>
              <a:rPr sz="1900" spc="-1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endParaRPr sz="1900">
              <a:latin typeface="Georgia"/>
              <a:cs typeface="Georgia"/>
            </a:endParaRPr>
          </a:p>
          <a:p>
            <a:pPr marL="561340" lvl="1" indent="-274320">
              <a:lnSpc>
                <a:spcPts val="2275"/>
              </a:lnSpc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Hy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pe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ensio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endParaRPr sz="1900">
              <a:latin typeface="Georgia"/>
              <a:cs typeface="Georgia"/>
            </a:endParaRPr>
          </a:p>
          <a:p>
            <a:pPr marL="287020" indent="-274320">
              <a:lnSpc>
                <a:spcPts val="2515"/>
              </a:lnSpc>
              <a:buClr>
                <a:srgbClr val="D16349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dirty="0"/>
              <a:t>R</a:t>
            </a:r>
            <a:r>
              <a:rPr spc="5" dirty="0"/>
              <a:t>e</a:t>
            </a:r>
            <a:r>
              <a:rPr dirty="0"/>
              <a:t>f</a:t>
            </a:r>
            <a:r>
              <a:rPr spc="5" dirty="0"/>
              <a:t>e</a:t>
            </a:r>
            <a:r>
              <a:rPr dirty="0"/>
              <a:t>rr</a:t>
            </a:r>
            <a:r>
              <a:rPr spc="-5" dirty="0"/>
              <a:t>a</a:t>
            </a:r>
            <a:r>
              <a:rPr dirty="0"/>
              <a:t>l</a:t>
            </a:r>
            <a:r>
              <a:rPr spc="-5" dirty="0"/>
              <a:t> 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</a:t>
            </a:r>
            <a:r>
              <a:rPr spc="20" dirty="0"/>
              <a:t> </a:t>
            </a:r>
            <a:r>
              <a:rPr spc="-5" dirty="0"/>
              <a:t>S</a:t>
            </a:r>
            <a:r>
              <a:rPr spc="5" dirty="0"/>
              <a:t>e</a:t>
            </a:r>
            <a:r>
              <a:rPr dirty="0"/>
              <a:t>rv</a:t>
            </a:r>
            <a:r>
              <a:rPr spc="-5" dirty="0"/>
              <a:t>i</a:t>
            </a:r>
            <a:r>
              <a:rPr spc="-10" dirty="0"/>
              <a:t>c</a:t>
            </a:r>
            <a:r>
              <a:rPr spc="5" dirty="0"/>
              <a:t>e</a:t>
            </a:r>
            <a:r>
              <a:rPr dirty="0"/>
              <a:t>s</a:t>
            </a:r>
          </a:p>
          <a:p>
            <a:pPr marL="561340" lvl="1" indent="-274320">
              <a:lnSpc>
                <a:spcPct val="100000"/>
              </a:lnSpc>
              <a:spcBef>
                <a:spcPts val="5"/>
              </a:spcBef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spc="-1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osme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ic</a:t>
            </a:r>
            <a:endParaRPr sz="19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5"/>
              </a:spcBef>
            </a:pPr>
            <a:r>
              <a:rPr sz="12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250" spc="4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700" spc="-5" dirty="0"/>
              <a:t>A</a:t>
            </a:r>
            <a:r>
              <a:rPr sz="1700" spc="5" dirty="0"/>
              <a:t>e</a:t>
            </a:r>
            <a:r>
              <a:rPr sz="1700" spc="-5" dirty="0"/>
              <a:t>s</a:t>
            </a:r>
            <a:r>
              <a:rPr sz="1700" dirty="0"/>
              <a:t>th</a:t>
            </a:r>
            <a:r>
              <a:rPr sz="1700" spc="5" dirty="0"/>
              <a:t>e</a:t>
            </a:r>
            <a:r>
              <a:rPr sz="1700" dirty="0"/>
              <a:t>t</a:t>
            </a:r>
            <a:r>
              <a:rPr sz="1700" spc="5" dirty="0"/>
              <a:t>i</a:t>
            </a:r>
            <a:r>
              <a:rPr sz="1700" spc="-10" dirty="0"/>
              <a:t>c</a:t>
            </a:r>
            <a:r>
              <a:rPr sz="1700" spc="5" dirty="0"/>
              <a:t>ia</a:t>
            </a:r>
            <a:r>
              <a:rPr sz="1700" dirty="0"/>
              <a:t>ns</a:t>
            </a:r>
            <a:endParaRPr sz="1700">
              <a:latin typeface="Times New Roman"/>
              <a:cs typeface="Times New Roman"/>
            </a:endParaRPr>
          </a:p>
          <a:p>
            <a:pPr marL="607060">
              <a:lnSpc>
                <a:spcPts val="2035"/>
              </a:lnSpc>
            </a:pPr>
            <a:r>
              <a:rPr sz="12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250" spc="4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700" spc="-10" dirty="0"/>
              <a:t>D</a:t>
            </a:r>
            <a:r>
              <a:rPr sz="1700" spc="5" dirty="0"/>
              <a:t>e</a:t>
            </a:r>
            <a:r>
              <a:rPr sz="1700" spc="-5" dirty="0"/>
              <a:t>rm</a:t>
            </a:r>
            <a:r>
              <a:rPr sz="1700" spc="5" dirty="0"/>
              <a:t>a</a:t>
            </a:r>
            <a:r>
              <a:rPr sz="1700" dirty="0"/>
              <a:t>t</a:t>
            </a:r>
            <a:r>
              <a:rPr sz="1700" spc="5" dirty="0"/>
              <a:t>olo</a:t>
            </a:r>
            <a:r>
              <a:rPr sz="1700" spc="-5" dirty="0"/>
              <a:t>g</a:t>
            </a:r>
            <a:r>
              <a:rPr sz="1700" dirty="0"/>
              <a:t>y</a:t>
            </a:r>
            <a:endParaRPr sz="1700">
              <a:latin typeface="Times New Roman"/>
              <a:cs typeface="Times New Roman"/>
            </a:endParaRPr>
          </a:p>
          <a:p>
            <a:pPr marL="561340" lvl="1" indent="-274320">
              <a:lnSpc>
                <a:spcPts val="2275"/>
              </a:lnSpc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en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al H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endParaRPr sz="19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ep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duc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1900" spc="-1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19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En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d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cr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inolo</a:t>
            </a:r>
            <a:r>
              <a:rPr sz="1900" spc="-15" dirty="0">
                <a:solidFill>
                  <a:srgbClr val="646B86"/>
                </a:solidFill>
                <a:latin typeface="Georgia"/>
                <a:cs typeface="Georgia"/>
              </a:rPr>
              <a:t>g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15595" indent="-274320">
              <a:lnSpc>
                <a:spcPts val="2020"/>
              </a:lnSpc>
              <a:buClr>
                <a:srgbClr val="D16349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spc="-5" dirty="0"/>
              <a:t>Ext</a:t>
            </a:r>
            <a:r>
              <a:rPr spc="5" dirty="0"/>
              <a:t>e</a:t>
            </a:r>
            <a:r>
              <a:rPr spc="-10" dirty="0"/>
              <a:t>n</a:t>
            </a:r>
            <a:r>
              <a:rPr dirty="0"/>
              <a:t>s</a:t>
            </a:r>
            <a:r>
              <a:rPr spc="-5" dirty="0"/>
              <a:t>i</a:t>
            </a:r>
            <a:r>
              <a:rPr dirty="0"/>
              <a:t>ve</a:t>
            </a:r>
            <a:r>
              <a:rPr spc="15" dirty="0"/>
              <a:t> </a:t>
            </a:r>
            <a:r>
              <a:rPr spc="-5" dirty="0"/>
              <a:t>O</a:t>
            </a:r>
            <a:r>
              <a:rPr spc="-10" dirty="0"/>
              <a:t>n</a:t>
            </a:r>
            <a:r>
              <a:rPr dirty="0"/>
              <a:t>g</a:t>
            </a:r>
            <a:r>
              <a:rPr spc="-5" dirty="0"/>
              <a:t>oi</a:t>
            </a:r>
            <a:r>
              <a:rPr spc="-10" dirty="0"/>
              <a:t>n</a:t>
            </a:r>
            <a:r>
              <a:rPr dirty="0"/>
              <a:t>g</a:t>
            </a:r>
            <a:r>
              <a:rPr spc="30" dirty="0"/>
              <a:t> </a:t>
            </a:r>
            <a:r>
              <a:rPr dirty="0"/>
              <a:t>P</a:t>
            </a:r>
            <a:r>
              <a:rPr spc="-5" dirty="0"/>
              <a:t>ati</a:t>
            </a:r>
            <a:r>
              <a:rPr spc="5" dirty="0"/>
              <a:t>e</a:t>
            </a:r>
            <a:r>
              <a:rPr spc="-5" dirty="0"/>
              <a:t>nt E</a:t>
            </a:r>
            <a:r>
              <a:rPr spc="-10" dirty="0"/>
              <a:t>d</a:t>
            </a:r>
            <a:r>
              <a:rPr dirty="0"/>
              <a:t>u</a:t>
            </a:r>
            <a:r>
              <a:rPr spc="-10" dirty="0"/>
              <a:t>c</a:t>
            </a:r>
            <a:r>
              <a:rPr spc="-5" dirty="0"/>
              <a:t>ation</a:t>
            </a:r>
          </a:p>
          <a:p>
            <a:pPr marL="561340" lvl="1" indent="-274320">
              <a:lnSpc>
                <a:spcPct val="100000"/>
              </a:lnSpc>
              <a:spcBef>
                <a:spcPts val="20"/>
              </a:spcBef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1900" spc="-1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-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el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ed</a:t>
            </a:r>
            <a:endParaRPr sz="1900">
              <a:latin typeface="Georgia"/>
              <a:cs typeface="Georgia"/>
            </a:endParaRPr>
          </a:p>
          <a:p>
            <a:pPr marL="607060">
              <a:lnSpc>
                <a:spcPts val="2035"/>
              </a:lnSpc>
              <a:spcBef>
                <a:spcPts val="5"/>
              </a:spcBef>
            </a:pPr>
            <a:r>
              <a:rPr sz="12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250" spc="4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hlinkClick r:id="rId2"/>
              </a:rPr>
              <a:t>www</a:t>
            </a:r>
            <a:r>
              <a:rPr sz="1700" spc="-5" dirty="0">
                <a:hlinkClick r:id="rId2"/>
              </a:rPr>
              <a:t>.</a:t>
            </a:r>
            <a:r>
              <a:rPr sz="1700" dirty="0">
                <a:hlinkClick r:id="rId2"/>
              </a:rPr>
              <a:t>y</a:t>
            </a:r>
            <a:r>
              <a:rPr sz="1700" spc="5" dirty="0">
                <a:hlinkClick r:id="rId2"/>
              </a:rPr>
              <a:t>o</a:t>
            </a:r>
            <a:r>
              <a:rPr sz="1700" spc="-10" dirty="0">
                <a:hlinkClick r:id="rId2"/>
              </a:rPr>
              <a:t>u</a:t>
            </a:r>
            <a:r>
              <a:rPr sz="1700" spc="-15" dirty="0">
                <a:hlinkClick r:id="rId2"/>
              </a:rPr>
              <a:t>n</a:t>
            </a:r>
            <a:r>
              <a:rPr sz="1700" spc="-5" dirty="0">
                <a:hlinkClick r:id="rId2"/>
              </a:rPr>
              <a:t>g</a:t>
            </a:r>
            <a:r>
              <a:rPr sz="1700" spc="-10" dirty="0">
                <a:hlinkClick r:id="rId2"/>
              </a:rPr>
              <a:t>w</a:t>
            </a:r>
            <a:r>
              <a:rPr sz="1700" spc="5" dirty="0">
                <a:hlinkClick r:id="rId2"/>
              </a:rPr>
              <a:t>o</a:t>
            </a:r>
            <a:r>
              <a:rPr sz="1700" spc="-5" dirty="0">
                <a:hlinkClick r:id="rId2"/>
              </a:rPr>
              <a:t>m</a:t>
            </a:r>
            <a:r>
              <a:rPr sz="1700" spc="-10" dirty="0">
                <a:hlinkClick r:id="rId2"/>
              </a:rPr>
              <a:t>e</a:t>
            </a:r>
            <a:r>
              <a:rPr sz="1700" dirty="0">
                <a:hlinkClick r:id="rId2"/>
              </a:rPr>
              <a:t>n</a:t>
            </a:r>
            <a:r>
              <a:rPr sz="1700" spc="-10" dirty="0">
                <a:hlinkClick r:id="rId2"/>
              </a:rPr>
              <a:t>sh</a:t>
            </a:r>
            <a:r>
              <a:rPr sz="1700" spc="5" dirty="0">
                <a:hlinkClick r:id="rId2"/>
              </a:rPr>
              <a:t>eal</a:t>
            </a:r>
            <a:r>
              <a:rPr sz="1700" dirty="0">
                <a:hlinkClick r:id="rId2"/>
              </a:rPr>
              <a:t>t</a:t>
            </a:r>
            <a:r>
              <a:rPr sz="1700" spc="-10" dirty="0">
                <a:hlinkClick r:id="rId2"/>
              </a:rPr>
              <a:t>h</a:t>
            </a:r>
            <a:r>
              <a:rPr sz="1700" spc="-5" dirty="0">
                <a:hlinkClick r:id="rId2"/>
              </a:rPr>
              <a:t>.</a:t>
            </a:r>
            <a:r>
              <a:rPr sz="1700" spc="-10" dirty="0">
                <a:hlinkClick r:id="rId2"/>
              </a:rPr>
              <a:t>o</a:t>
            </a:r>
            <a:r>
              <a:rPr sz="1700" spc="-5" dirty="0">
                <a:hlinkClick r:id="rId2"/>
              </a:rPr>
              <a:t>r</a:t>
            </a:r>
            <a:r>
              <a:rPr sz="1700" dirty="0">
                <a:hlinkClick r:id="rId2"/>
              </a:rPr>
              <a:t>g</a:t>
            </a:r>
            <a:endParaRPr sz="1700">
              <a:latin typeface="Times New Roman"/>
              <a:cs typeface="Times New Roman"/>
            </a:endParaRPr>
          </a:p>
          <a:p>
            <a:pPr marL="561340" lvl="1" indent="-274320">
              <a:lnSpc>
                <a:spcPts val="2275"/>
              </a:lnSpc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ili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endParaRPr sz="19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19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Ad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oles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ent</a:t>
            </a:r>
            <a:endParaRPr sz="19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5"/>
              </a:spcBef>
            </a:pPr>
            <a:r>
              <a:rPr sz="12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250" spc="4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700" dirty="0"/>
              <a:t>ST</a:t>
            </a:r>
            <a:r>
              <a:rPr sz="1700" spc="-10" dirty="0"/>
              <a:t>D</a:t>
            </a:r>
            <a:r>
              <a:rPr sz="1700" spc="5" dirty="0"/>
              <a:t>/</a:t>
            </a:r>
            <a:r>
              <a:rPr sz="1700" dirty="0"/>
              <a:t>H</a:t>
            </a:r>
            <a:r>
              <a:rPr sz="1700" spc="-10" dirty="0"/>
              <a:t>I</a:t>
            </a:r>
            <a:r>
              <a:rPr sz="1700" dirty="0"/>
              <a:t>V </a:t>
            </a:r>
            <a:r>
              <a:rPr sz="1700" spc="-15" dirty="0"/>
              <a:t> </a:t>
            </a:r>
            <a:r>
              <a:rPr sz="1700" dirty="0"/>
              <a:t>&amp;</a:t>
            </a:r>
            <a:r>
              <a:rPr sz="1700" spc="-5" dirty="0"/>
              <a:t> </a:t>
            </a:r>
            <a:r>
              <a:rPr sz="1700" dirty="0"/>
              <a:t>R</a:t>
            </a:r>
            <a:r>
              <a:rPr sz="1700" spc="5" dirty="0"/>
              <a:t>i</a:t>
            </a:r>
            <a:r>
              <a:rPr sz="1700" spc="-5" dirty="0"/>
              <a:t>s</a:t>
            </a:r>
            <a:r>
              <a:rPr sz="1700" dirty="0"/>
              <a:t>k</a:t>
            </a:r>
            <a:r>
              <a:rPr sz="1700" spc="-5" dirty="0"/>
              <a:t> r</a:t>
            </a:r>
            <a:r>
              <a:rPr sz="1700" spc="5" dirty="0"/>
              <a:t>ed</a:t>
            </a:r>
            <a:r>
              <a:rPr sz="1700" dirty="0"/>
              <a:t>u</a:t>
            </a:r>
            <a:r>
              <a:rPr sz="1700" spc="-10" dirty="0"/>
              <a:t>c</a:t>
            </a:r>
            <a:r>
              <a:rPr sz="1700" dirty="0"/>
              <a:t>t</a:t>
            </a:r>
            <a:r>
              <a:rPr sz="1700" spc="5" dirty="0"/>
              <a:t>ion</a:t>
            </a:r>
            <a:endParaRPr sz="170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</a:pPr>
            <a:r>
              <a:rPr sz="12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250" spc="4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700" dirty="0"/>
              <a:t>R</a:t>
            </a:r>
            <a:r>
              <a:rPr sz="1700" spc="5" dirty="0"/>
              <a:t>e</a:t>
            </a:r>
            <a:r>
              <a:rPr sz="1700" spc="-5" dirty="0"/>
              <a:t>pr</a:t>
            </a:r>
            <a:r>
              <a:rPr sz="1700" spc="5" dirty="0"/>
              <a:t>od</a:t>
            </a:r>
            <a:r>
              <a:rPr sz="1700" dirty="0"/>
              <a:t>u</a:t>
            </a:r>
            <a:r>
              <a:rPr sz="1700" spc="-10" dirty="0"/>
              <a:t>c</a:t>
            </a:r>
            <a:r>
              <a:rPr sz="1700" dirty="0"/>
              <a:t>t</a:t>
            </a:r>
            <a:r>
              <a:rPr sz="1700" spc="5" dirty="0"/>
              <a:t>ive</a:t>
            </a:r>
            <a:r>
              <a:rPr sz="1700" spc="-10" dirty="0"/>
              <a:t>/S</a:t>
            </a:r>
            <a:r>
              <a:rPr sz="1700" spc="5" dirty="0"/>
              <a:t>e</a:t>
            </a:r>
            <a:r>
              <a:rPr sz="1700" dirty="0"/>
              <a:t>x</a:t>
            </a:r>
            <a:r>
              <a:rPr sz="1700" spc="-10" dirty="0"/>
              <a:t>u</a:t>
            </a:r>
            <a:r>
              <a:rPr sz="1700" spc="5" dirty="0"/>
              <a:t>ali</a:t>
            </a:r>
            <a:r>
              <a:rPr sz="1700" spc="-15" dirty="0"/>
              <a:t>t</a:t>
            </a:r>
            <a:r>
              <a:rPr sz="1700" dirty="0"/>
              <a:t>y</a:t>
            </a:r>
            <a:endParaRPr sz="170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</a:pPr>
            <a:r>
              <a:rPr sz="12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250" spc="4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700" dirty="0"/>
              <a:t>F</a:t>
            </a:r>
            <a:r>
              <a:rPr sz="1700" spc="5" dirty="0"/>
              <a:t>a</a:t>
            </a:r>
            <a:r>
              <a:rPr sz="1700" spc="-5" dirty="0"/>
              <a:t>m</a:t>
            </a:r>
            <a:r>
              <a:rPr sz="1700" spc="5" dirty="0"/>
              <a:t>il</a:t>
            </a:r>
            <a:r>
              <a:rPr sz="1700" dirty="0"/>
              <a:t>y</a:t>
            </a:r>
            <a:r>
              <a:rPr sz="1700" spc="-15" dirty="0"/>
              <a:t> </a:t>
            </a:r>
            <a:r>
              <a:rPr sz="1700" spc="-5" dirty="0"/>
              <a:t>p</a:t>
            </a:r>
            <a:r>
              <a:rPr sz="1700" spc="5" dirty="0"/>
              <a:t>la</a:t>
            </a:r>
            <a:r>
              <a:rPr sz="1700" dirty="0"/>
              <a:t>nn</a:t>
            </a:r>
            <a:r>
              <a:rPr sz="1700" spc="5" dirty="0"/>
              <a:t>i</a:t>
            </a:r>
            <a:r>
              <a:rPr sz="1700" dirty="0"/>
              <a:t>ng</a:t>
            </a:r>
            <a:endParaRPr sz="1700">
              <a:latin typeface="Times New Roman"/>
              <a:cs typeface="Times New Roman"/>
            </a:endParaRPr>
          </a:p>
          <a:p>
            <a:pPr marL="835660" marR="451484" indent="-228600">
              <a:lnSpc>
                <a:spcPts val="1630"/>
              </a:lnSpc>
              <a:spcBef>
                <a:spcPts val="395"/>
              </a:spcBef>
            </a:pPr>
            <a:r>
              <a:rPr sz="12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250" spc="4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700" dirty="0"/>
              <a:t>S</a:t>
            </a:r>
            <a:r>
              <a:rPr sz="1700" spc="5" dirty="0"/>
              <a:t>e</a:t>
            </a:r>
            <a:r>
              <a:rPr sz="1700" dirty="0"/>
              <a:t>xu</a:t>
            </a:r>
            <a:r>
              <a:rPr sz="1700" spc="5" dirty="0"/>
              <a:t>a</a:t>
            </a:r>
            <a:r>
              <a:rPr sz="1700" dirty="0"/>
              <a:t>l </a:t>
            </a:r>
            <a:r>
              <a:rPr sz="1700" spc="-5" dirty="0"/>
              <a:t>r</a:t>
            </a:r>
            <a:r>
              <a:rPr sz="1700" spc="5" dirty="0"/>
              <a:t>ela</a:t>
            </a:r>
            <a:r>
              <a:rPr sz="1700" dirty="0"/>
              <a:t>t</a:t>
            </a:r>
            <a:r>
              <a:rPr sz="1700" spc="5" dirty="0"/>
              <a:t>io</a:t>
            </a:r>
            <a:r>
              <a:rPr sz="1700" dirty="0"/>
              <a:t>n</a:t>
            </a:r>
            <a:r>
              <a:rPr sz="1700" spc="-5" dirty="0"/>
              <a:t>s</a:t>
            </a:r>
            <a:r>
              <a:rPr sz="1700" dirty="0"/>
              <a:t>h</a:t>
            </a:r>
            <a:r>
              <a:rPr sz="1700" spc="5" dirty="0"/>
              <a:t>i</a:t>
            </a:r>
            <a:r>
              <a:rPr sz="1700" spc="-5" dirty="0"/>
              <a:t>ps</a:t>
            </a:r>
            <a:r>
              <a:rPr sz="1700" spc="5" dirty="0"/>
              <a:t>/</a:t>
            </a:r>
            <a:r>
              <a:rPr sz="1700" dirty="0"/>
              <a:t>n</a:t>
            </a:r>
            <a:r>
              <a:rPr sz="1700" spc="-10" dirty="0"/>
              <a:t>e</a:t>
            </a:r>
            <a:r>
              <a:rPr sz="1700" spc="-5" dirty="0"/>
              <a:t>g</a:t>
            </a:r>
            <a:r>
              <a:rPr sz="1700" spc="-10" dirty="0"/>
              <a:t>o</a:t>
            </a:r>
            <a:r>
              <a:rPr sz="1700" dirty="0"/>
              <a:t>t</a:t>
            </a:r>
            <a:r>
              <a:rPr sz="1700" spc="5" dirty="0"/>
              <a:t>ia</a:t>
            </a:r>
            <a:r>
              <a:rPr sz="1700" dirty="0"/>
              <a:t>t</a:t>
            </a:r>
            <a:r>
              <a:rPr sz="1700" spc="5" dirty="0"/>
              <a:t>i</a:t>
            </a:r>
            <a:r>
              <a:rPr sz="1700" spc="-10" dirty="0"/>
              <a:t>o</a:t>
            </a:r>
            <a:r>
              <a:rPr sz="1700" dirty="0"/>
              <a:t>n</a:t>
            </a:r>
            <a:endParaRPr sz="170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  <a:spcBef>
                <a:spcPts val="10"/>
              </a:spcBef>
            </a:pPr>
            <a:r>
              <a:rPr sz="1250" spc="15" dirty="0">
                <a:solidFill>
                  <a:srgbClr val="8CADAE"/>
                </a:solidFill>
                <a:latin typeface="Wingdings 2"/>
                <a:cs typeface="Wingdings 2"/>
              </a:rPr>
              <a:t></a:t>
            </a:r>
            <a:r>
              <a:rPr sz="1250" spc="15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250" spc="40" dirty="0">
                <a:solidFill>
                  <a:srgbClr val="8CADAE"/>
                </a:solidFill>
                <a:latin typeface="Times New Roman"/>
                <a:cs typeface="Times New Roman"/>
              </a:rPr>
              <a:t> </a:t>
            </a:r>
            <a:r>
              <a:rPr sz="1700" dirty="0"/>
              <a:t>T</a:t>
            </a:r>
            <a:r>
              <a:rPr sz="1700" spc="5" dirty="0"/>
              <a:t>e</a:t>
            </a:r>
            <a:r>
              <a:rPr sz="1700" spc="-5" dirty="0"/>
              <a:t>s</a:t>
            </a:r>
            <a:r>
              <a:rPr sz="1700" dirty="0"/>
              <a:t>t</a:t>
            </a:r>
            <a:r>
              <a:rPr sz="1700" spc="5" dirty="0"/>
              <a:t>i</a:t>
            </a:r>
            <a:r>
              <a:rPr sz="1700" dirty="0"/>
              <a:t>n</a:t>
            </a:r>
            <a:r>
              <a:rPr sz="1700" spc="-5" dirty="0"/>
              <a:t>g</a:t>
            </a:r>
            <a:r>
              <a:rPr sz="1700" spc="5" dirty="0"/>
              <a:t>/</a:t>
            </a:r>
            <a:r>
              <a:rPr sz="1700" dirty="0"/>
              <a:t>T</a:t>
            </a:r>
            <a:r>
              <a:rPr sz="1700" spc="-5" dirty="0"/>
              <a:t>r</a:t>
            </a:r>
            <a:r>
              <a:rPr sz="1700" spc="5" dirty="0"/>
              <a:t>ea</a:t>
            </a:r>
            <a:r>
              <a:rPr sz="1700" dirty="0"/>
              <a:t>t</a:t>
            </a:r>
            <a:r>
              <a:rPr sz="1700" spc="-5" dirty="0"/>
              <a:t>m</a:t>
            </a:r>
            <a:r>
              <a:rPr sz="1700" spc="5" dirty="0"/>
              <a:t>e</a:t>
            </a:r>
            <a:r>
              <a:rPr sz="1700" dirty="0"/>
              <a:t>nt</a:t>
            </a:r>
            <a:r>
              <a:rPr sz="1700" spc="-40" dirty="0"/>
              <a:t> </a:t>
            </a:r>
            <a:r>
              <a:rPr sz="1700" spc="-5" dirty="0"/>
              <a:t>f</a:t>
            </a:r>
            <a:r>
              <a:rPr sz="1700" spc="5" dirty="0"/>
              <a:t>o</a:t>
            </a:r>
            <a:r>
              <a:rPr sz="1700" dirty="0"/>
              <a:t>r</a:t>
            </a:r>
            <a:r>
              <a:rPr sz="1700" spc="-10" dirty="0"/>
              <a:t> </a:t>
            </a:r>
            <a:r>
              <a:rPr sz="1700" dirty="0"/>
              <a:t>ST</a:t>
            </a:r>
            <a:r>
              <a:rPr sz="1700" spc="-10" dirty="0"/>
              <a:t>I</a:t>
            </a:r>
            <a:r>
              <a:rPr sz="1700" dirty="0"/>
              <a:t>s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7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D16349"/>
              </a:buClr>
              <a:buSzPct val="83333"/>
              <a:buFont typeface="Wingdings 2"/>
              <a:buChar char=""/>
              <a:tabLst>
                <a:tab pos="287020" algn="l"/>
              </a:tabLst>
            </a:pPr>
            <a:r>
              <a:rPr spc="-5" dirty="0"/>
              <a:t>S</a:t>
            </a:r>
            <a:r>
              <a:rPr dirty="0"/>
              <a:t>upp</a:t>
            </a:r>
            <a:r>
              <a:rPr spc="-5" dirty="0"/>
              <a:t>o</a:t>
            </a:r>
            <a:r>
              <a:rPr dirty="0"/>
              <a:t>rt</a:t>
            </a:r>
            <a:r>
              <a:rPr spc="15" dirty="0"/>
              <a:t> </a:t>
            </a:r>
            <a:r>
              <a:rPr dirty="0"/>
              <a:t>Gr</a:t>
            </a:r>
            <a:r>
              <a:rPr spc="-5" dirty="0"/>
              <a:t>o</a:t>
            </a:r>
            <a:r>
              <a:rPr dirty="0"/>
              <a:t>ups</a:t>
            </a:r>
          </a:p>
          <a:p>
            <a:pPr marL="561340" lvl="1" indent="-274320">
              <a:lnSpc>
                <a:spcPct val="100000"/>
              </a:lnSpc>
              <a:spcBef>
                <a:spcPts val="5"/>
              </a:spcBef>
              <a:buClr>
                <a:srgbClr val="CCB400"/>
              </a:buClr>
              <a:buSzPct val="68421"/>
              <a:buFont typeface="Wingdings"/>
              <a:buChar char=""/>
              <a:tabLst>
                <a:tab pos="561340" algn="l"/>
              </a:tabLst>
            </a:pP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1900" spc="-1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u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ppo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19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.</a:t>
            </a:r>
            <a:r>
              <a:rPr sz="1900" spc="-1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1900" spc="-5" dirty="0">
                <a:solidFill>
                  <a:srgbClr val="646B86"/>
                </a:solidFill>
                <a:latin typeface="Georgia"/>
                <a:cs typeface="Georgia"/>
              </a:rPr>
              <a:t>rg</a:t>
            </a:r>
            <a:endParaRPr sz="1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938145">
              <a:lnSpc>
                <a:spcPct val="100000"/>
              </a:lnSpc>
            </a:pPr>
            <a:r>
              <a:rPr dirty="0"/>
              <a:t>QU</a:t>
            </a:r>
            <a:r>
              <a:rPr spc="5" dirty="0"/>
              <a:t>E</a:t>
            </a:r>
            <a:r>
              <a:rPr spc="-5" dirty="0"/>
              <a:t>STI</a:t>
            </a:r>
            <a:r>
              <a:rPr dirty="0"/>
              <a:t>ONS</a:t>
            </a:r>
          </a:p>
        </p:txBody>
      </p:sp>
      <p:sp>
        <p:nvSpPr>
          <p:cNvPr id="7" name="object 7"/>
          <p:cNvSpPr/>
          <p:nvPr/>
        </p:nvSpPr>
        <p:spPr>
          <a:xfrm>
            <a:off x="2743198" y="2109741"/>
            <a:ext cx="1844675" cy="2879725"/>
          </a:xfrm>
          <a:custGeom>
            <a:avLst/>
            <a:gdLst/>
            <a:ahLst/>
            <a:cxnLst/>
            <a:rect l="l" t="t" r="r" b="b"/>
            <a:pathLst>
              <a:path w="1844675" h="2879725">
                <a:moveTo>
                  <a:pt x="0" y="0"/>
                </a:moveTo>
                <a:lnTo>
                  <a:pt x="1844337" y="0"/>
                </a:lnTo>
                <a:lnTo>
                  <a:pt x="1844337" y="2879704"/>
                </a:lnTo>
                <a:lnTo>
                  <a:pt x="0" y="2879704"/>
                </a:lnTo>
                <a:lnTo>
                  <a:pt x="0" y="0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5642" y="2109740"/>
            <a:ext cx="1202055" cy="2879725"/>
          </a:xfrm>
          <a:custGeom>
            <a:avLst/>
            <a:gdLst/>
            <a:ahLst/>
            <a:cxnLst/>
            <a:rect l="l" t="t" r="r" b="b"/>
            <a:pathLst>
              <a:path w="1202054" h="2879725">
                <a:moveTo>
                  <a:pt x="1201960" y="2879704"/>
                </a:moveTo>
                <a:lnTo>
                  <a:pt x="0" y="2879704"/>
                </a:lnTo>
                <a:lnTo>
                  <a:pt x="8565" y="0"/>
                </a:lnTo>
                <a:lnTo>
                  <a:pt x="1201960" y="0"/>
                </a:lnTo>
                <a:lnTo>
                  <a:pt x="1201960" y="287970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1918" y="2209335"/>
            <a:ext cx="1099185" cy="2766060"/>
          </a:xfrm>
          <a:custGeom>
            <a:avLst/>
            <a:gdLst/>
            <a:ahLst/>
            <a:cxnLst/>
            <a:rect l="l" t="t" r="r" b="b"/>
            <a:pathLst>
              <a:path w="1099185" h="2766060">
                <a:moveTo>
                  <a:pt x="119910" y="2765882"/>
                </a:moveTo>
                <a:lnTo>
                  <a:pt x="0" y="2213844"/>
                </a:lnTo>
                <a:lnTo>
                  <a:pt x="119910" y="0"/>
                </a:lnTo>
                <a:lnTo>
                  <a:pt x="665217" y="0"/>
                </a:lnTo>
                <a:lnTo>
                  <a:pt x="1099179" y="475208"/>
                </a:lnTo>
                <a:lnTo>
                  <a:pt x="1042079" y="1308956"/>
                </a:lnTo>
                <a:lnTo>
                  <a:pt x="548165" y="1556520"/>
                </a:lnTo>
                <a:lnTo>
                  <a:pt x="605262" y="2660596"/>
                </a:lnTo>
                <a:lnTo>
                  <a:pt x="119910" y="2765882"/>
                </a:lnTo>
                <a:close/>
              </a:path>
            </a:pathLst>
          </a:custGeom>
          <a:solidFill>
            <a:srgbClr val="E8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1919" y="2209336"/>
            <a:ext cx="1099185" cy="2766060"/>
          </a:xfrm>
          <a:custGeom>
            <a:avLst/>
            <a:gdLst/>
            <a:ahLst/>
            <a:cxnLst/>
            <a:rect l="l" t="t" r="r" b="b"/>
            <a:pathLst>
              <a:path w="1099185" h="2766060">
                <a:moveTo>
                  <a:pt x="119910" y="0"/>
                </a:moveTo>
                <a:lnTo>
                  <a:pt x="0" y="2213844"/>
                </a:lnTo>
                <a:lnTo>
                  <a:pt x="119910" y="2765882"/>
                </a:lnTo>
                <a:lnTo>
                  <a:pt x="605262" y="2660596"/>
                </a:lnTo>
                <a:lnTo>
                  <a:pt x="548162" y="1556520"/>
                </a:lnTo>
                <a:lnTo>
                  <a:pt x="1042079" y="1308956"/>
                </a:lnTo>
                <a:lnTo>
                  <a:pt x="1099179" y="475208"/>
                </a:lnTo>
                <a:lnTo>
                  <a:pt x="665217" y="0"/>
                </a:lnTo>
                <a:lnTo>
                  <a:pt x="11991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3201" y="2109740"/>
            <a:ext cx="1844675" cy="2879725"/>
          </a:xfrm>
          <a:custGeom>
            <a:avLst/>
            <a:gdLst/>
            <a:ahLst/>
            <a:cxnLst/>
            <a:rect l="l" t="t" r="r" b="b"/>
            <a:pathLst>
              <a:path w="1844675" h="2879725">
                <a:moveTo>
                  <a:pt x="1844337" y="2879704"/>
                </a:moveTo>
                <a:lnTo>
                  <a:pt x="0" y="2879704"/>
                </a:lnTo>
                <a:lnTo>
                  <a:pt x="1247640" y="2518319"/>
                </a:lnTo>
                <a:lnTo>
                  <a:pt x="0" y="2302056"/>
                </a:lnTo>
                <a:lnTo>
                  <a:pt x="1133442" y="2034574"/>
                </a:lnTo>
                <a:lnTo>
                  <a:pt x="0" y="1787013"/>
                </a:lnTo>
                <a:lnTo>
                  <a:pt x="1079194" y="1573593"/>
                </a:lnTo>
                <a:lnTo>
                  <a:pt x="0" y="1357331"/>
                </a:lnTo>
                <a:lnTo>
                  <a:pt x="1019239" y="1129686"/>
                </a:lnTo>
                <a:lnTo>
                  <a:pt x="0" y="879277"/>
                </a:lnTo>
                <a:lnTo>
                  <a:pt x="865068" y="637405"/>
                </a:lnTo>
                <a:lnTo>
                  <a:pt x="2857" y="409760"/>
                </a:lnTo>
                <a:lnTo>
                  <a:pt x="1039227" y="199191"/>
                </a:lnTo>
                <a:lnTo>
                  <a:pt x="5712" y="0"/>
                </a:lnTo>
                <a:lnTo>
                  <a:pt x="1841482" y="0"/>
                </a:lnTo>
                <a:lnTo>
                  <a:pt x="1844337" y="287970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3203" y="2109741"/>
            <a:ext cx="1844675" cy="2879725"/>
          </a:xfrm>
          <a:custGeom>
            <a:avLst/>
            <a:gdLst/>
            <a:ahLst/>
            <a:cxnLst/>
            <a:rect l="l" t="t" r="r" b="b"/>
            <a:pathLst>
              <a:path w="1844675" h="2879725">
                <a:moveTo>
                  <a:pt x="1841482" y="0"/>
                </a:moveTo>
                <a:lnTo>
                  <a:pt x="5710" y="0"/>
                </a:lnTo>
                <a:lnTo>
                  <a:pt x="1039224" y="199189"/>
                </a:lnTo>
                <a:lnTo>
                  <a:pt x="2855" y="409760"/>
                </a:lnTo>
                <a:lnTo>
                  <a:pt x="865068" y="637405"/>
                </a:lnTo>
                <a:lnTo>
                  <a:pt x="0" y="879277"/>
                </a:lnTo>
                <a:lnTo>
                  <a:pt x="1019239" y="1129686"/>
                </a:lnTo>
                <a:lnTo>
                  <a:pt x="0" y="1357331"/>
                </a:lnTo>
                <a:lnTo>
                  <a:pt x="1079194" y="1573593"/>
                </a:lnTo>
                <a:lnTo>
                  <a:pt x="0" y="1787010"/>
                </a:lnTo>
                <a:lnTo>
                  <a:pt x="1133439" y="2034574"/>
                </a:lnTo>
                <a:lnTo>
                  <a:pt x="0" y="2302056"/>
                </a:lnTo>
                <a:lnTo>
                  <a:pt x="1247640" y="2518319"/>
                </a:lnTo>
                <a:lnTo>
                  <a:pt x="0" y="2879704"/>
                </a:lnTo>
                <a:lnTo>
                  <a:pt x="1844337" y="2879704"/>
                </a:lnTo>
                <a:lnTo>
                  <a:pt x="1841482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4686" y="2741454"/>
            <a:ext cx="288925" cy="612140"/>
          </a:xfrm>
          <a:custGeom>
            <a:avLst/>
            <a:gdLst/>
            <a:ahLst/>
            <a:cxnLst/>
            <a:rect l="l" t="t" r="r" b="b"/>
            <a:pathLst>
              <a:path w="288925" h="612139">
                <a:moveTo>
                  <a:pt x="2855" y="611795"/>
                </a:moveTo>
                <a:lnTo>
                  <a:pt x="0" y="611795"/>
                </a:lnTo>
                <a:lnTo>
                  <a:pt x="0" y="0"/>
                </a:lnTo>
                <a:lnTo>
                  <a:pt x="34260" y="0"/>
                </a:lnTo>
                <a:lnTo>
                  <a:pt x="45680" y="2848"/>
                </a:lnTo>
                <a:lnTo>
                  <a:pt x="54245" y="5693"/>
                </a:lnTo>
                <a:lnTo>
                  <a:pt x="65665" y="8536"/>
                </a:lnTo>
                <a:lnTo>
                  <a:pt x="77085" y="8536"/>
                </a:lnTo>
                <a:lnTo>
                  <a:pt x="91360" y="14227"/>
                </a:lnTo>
                <a:lnTo>
                  <a:pt x="102780" y="17073"/>
                </a:lnTo>
                <a:lnTo>
                  <a:pt x="117055" y="22764"/>
                </a:lnTo>
                <a:lnTo>
                  <a:pt x="128475" y="28458"/>
                </a:lnTo>
                <a:lnTo>
                  <a:pt x="137040" y="31303"/>
                </a:lnTo>
                <a:lnTo>
                  <a:pt x="142750" y="36992"/>
                </a:lnTo>
                <a:lnTo>
                  <a:pt x="157025" y="42683"/>
                </a:lnTo>
                <a:lnTo>
                  <a:pt x="168445" y="51220"/>
                </a:lnTo>
                <a:lnTo>
                  <a:pt x="182720" y="59756"/>
                </a:lnTo>
                <a:lnTo>
                  <a:pt x="194140" y="71138"/>
                </a:lnTo>
                <a:lnTo>
                  <a:pt x="208415" y="82524"/>
                </a:lnTo>
                <a:lnTo>
                  <a:pt x="225545" y="99594"/>
                </a:lnTo>
                <a:lnTo>
                  <a:pt x="231255" y="108134"/>
                </a:lnTo>
                <a:lnTo>
                  <a:pt x="236966" y="113822"/>
                </a:lnTo>
                <a:lnTo>
                  <a:pt x="242676" y="122359"/>
                </a:lnTo>
                <a:lnTo>
                  <a:pt x="245531" y="130898"/>
                </a:lnTo>
                <a:lnTo>
                  <a:pt x="251241" y="136586"/>
                </a:lnTo>
                <a:lnTo>
                  <a:pt x="254096" y="145123"/>
                </a:lnTo>
                <a:lnTo>
                  <a:pt x="259806" y="153660"/>
                </a:lnTo>
                <a:lnTo>
                  <a:pt x="262661" y="165042"/>
                </a:lnTo>
                <a:lnTo>
                  <a:pt x="265516" y="173579"/>
                </a:lnTo>
                <a:lnTo>
                  <a:pt x="271226" y="182118"/>
                </a:lnTo>
                <a:lnTo>
                  <a:pt x="282646" y="227644"/>
                </a:lnTo>
                <a:lnTo>
                  <a:pt x="282646" y="239026"/>
                </a:lnTo>
                <a:lnTo>
                  <a:pt x="285501" y="250409"/>
                </a:lnTo>
                <a:lnTo>
                  <a:pt x="285501" y="278864"/>
                </a:lnTo>
                <a:lnTo>
                  <a:pt x="288356" y="293092"/>
                </a:lnTo>
                <a:lnTo>
                  <a:pt x="285501" y="304474"/>
                </a:lnTo>
                <a:lnTo>
                  <a:pt x="285501" y="315856"/>
                </a:lnTo>
                <a:lnTo>
                  <a:pt x="282646" y="330084"/>
                </a:lnTo>
                <a:lnTo>
                  <a:pt x="282646" y="344312"/>
                </a:lnTo>
                <a:lnTo>
                  <a:pt x="279791" y="352849"/>
                </a:lnTo>
                <a:lnTo>
                  <a:pt x="276936" y="367077"/>
                </a:lnTo>
                <a:lnTo>
                  <a:pt x="274081" y="378459"/>
                </a:lnTo>
                <a:lnTo>
                  <a:pt x="274081" y="389844"/>
                </a:lnTo>
                <a:lnTo>
                  <a:pt x="268371" y="401223"/>
                </a:lnTo>
                <a:lnTo>
                  <a:pt x="262661" y="418297"/>
                </a:lnTo>
                <a:lnTo>
                  <a:pt x="256951" y="429679"/>
                </a:lnTo>
                <a:lnTo>
                  <a:pt x="254096" y="438218"/>
                </a:lnTo>
                <a:lnTo>
                  <a:pt x="248386" y="446752"/>
                </a:lnTo>
                <a:lnTo>
                  <a:pt x="245531" y="455289"/>
                </a:lnTo>
                <a:lnTo>
                  <a:pt x="239821" y="466674"/>
                </a:lnTo>
                <a:lnTo>
                  <a:pt x="234110" y="472362"/>
                </a:lnTo>
                <a:lnTo>
                  <a:pt x="222690" y="489438"/>
                </a:lnTo>
                <a:lnTo>
                  <a:pt x="219835" y="495127"/>
                </a:lnTo>
                <a:lnTo>
                  <a:pt x="194140" y="520737"/>
                </a:lnTo>
                <a:lnTo>
                  <a:pt x="179865" y="532119"/>
                </a:lnTo>
                <a:lnTo>
                  <a:pt x="168445" y="543504"/>
                </a:lnTo>
                <a:lnTo>
                  <a:pt x="154170" y="552038"/>
                </a:lnTo>
                <a:lnTo>
                  <a:pt x="142750" y="563420"/>
                </a:lnTo>
                <a:lnTo>
                  <a:pt x="134185" y="563420"/>
                </a:lnTo>
                <a:lnTo>
                  <a:pt x="128475" y="569114"/>
                </a:lnTo>
                <a:lnTo>
                  <a:pt x="122765" y="571957"/>
                </a:lnTo>
                <a:lnTo>
                  <a:pt x="114200" y="574802"/>
                </a:lnTo>
                <a:lnTo>
                  <a:pt x="102780" y="580493"/>
                </a:lnTo>
                <a:lnTo>
                  <a:pt x="88505" y="586184"/>
                </a:lnTo>
                <a:lnTo>
                  <a:pt x="74230" y="589030"/>
                </a:lnTo>
                <a:lnTo>
                  <a:pt x="65665" y="594724"/>
                </a:lnTo>
                <a:lnTo>
                  <a:pt x="54245" y="600412"/>
                </a:lnTo>
                <a:lnTo>
                  <a:pt x="42825" y="603258"/>
                </a:lnTo>
                <a:lnTo>
                  <a:pt x="31405" y="603258"/>
                </a:lnTo>
                <a:lnTo>
                  <a:pt x="25695" y="606103"/>
                </a:lnTo>
                <a:lnTo>
                  <a:pt x="17130" y="608949"/>
                </a:lnTo>
                <a:lnTo>
                  <a:pt x="11420" y="608949"/>
                </a:lnTo>
                <a:lnTo>
                  <a:pt x="2855" y="611795"/>
                </a:lnTo>
                <a:close/>
              </a:path>
            </a:pathLst>
          </a:custGeom>
          <a:solidFill>
            <a:srgbClr val="9E3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84686" y="2741455"/>
            <a:ext cx="288925" cy="612140"/>
          </a:xfrm>
          <a:custGeom>
            <a:avLst/>
            <a:gdLst/>
            <a:ahLst/>
            <a:cxnLst/>
            <a:rect l="l" t="t" r="r" b="b"/>
            <a:pathLst>
              <a:path w="288925" h="612139">
                <a:moveTo>
                  <a:pt x="0" y="0"/>
                </a:moveTo>
                <a:lnTo>
                  <a:pt x="0" y="611795"/>
                </a:lnTo>
                <a:lnTo>
                  <a:pt x="2855" y="611795"/>
                </a:lnTo>
                <a:lnTo>
                  <a:pt x="11420" y="608949"/>
                </a:lnTo>
                <a:lnTo>
                  <a:pt x="17130" y="608949"/>
                </a:lnTo>
                <a:lnTo>
                  <a:pt x="25695" y="606103"/>
                </a:lnTo>
                <a:lnTo>
                  <a:pt x="31405" y="603258"/>
                </a:lnTo>
                <a:lnTo>
                  <a:pt x="42825" y="603258"/>
                </a:lnTo>
                <a:lnTo>
                  <a:pt x="54245" y="600412"/>
                </a:lnTo>
                <a:lnTo>
                  <a:pt x="65665" y="594721"/>
                </a:lnTo>
                <a:lnTo>
                  <a:pt x="74230" y="589030"/>
                </a:lnTo>
                <a:lnTo>
                  <a:pt x="88505" y="586184"/>
                </a:lnTo>
                <a:lnTo>
                  <a:pt x="102780" y="580493"/>
                </a:lnTo>
                <a:lnTo>
                  <a:pt x="114200" y="574802"/>
                </a:lnTo>
                <a:lnTo>
                  <a:pt x="122765" y="571957"/>
                </a:lnTo>
                <a:lnTo>
                  <a:pt x="128475" y="569111"/>
                </a:lnTo>
                <a:lnTo>
                  <a:pt x="134185" y="563420"/>
                </a:lnTo>
                <a:lnTo>
                  <a:pt x="142750" y="563420"/>
                </a:lnTo>
                <a:lnTo>
                  <a:pt x="154170" y="552038"/>
                </a:lnTo>
                <a:lnTo>
                  <a:pt x="168445" y="543501"/>
                </a:lnTo>
                <a:lnTo>
                  <a:pt x="179865" y="532119"/>
                </a:lnTo>
                <a:lnTo>
                  <a:pt x="194140" y="520737"/>
                </a:lnTo>
                <a:lnTo>
                  <a:pt x="205560" y="509354"/>
                </a:lnTo>
                <a:lnTo>
                  <a:pt x="219835" y="495127"/>
                </a:lnTo>
                <a:lnTo>
                  <a:pt x="222690" y="489436"/>
                </a:lnTo>
                <a:lnTo>
                  <a:pt x="228400" y="480899"/>
                </a:lnTo>
                <a:lnTo>
                  <a:pt x="234110" y="472362"/>
                </a:lnTo>
                <a:lnTo>
                  <a:pt x="239821" y="466671"/>
                </a:lnTo>
                <a:lnTo>
                  <a:pt x="245531" y="455289"/>
                </a:lnTo>
                <a:lnTo>
                  <a:pt x="248386" y="446752"/>
                </a:lnTo>
                <a:lnTo>
                  <a:pt x="254096" y="438215"/>
                </a:lnTo>
                <a:lnTo>
                  <a:pt x="256951" y="429679"/>
                </a:lnTo>
                <a:lnTo>
                  <a:pt x="262661" y="418297"/>
                </a:lnTo>
                <a:lnTo>
                  <a:pt x="265516" y="409760"/>
                </a:lnTo>
                <a:lnTo>
                  <a:pt x="268371" y="401223"/>
                </a:lnTo>
                <a:lnTo>
                  <a:pt x="274081" y="389841"/>
                </a:lnTo>
                <a:lnTo>
                  <a:pt x="274081" y="378459"/>
                </a:lnTo>
                <a:lnTo>
                  <a:pt x="276936" y="367077"/>
                </a:lnTo>
                <a:lnTo>
                  <a:pt x="279791" y="352849"/>
                </a:lnTo>
                <a:lnTo>
                  <a:pt x="282646" y="344312"/>
                </a:lnTo>
                <a:lnTo>
                  <a:pt x="282646" y="330084"/>
                </a:lnTo>
                <a:lnTo>
                  <a:pt x="285501" y="315856"/>
                </a:lnTo>
                <a:lnTo>
                  <a:pt x="285501" y="304474"/>
                </a:lnTo>
                <a:lnTo>
                  <a:pt x="288356" y="293092"/>
                </a:lnTo>
                <a:lnTo>
                  <a:pt x="285501" y="278864"/>
                </a:lnTo>
                <a:lnTo>
                  <a:pt x="285501" y="264636"/>
                </a:lnTo>
                <a:lnTo>
                  <a:pt x="285501" y="250409"/>
                </a:lnTo>
                <a:lnTo>
                  <a:pt x="282646" y="239026"/>
                </a:lnTo>
                <a:lnTo>
                  <a:pt x="282646" y="227644"/>
                </a:lnTo>
                <a:lnTo>
                  <a:pt x="279791" y="216262"/>
                </a:lnTo>
                <a:lnTo>
                  <a:pt x="276936" y="204880"/>
                </a:lnTo>
                <a:lnTo>
                  <a:pt x="274081" y="193497"/>
                </a:lnTo>
                <a:lnTo>
                  <a:pt x="271226" y="182115"/>
                </a:lnTo>
                <a:lnTo>
                  <a:pt x="265516" y="173579"/>
                </a:lnTo>
                <a:lnTo>
                  <a:pt x="262661" y="165042"/>
                </a:lnTo>
                <a:lnTo>
                  <a:pt x="259806" y="153660"/>
                </a:lnTo>
                <a:lnTo>
                  <a:pt x="254096" y="145123"/>
                </a:lnTo>
                <a:lnTo>
                  <a:pt x="251241" y="136586"/>
                </a:lnTo>
                <a:lnTo>
                  <a:pt x="245531" y="130895"/>
                </a:lnTo>
                <a:lnTo>
                  <a:pt x="242676" y="122359"/>
                </a:lnTo>
                <a:lnTo>
                  <a:pt x="236966" y="113822"/>
                </a:lnTo>
                <a:lnTo>
                  <a:pt x="231255" y="108131"/>
                </a:lnTo>
                <a:lnTo>
                  <a:pt x="225545" y="99594"/>
                </a:lnTo>
                <a:lnTo>
                  <a:pt x="219835" y="93903"/>
                </a:lnTo>
                <a:lnTo>
                  <a:pt x="208415" y="82521"/>
                </a:lnTo>
                <a:lnTo>
                  <a:pt x="194140" y="71138"/>
                </a:lnTo>
                <a:lnTo>
                  <a:pt x="182720" y="59756"/>
                </a:lnTo>
                <a:lnTo>
                  <a:pt x="168445" y="51220"/>
                </a:lnTo>
                <a:lnTo>
                  <a:pt x="157025" y="42683"/>
                </a:lnTo>
                <a:lnTo>
                  <a:pt x="142750" y="36992"/>
                </a:lnTo>
                <a:lnTo>
                  <a:pt x="137040" y="31301"/>
                </a:lnTo>
                <a:lnTo>
                  <a:pt x="128475" y="28455"/>
                </a:lnTo>
                <a:lnTo>
                  <a:pt x="122765" y="25610"/>
                </a:lnTo>
                <a:lnTo>
                  <a:pt x="117055" y="22764"/>
                </a:lnTo>
                <a:lnTo>
                  <a:pt x="102780" y="17073"/>
                </a:lnTo>
                <a:lnTo>
                  <a:pt x="91360" y="14227"/>
                </a:lnTo>
                <a:lnTo>
                  <a:pt x="77085" y="8536"/>
                </a:lnTo>
                <a:lnTo>
                  <a:pt x="65665" y="8536"/>
                </a:lnTo>
                <a:lnTo>
                  <a:pt x="54245" y="5691"/>
                </a:lnTo>
                <a:lnTo>
                  <a:pt x="45680" y="2845"/>
                </a:lnTo>
                <a:lnTo>
                  <a:pt x="34260" y="0"/>
                </a:lnTo>
                <a:lnTo>
                  <a:pt x="25695" y="0"/>
                </a:lnTo>
                <a:lnTo>
                  <a:pt x="17130" y="0"/>
                </a:lnTo>
                <a:lnTo>
                  <a:pt x="11420" y="0"/>
                </a:lnTo>
                <a:lnTo>
                  <a:pt x="2855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8212" y="2229252"/>
            <a:ext cx="899794" cy="774065"/>
          </a:xfrm>
          <a:custGeom>
            <a:avLst/>
            <a:gdLst/>
            <a:ahLst/>
            <a:cxnLst/>
            <a:rect l="l" t="t" r="r" b="b"/>
            <a:pathLst>
              <a:path w="899795" h="774064">
                <a:moveTo>
                  <a:pt x="885053" y="2848"/>
                </a:moveTo>
                <a:lnTo>
                  <a:pt x="793693" y="2848"/>
                </a:lnTo>
                <a:lnTo>
                  <a:pt x="802258" y="0"/>
                </a:lnTo>
                <a:lnTo>
                  <a:pt x="879343" y="0"/>
                </a:lnTo>
                <a:lnTo>
                  <a:pt x="885053" y="2848"/>
                </a:lnTo>
                <a:close/>
              </a:path>
              <a:path w="899795" h="774064">
                <a:moveTo>
                  <a:pt x="616682" y="773994"/>
                </a:moveTo>
                <a:lnTo>
                  <a:pt x="0" y="773994"/>
                </a:lnTo>
                <a:lnTo>
                  <a:pt x="0" y="719929"/>
                </a:lnTo>
                <a:lnTo>
                  <a:pt x="2855" y="714235"/>
                </a:lnTo>
                <a:lnTo>
                  <a:pt x="2855" y="697164"/>
                </a:lnTo>
                <a:lnTo>
                  <a:pt x="5710" y="688625"/>
                </a:lnTo>
                <a:lnTo>
                  <a:pt x="5710" y="680091"/>
                </a:lnTo>
                <a:lnTo>
                  <a:pt x="8567" y="671554"/>
                </a:lnTo>
                <a:lnTo>
                  <a:pt x="8567" y="651635"/>
                </a:lnTo>
                <a:lnTo>
                  <a:pt x="14275" y="634562"/>
                </a:lnTo>
                <a:lnTo>
                  <a:pt x="17130" y="623180"/>
                </a:lnTo>
                <a:lnTo>
                  <a:pt x="17130" y="611795"/>
                </a:lnTo>
                <a:lnTo>
                  <a:pt x="19985" y="600415"/>
                </a:lnTo>
                <a:lnTo>
                  <a:pt x="22840" y="591878"/>
                </a:lnTo>
                <a:lnTo>
                  <a:pt x="28550" y="569114"/>
                </a:lnTo>
                <a:lnTo>
                  <a:pt x="34263" y="557732"/>
                </a:lnTo>
                <a:lnTo>
                  <a:pt x="37115" y="546350"/>
                </a:lnTo>
                <a:lnTo>
                  <a:pt x="39970" y="532122"/>
                </a:lnTo>
                <a:lnTo>
                  <a:pt x="45680" y="509354"/>
                </a:lnTo>
                <a:lnTo>
                  <a:pt x="51390" y="497975"/>
                </a:lnTo>
                <a:lnTo>
                  <a:pt x="54245" y="483744"/>
                </a:lnTo>
                <a:lnTo>
                  <a:pt x="62810" y="472365"/>
                </a:lnTo>
                <a:lnTo>
                  <a:pt x="65665" y="458134"/>
                </a:lnTo>
                <a:lnTo>
                  <a:pt x="71375" y="446755"/>
                </a:lnTo>
                <a:lnTo>
                  <a:pt x="77085" y="432524"/>
                </a:lnTo>
                <a:lnTo>
                  <a:pt x="88505" y="409760"/>
                </a:lnTo>
                <a:lnTo>
                  <a:pt x="97070" y="395535"/>
                </a:lnTo>
                <a:lnTo>
                  <a:pt x="102780" y="384150"/>
                </a:lnTo>
                <a:lnTo>
                  <a:pt x="111348" y="372770"/>
                </a:lnTo>
                <a:lnTo>
                  <a:pt x="119910" y="358540"/>
                </a:lnTo>
                <a:lnTo>
                  <a:pt x="128475" y="347160"/>
                </a:lnTo>
                <a:lnTo>
                  <a:pt x="134185" y="332930"/>
                </a:lnTo>
                <a:lnTo>
                  <a:pt x="151315" y="310168"/>
                </a:lnTo>
                <a:lnTo>
                  <a:pt x="162738" y="295940"/>
                </a:lnTo>
                <a:lnTo>
                  <a:pt x="171300" y="284558"/>
                </a:lnTo>
                <a:lnTo>
                  <a:pt x="239823" y="216265"/>
                </a:lnTo>
                <a:lnTo>
                  <a:pt x="254096" y="207728"/>
                </a:lnTo>
                <a:lnTo>
                  <a:pt x="268371" y="196346"/>
                </a:lnTo>
                <a:lnTo>
                  <a:pt x="279791" y="184964"/>
                </a:lnTo>
                <a:lnTo>
                  <a:pt x="296921" y="176424"/>
                </a:lnTo>
                <a:lnTo>
                  <a:pt x="311196" y="167890"/>
                </a:lnTo>
                <a:lnTo>
                  <a:pt x="322616" y="156508"/>
                </a:lnTo>
                <a:lnTo>
                  <a:pt x="339746" y="147971"/>
                </a:lnTo>
                <a:lnTo>
                  <a:pt x="396846" y="113825"/>
                </a:lnTo>
                <a:lnTo>
                  <a:pt x="425396" y="102440"/>
                </a:lnTo>
                <a:lnTo>
                  <a:pt x="439671" y="93906"/>
                </a:lnTo>
                <a:lnTo>
                  <a:pt x="453946" y="88215"/>
                </a:lnTo>
                <a:lnTo>
                  <a:pt x="468221" y="79678"/>
                </a:lnTo>
                <a:lnTo>
                  <a:pt x="479642" y="76830"/>
                </a:lnTo>
                <a:lnTo>
                  <a:pt x="493917" y="68296"/>
                </a:lnTo>
                <a:lnTo>
                  <a:pt x="508192" y="65450"/>
                </a:lnTo>
                <a:lnTo>
                  <a:pt x="522470" y="59759"/>
                </a:lnTo>
                <a:lnTo>
                  <a:pt x="533887" y="56914"/>
                </a:lnTo>
                <a:lnTo>
                  <a:pt x="548165" y="51220"/>
                </a:lnTo>
                <a:lnTo>
                  <a:pt x="559582" y="45531"/>
                </a:lnTo>
                <a:lnTo>
                  <a:pt x="571002" y="42686"/>
                </a:lnTo>
                <a:lnTo>
                  <a:pt x="585277" y="39840"/>
                </a:lnTo>
                <a:lnTo>
                  <a:pt x="596697" y="34149"/>
                </a:lnTo>
                <a:lnTo>
                  <a:pt x="610972" y="31303"/>
                </a:lnTo>
                <a:lnTo>
                  <a:pt x="619537" y="28458"/>
                </a:lnTo>
                <a:lnTo>
                  <a:pt x="633812" y="25610"/>
                </a:lnTo>
                <a:lnTo>
                  <a:pt x="679492" y="14230"/>
                </a:lnTo>
                <a:lnTo>
                  <a:pt x="690912" y="14230"/>
                </a:lnTo>
                <a:lnTo>
                  <a:pt x="702335" y="11385"/>
                </a:lnTo>
                <a:lnTo>
                  <a:pt x="710898" y="8539"/>
                </a:lnTo>
                <a:lnTo>
                  <a:pt x="722318" y="8539"/>
                </a:lnTo>
                <a:lnTo>
                  <a:pt x="730883" y="5693"/>
                </a:lnTo>
                <a:lnTo>
                  <a:pt x="759433" y="5693"/>
                </a:lnTo>
                <a:lnTo>
                  <a:pt x="767998" y="2848"/>
                </a:lnTo>
                <a:lnTo>
                  <a:pt x="896473" y="2848"/>
                </a:lnTo>
                <a:lnTo>
                  <a:pt x="899328" y="5693"/>
                </a:lnTo>
                <a:lnTo>
                  <a:pt x="899328" y="512200"/>
                </a:lnTo>
                <a:lnTo>
                  <a:pt x="827953" y="512200"/>
                </a:lnTo>
                <a:lnTo>
                  <a:pt x="819388" y="515048"/>
                </a:lnTo>
                <a:lnTo>
                  <a:pt x="805116" y="517894"/>
                </a:lnTo>
                <a:lnTo>
                  <a:pt x="782273" y="523585"/>
                </a:lnTo>
                <a:lnTo>
                  <a:pt x="770853" y="532122"/>
                </a:lnTo>
                <a:lnTo>
                  <a:pt x="756578" y="534964"/>
                </a:lnTo>
                <a:lnTo>
                  <a:pt x="708043" y="566268"/>
                </a:lnTo>
                <a:lnTo>
                  <a:pt x="685202" y="591878"/>
                </a:lnTo>
                <a:lnTo>
                  <a:pt x="676640" y="597570"/>
                </a:lnTo>
                <a:lnTo>
                  <a:pt x="673782" y="606106"/>
                </a:lnTo>
                <a:lnTo>
                  <a:pt x="668072" y="611795"/>
                </a:lnTo>
                <a:lnTo>
                  <a:pt x="656652" y="628871"/>
                </a:lnTo>
                <a:lnTo>
                  <a:pt x="653797" y="637405"/>
                </a:lnTo>
                <a:lnTo>
                  <a:pt x="648087" y="643098"/>
                </a:lnTo>
                <a:lnTo>
                  <a:pt x="645232" y="654481"/>
                </a:lnTo>
                <a:lnTo>
                  <a:pt x="639522" y="663015"/>
                </a:lnTo>
                <a:lnTo>
                  <a:pt x="636667" y="674400"/>
                </a:lnTo>
                <a:lnTo>
                  <a:pt x="633812" y="682936"/>
                </a:lnTo>
                <a:lnTo>
                  <a:pt x="630957" y="694319"/>
                </a:lnTo>
                <a:lnTo>
                  <a:pt x="625250" y="708546"/>
                </a:lnTo>
                <a:lnTo>
                  <a:pt x="619537" y="731311"/>
                </a:lnTo>
                <a:lnTo>
                  <a:pt x="619537" y="745539"/>
                </a:lnTo>
                <a:lnTo>
                  <a:pt x="616682" y="759766"/>
                </a:lnTo>
                <a:lnTo>
                  <a:pt x="616682" y="773994"/>
                </a:lnTo>
                <a:close/>
              </a:path>
              <a:path w="899795" h="774064">
                <a:moveTo>
                  <a:pt x="899328" y="515048"/>
                </a:moveTo>
                <a:lnTo>
                  <a:pt x="896473" y="512200"/>
                </a:lnTo>
                <a:lnTo>
                  <a:pt x="899328" y="512200"/>
                </a:lnTo>
                <a:lnTo>
                  <a:pt x="899328" y="515048"/>
                </a:lnTo>
                <a:close/>
              </a:path>
            </a:pathLst>
          </a:custGeom>
          <a:solidFill>
            <a:srgbClr val="9E3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8214" y="2229255"/>
            <a:ext cx="899794" cy="774065"/>
          </a:xfrm>
          <a:custGeom>
            <a:avLst/>
            <a:gdLst/>
            <a:ahLst/>
            <a:cxnLst/>
            <a:rect l="l" t="t" r="r" b="b"/>
            <a:pathLst>
              <a:path w="899795" h="774064">
                <a:moveTo>
                  <a:pt x="899328" y="5691"/>
                </a:moveTo>
                <a:lnTo>
                  <a:pt x="899328" y="515046"/>
                </a:lnTo>
                <a:lnTo>
                  <a:pt x="896473" y="512200"/>
                </a:lnTo>
                <a:lnTo>
                  <a:pt x="887908" y="512200"/>
                </a:lnTo>
                <a:lnTo>
                  <a:pt x="827953" y="512200"/>
                </a:lnTo>
                <a:lnTo>
                  <a:pt x="819388" y="515046"/>
                </a:lnTo>
                <a:lnTo>
                  <a:pt x="805113" y="517891"/>
                </a:lnTo>
                <a:lnTo>
                  <a:pt x="793693" y="520737"/>
                </a:lnTo>
                <a:lnTo>
                  <a:pt x="782273" y="523582"/>
                </a:lnTo>
                <a:lnTo>
                  <a:pt x="770853" y="532119"/>
                </a:lnTo>
                <a:lnTo>
                  <a:pt x="756578" y="534964"/>
                </a:lnTo>
                <a:lnTo>
                  <a:pt x="745158" y="540656"/>
                </a:lnTo>
                <a:lnTo>
                  <a:pt x="730883" y="549192"/>
                </a:lnTo>
                <a:lnTo>
                  <a:pt x="719463" y="557729"/>
                </a:lnTo>
                <a:lnTo>
                  <a:pt x="708043" y="566266"/>
                </a:lnTo>
                <a:lnTo>
                  <a:pt x="693767" y="577648"/>
                </a:lnTo>
                <a:lnTo>
                  <a:pt x="688057" y="583339"/>
                </a:lnTo>
                <a:lnTo>
                  <a:pt x="685202" y="591876"/>
                </a:lnTo>
                <a:lnTo>
                  <a:pt x="676637" y="597567"/>
                </a:lnTo>
                <a:lnTo>
                  <a:pt x="673782" y="606103"/>
                </a:lnTo>
                <a:lnTo>
                  <a:pt x="668072" y="611795"/>
                </a:lnTo>
                <a:lnTo>
                  <a:pt x="662362" y="620331"/>
                </a:lnTo>
                <a:lnTo>
                  <a:pt x="656652" y="628868"/>
                </a:lnTo>
                <a:lnTo>
                  <a:pt x="653797" y="637405"/>
                </a:lnTo>
                <a:lnTo>
                  <a:pt x="648087" y="643096"/>
                </a:lnTo>
                <a:lnTo>
                  <a:pt x="645232" y="654478"/>
                </a:lnTo>
                <a:lnTo>
                  <a:pt x="639522" y="663015"/>
                </a:lnTo>
                <a:lnTo>
                  <a:pt x="636667" y="674397"/>
                </a:lnTo>
                <a:lnTo>
                  <a:pt x="633812" y="682933"/>
                </a:lnTo>
                <a:lnTo>
                  <a:pt x="630957" y="694316"/>
                </a:lnTo>
                <a:lnTo>
                  <a:pt x="625247" y="708543"/>
                </a:lnTo>
                <a:lnTo>
                  <a:pt x="622392" y="719926"/>
                </a:lnTo>
                <a:lnTo>
                  <a:pt x="619537" y="731308"/>
                </a:lnTo>
                <a:lnTo>
                  <a:pt x="619537" y="745536"/>
                </a:lnTo>
                <a:lnTo>
                  <a:pt x="616682" y="759764"/>
                </a:lnTo>
                <a:lnTo>
                  <a:pt x="616682" y="773991"/>
                </a:lnTo>
                <a:lnTo>
                  <a:pt x="0" y="773991"/>
                </a:lnTo>
                <a:lnTo>
                  <a:pt x="0" y="719926"/>
                </a:lnTo>
                <a:lnTo>
                  <a:pt x="2855" y="714235"/>
                </a:lnTo>
                <a:lnTo>
                  <a:pt x="2855" y="705698"/>
                </a:lnTo>
                <a:lnTo>
                  <a:pt x="2855" y="697161"/>
                </a:lnTo>
                <a:lnTo>
                  <a:pt x="5710" y="688625"/>
                </a:lnTo>
                <a:lnTo>
                  <a:pt x="5710" y="680088"/>
                </a:lnTo>
                <a:lnTo>
                  <a:pt x="8565" y="671551"/>
                </a:lnTo>
                <a:lnTo>
                  <a:pt x="8565" y="663015"/>
                </a:lnTo>
                <a:lnTo>
                  <a:pt x="8565" y="651632"/>
                </a:lnTo>
                <a:lnTo>
                  <a:pt x="11420" y="643096"/>
                </a:lnTo>
                <a:lnTo>
                  <a:pt x="14275" y="634559"/>
                </a:lnTo>
                <a:lnTo>
                  <a:pt x="17130" y="623177"/>
                </a:lnTo>
                <a:lnTo>
                  <a:pt x="17130" y="611795"/>
                </a:lnTo>
                <a:lnTo>
                  <a:pt x="19985" y="600412"/>
                </a:lnTo>
                <a:lnTo>
                  <a:pt x="22840" y="591876"/>
                </a:lnTo>
                <a:lnTo>
                  <a:pt x="25695" y="580493"/>
                </a:lnTo>
                <a:lnTo>
                  <a:pt x="28550" y="569111"/>
                </a:lnTo>
                <a:lnTo>
                  <a:pt x="34260" y="557729"/>
                </a:lnTo>
                <a:lnTo>
                  <a:pt x="37115" y="546347"/>
                </a:lnTo>
                <a:lnTo>
                  <a:pt x="39970" y="532119"/>
                </a:lnTo>
                <a:lnTo>
                  <a:pt x="42825" y="520737"/>
                </a:lnTo>
                <a:lnTo>
                  <a:pt x="45680" y="509354"/>
                </a:lnTo>
                <a:lnTo>
                  <a:pt x="51390" y="497972"/>
                </a:lnTo>
                <a:lnTo>
                  <a:pt x="54245" y="483744"/>
                </a:lnTo>
                <a:lnTo>
                  <a:pt x="62810" y="472362"/>
                </a:lnTo>
                <a:lnTo>
                  <a:pt x="65665" y="458134"/>
                </a:lnTo>
                <a:lnTo>
                  <a:pt x="71375" y="446752"/>
                </a:lnTo>
                <a:lnTo>
                  <a:pt x="77085" y="432524"/>
                </a:lnTo>
                <a:lnTo>
                  <a:pt x="82795" y="421142"/>
                </a:lnTo>
                <a:lnTo>
                  <a:pt x="88505" y="409760"/>
                </a:lnTo>
                <a:lnTo>
                  <a:pt x="97070" y="395532"/>
                </a:lnTo>
                <a:lnTo>
                  <a:pt x="102780" y="384150"/>
                </a:lnTo>
                <a:lnTo>
                  <a:pt x="111345" y="372768"/>
                </a:lnTo>
                <a:lnTo>
                  <a:pt x="119910" y="358540"/>
                </a:lnTo>
                <a:lnTo>
                  <a:pt x="128475" y="347158"/>
                </a:lnTo>
                <a:lnTo>
                  <a:pt x="134185" y="332930"/>
                </a:lnTo>
                <a:lnTo>
                  <a:pt x="142750" y="321548"/>
                </a:lnTo>
                <a:lnTo>
                  <a:pt x="151315" y="310165"/>
                </a:lnTo>
                <a:lnTo>
                  <a:pt x="162735" y="295938"/>
                </a:lnTo>
                <a:lnTo>
                  <a:pt x="171300" y="284555"/>
                </a:lnTo>
                <a:lnTo>
                  <a:pt x="182720" y="273173"/>
                </a:lnTo>
                <a:lnTo>
                  <a:pt x="194140" y="261791"/>
                </a:lnTo>
                <a:lnTo>
                  <a:pt x="205560" y="250409"/>
                </a:lnTo>
                <a:lnTo>
                  <a:pt x="216980" y="239026"/>
                </a:lnTo>
                <a:lnTo>
                  <a:pt x="228400" y="227644"/>
                </a:lnTo>
                <a:lnTo>
                  <a:pt x="239821" y="216262"/>
                </a:lnTo>
                <a:lnTo>
                  <a:pt x="254096" y="207725"/>
                </a:lnTo>
                <a:lnTo>
                  <a:pt x="268371" y="196343"/>
                </a:lnTo>
                <a:lnTo>
                  <a:pt x="279791" y="184961"/>
                </a:lnTo>
                <a:lnTo>
                  <a:pt x="296921" y="176424"/>
                </a:lnTo>
                <a:lnTo>
                  <a:pt x="311196" y="167887"/>
                </a:lnTo>
                <a:lnTo>
                  <a:pt x="322616" y="156505"/>
                </a:lnTo>
                <a:lnTo>
                  <a:pt x="339746" y="147969"/>
                </a:lnTo>
                <a:lnTo>
                  <a:pt x="354021" y="139432"/>
                </a:lnTo>
                <a:lnTo>
                  <a:pt x="368296" y="130895"/>
                </a:lnTo>
                <a:lnTo>
                  <a:pt x="382571" y="122359"/>
                </a:lnTo>
                <a:lnTo>
                  <a:pt x="396846" y="113822"/>
                </a:lnTo>
                <a:lnTo>
                  <a:pt x="411121" y="108131"/>
                </a:lnTo>
                <a:lnTo>
                  <a:pt x="425396" y="102440"/>
                </a:lnTo>
                <a:lnTo>
                  <a:pt x="439671" y="93903"/>
                </a:lnTo>
                <a:lnTo>
                  <a:pt x="453946" y="88212"/>
                </a:lnTo>
                <a:lnTo>
                  <a:pt x="468221" y="79675"/>
                </a:lnTo>
                <a:lnTo>
                  <a:pt x="479642" y="76830"/>
                </a:lnTo>
                <a:lnTo>
                  <a:pt x="493917" y="68293"/>
                </a:lnTo>
                <a:lnTo>
                  <a:pt x="508192" y="65447"/>
                </a:lnTo>
                <a:lnTo>
                  <a:pt x="522467" y="59756"/>
                </a:lnTo>
                <a:lnTo>
                  <a:pt x="533887" y="56911"/>
                </a:lnTo>
                <a:lnTo>
                  <a:pt x="548162" y="51220"/>
                </a:lnTo>
                <a:lnTo>
                  <a:pt x="559582" y="45528"/>
                </a:lnTo>
                <a:lnTo>
                  <a:pt x="571002" y="42683"/>
                </a:lnTo>
                <a:lnTo>
                  <a:pt x="585277" y="39837"/>
                </a:lnTo>
                <a:lnTo>
                  <a:pt x="596697" y="34146"/>
                </a:lnTo>
                <a:lnTo>
                  <a:pt x="610972" y="31301"/>
                </a:lnTo>
                <a:lnTo>
                  <a:pt x="619537" y="28455"/>
                </a:lnTo>
                <a:lnTo>
                  <a:pt x="633812" y="25610"/>
                </a:lnTo>
                <a:lnTo>
                  <a:pt x="645232" y="22764"/>
                </a:lnTo>
                <a:lnTo>
                  <a:pt x="656652" y="19918"/>
                </a:lnTo>
                <a:lnTo>
                  <a:pt x="668072" y="17073"/>
                </a:lnTo>
                <a:lnTo>
                  <a:pt x="679492" y="14227"/>
                </a:lnTo>
                <a:lnTo>
                  <a:pt x="690912" y="14227"/>
                </a:lnTo>
                <a:lnTo>
                  <a:pt x="702332" y="11382"/>
                </a:lnTo>
                <a:lnTo>
                  <a:pt x="710898" y="8536"/>
                </a:lnTo>
                <a:lnTo>
                  <a:pt x="722318" y="8536"/>
                </a:lnTo>
                <a:lnTo>
                  <a:pt x="730883" y="5691"/>
                </a:lnTo>
                <a:lnTo>
                  <a:pt x="742303" y="5691"/>
                </a:lnTo>
                <a:lnTo>
                  <a:pt x="750868" y="5691"/>
                </a:lnTo>
                <a:lnTo>
                  <a:pt x="759433" y="5691"/>
                </a:lnTo>
                <a:lnTo>
                  <a:pt x="767998" y="2845"/>
                </a:lnTo>
                <a:lnTo>
                  <a:pt x="776563" y="2845"/>
                </a:lnTo>
                <a:lnTo>
                  <a:pt x="785128" y="2845"/>
                </a:lnTo>
                <a:lnTo>
                  <a:pt x="793693" y="2845"/>
                </a:lnTo>
                <a:lnTo>
                  <a:pt x="802258" y="0"/>
                </a:lnTo>
                <a:lnTo>
                  <a:pt x="879343" y="0"/>
                </a:lnTo>
                <a:lnTo>
                  <a:pt x="885053" y="2845"/>
                </a:lnTo>
                <a:lnTo>
                  <a:pt x="896473" y="2845"/>
                </a:lnTo>
                <a:lnTo>
                  <a:pt x="899328" y="569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4942" y="3353250"/>
            <a:ext cx="346075" cy="756920"/>
          </a:xfrm>
          <a:custGeom>
            <a:avLst/>
            <a:gdLst/>
            <a:ahLst/>
            <a:cxnLst/>
            <a:rect l="l" t="t" r="r" b="b"/>
            <a:pathLst>
              <a:path w="346075" h="756920">
                <a:moveTo>
                  <a:pt x="345456" y="756918"/>
                </a:moveTo>
                <a:lnTo>
                  <a:pt x="0" y="756918"/>
                </a:lnTo>
                <a:lnTo>
                  <a:pt x="0" y="11382"/>
                </a:lnTo>
                <a:lnTo>
                  <a:pt x="251241" y="11382"/>
                </a:lnTo>
                <a:lnTo>
                  <a:pt x="259806" y="8536"/>
                </a:lnTo>
                <a:lnTo>
                  <a:pt x="276936" y="8536"/>
                </a:lnTo>
                <a:lnTo>
                  <a:pt x="285501" y="5691"/>
                </a:lnTo>
                <a:lnTo>
                  <a:pt x="311196" y="5691"/>
                </a:lnTo>
                <a:lnTo>
                  <a:pt x="316906" y="2842"/>
                </a:lnTo>
                <a:lnTo>
                  <a:pt x="331181" y="2842"/>
                </a:lnTo>
                <a:lnTo>
                  <a:pt x="339746" y="0"/>
                </a:lnTo>
                <a:lnTo>
                  <a:pt x="342601" y="0"/>
                </a:lnTo>
                <a:lnTo>
                  <a:pt x="345456" y="756918"/>
                </a:lnTo>
                <a:close/>
              </a:path>
            </a:pathLst>
          </a:custGeom>
          <a:solidFill>
            <a:srgbClr val="9E3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44942" y="3353250"/>
            <a:ext cx="346075" cy="756920"/>
          </a:xfrm>
          <a:custGeom>
            <a:avLst/>
            <a:gdLst/>
            <a:ahLst/>
            <a:cxnLst/>
            <a:rect l="l" t="t" r="r" b="b"/>
            <a:pathLst>
              <a:path w="346075" h="756920">
                <a:moveTo>
                  <a:pt x="342601" y="0"/>
                </a:moveTo>
                <a:lnTo>
                  <a:pt x="339746" y="0"/>
                </a:lnTo>
                <a:lnTo>
                  <a:pt x="331181" y="2845"/>
                </a:lnTo>
                <a:lnTo>
                  <a:pt x="325471" y="2845"/>
                </a:lnTo>
                <a:lnTo>
                  <a:pt x="316906" y="2845"/>
                </a:lnTo>
                <a:lnTo>
                  <a:pt x="311196" y="5691"/>
                </a:lnTo>
                <a:lnTo>
                  <a:pt x="302631" y="5691"/>
                </a:lnTo>
                <a:lnTo>
                  <a:pt x="294066" y="5691"/>
                </a:lnTo>
                <a:lnTo>
                  <a:pt x="285501" y="5691"/>
                </a:lnTo>
                <a:lnTo>
                  <a:pt x="276936" y="8536"/>
                </a:lnTo>
                <a:lnTo>
                  <a:pt x="268371" y="8536"/>
                </a:lnTo>
                <a:lnTo>
                  <a:pt x="259806" y="8536"/>
                </a:lnTo>
                <a:lnTo>
                  <a:pt x="251241" y="11382"/>
                </a:lnTo>
                <a:lnTo>
                  <a:pt x="0" y="11382"/>
                </a:lnTo>
                <a:lnTo>
                  <a:pt x="0" y="756918"/>
                </a:lnTo>
                <a:lnTo>
                  <a:pt x="345456" y="756918"/>
                </a:lnTo>
                <a:lnTo>
                  <a:pt x="34260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4687" y="2109740"/>
            <a:ext cx="1838960" cy="2882900"/>
          </a:xfrm>
          <a:custGeom>
            <a:avLst/>
            <a:gdLst/>
            <a:ahLst/>
            <a:cxnLst/>
            <a:rect l="l" t="t" r="r" b="b"/>
            <a:pathLst>
              <a:path w="1838960" h="2882900">
                <a:moveTo>
                  <a:pt x="0" y="125204"/>
                </a:moveTo>
                <a:lnTo>
                  <a:pt x="0" y="0"/>
                </a:lnTo>
                <a:lnTo>
                  <a:pt x="1832920" y="0"/>
                </a:lnTo>
                <a:lnTo>
                  <a:pt x="1356648" y="122359"/>
                </a:lnTo>
                <a:lnTo>
                  <a:pt x="11422" y="122359"/>
                </a:lnTo>
                <a:lnTo>
                  <a:pt x="0" y="125204"/>
                </a:lnTo>
                <a:close/>
              </a:path>
              <a:path w="1838960" h="2882900">
                <a:moveTo>
                  <a:pt x="1835775" y="2882550"/>
                </a:moveTo>
                <a:lnTo>
                  <a:pt x="2855" y="2879704"/>
                </a:lnTo>
                <a:lnTo>
                  <a:pt x="2855" y="2831330"/>
                </a:lnTo>
                <a:lnTo>
                  <a:pt x="14275" y="2831330"/>
                </a:lnTo>
                <a:lnTo>
                  <a:pt x="25695" y="2828484"/>
                </a:lnTo>
                <a:lnTo>
                  <a:pt x="34260" y="2828484"/>
                </a:lnTo>
                <a:lnTo>
                  <a:pt x="42825" y="2825639"/>
                </a:lnTo>
                <a:lnTo>
                  <a:pt x="51390" y="2825639"/>
                </a:lnTo>
                <a:lnTo>
                  <a:pt x="62813" y="2822793"/>
                </a:lnTo>
                <a:lnTo>
                  <a:pt x="71375" y="2819948"/>
                </a:lnTo>
                <a:lnTo>
                  <a:pt x="82795" y="2819948"/>
                </a:lnTo>
                <a:lnTo>
                  <a:pt x="125620" y="2805720"/>
                </a:lnTo>
                <a:lnTo>
                  <a:pt x="134185" y="2800029"/>
                </a:lnTo>
                <a:lnTo>
                  <a:pt x="142750" y="2797183"/>
                </a:lnTo>
                <a:lnTo>
                  <a:pt x="154170" y="2794338"/>
                </a:lnTo>
                <a:lnTo>
                  <a:pt x="159880" y="2791492"/>
                </a:lnTo>
                <a:lnTo>
                  <a:pt x="177010" y="2780110"/>
                </a:lnTo>
                <a:lnTo>
                  <a:pt x="185575" y="2777264"/>
                </a:lnTo>
                <a:lnTo>
                  <a:pt x="202705" y="2765882"/>
                </a:lnTo>
                <a:lnTo>
                  <a:pt x="208415" y="2760194"/>
                </a:lnTo>
                <a:lnTo>
                  <a:pt x="216983" y="2757345"/>
                </a:lnTo>
                <a:lnTo>
                  <a:pt x="231255" y="2743118"/>
                </a:lnTo>
                <a:lnTo>
                  <a:pt x="239821" y="2737426"/>
                </a:lnTo>
                <a:lnTo>
                  <a:pt x="245531" y="2734584"/>
                </a:lnTo>
                <a:lnTo>
                  <a:pt x="251241" y="2726044"/>
                </a:lnTo>
                <a:lnTo>
                  <a:pt x="259806" y="2720353"/>
                </a:lnTo>
                <a:lnTo>
                  <a:pt x="265516" y="2714662"/>
                </a:lnTo>
                <a:lnTo>
                  <a:pt x="274081" y="2708974"/>
                </a:lnTo>
                <a:lnTo>
                  <a:pt x="279791" y="2700434"/>
                </a:lnTo>
                <a:lnTo>
                  <a:pt x="285501" y="2694743"/>
                </a:lnTo>
                <a:lnTo>
                  <a:pt x="291211" y="2686206"/>
                </a:lnTo>
                <a:lnTo>
                  <a:pt x="296921" y="2680515"/>
                </a:lnTo>
                <a:lnTo>
                  <a:pt x="308341" y="2663442"/>
                </a:lnTo>
                <a:lnTo>
                  <a:pt x="314051" y="2657754"/>
                </a:lnTo>
                <a:lnTo>
                  <a:pt x="319764" y="2649214"/>
                </a:lnTo>
                <a:lnTo>
                  <a:pt x="322616" y="2640678"/>
                </a:lnTo>
                <a:lnTo>
                  <a:pt x="328326" y="2634986"/>
                </a:lnTo>
                <a:lnTo>
                  <a:pt x="334036" y="2626450"/>
                </a:lnTo>
                <a:lnTo>
                  <a:pt x="336891" y="2617913"/>
                </a:lnTo>
                <a:lnTo>
                  <a:pt x="342601" y="2609376"/>
                </a:lnTo>
                <a:lnTo>
                  <a:pt x="348311" y="2592303"/>
                </a:lnTo>
                <a:lnTo>
                  <a:pt x="354021" y="2583766"/>
                </a:lnTo>
                <a:lnTo>
                  <a:pt x="365441" y="2549620"/>
                </a:lnTo>
                <a:lnTo>
                  <a:pt x="368296" y="2538237"/>
                </a:lnTo>
                <a:lnTo>
                  <a:pt x="376861" y="2512627"/>
                </a:lnTo>
                <a:lnTo>
                  <a:pt x="376861" y="2501245"/>
                </a:lnTo>
                <a:lnTo>
                  <a:pt x="379716" y="2492708"/>
                </a:lnTo>
                <a:lnTo>
                  <a:pt x="379716" y="2481326"/>
                </a:lnTo>
                <a:lnTo>
                  <a:pt x="382571" y="2472790"/>
                </a:lnTo>
                <a:lnTo>
                  <a:pt x="382571" y="2444334"/>
                </a:lnTo>
                <a:lnTo>
                  <a:pt x="385426" y="2435797"/>
                </a:lnTo>
                <a:lnTo>
                  <a:pt x="382571" y="2424415"/>
                </a:lnTo>
                <a:lnTo>
                  <a:pt x="382571" y="2395960"/>
                </a:lnTo>
                <a:lnTo>
                  <a:pt x="379716" y="2384577"/>
                </a:lnTo>
                <a:lnTo>
                  <a:pt x="379716" y="2373195"/>
                </a:lnTo>
                <a:lnTo>
                  <a:pt x="376861" y="2364658"/>
                </a:lnTo>
                <a:lnTo>
                  <a:pt x="376861" y="2356122"/>
                </a:lnTo>
                <a:lnTo>
                  <a:pt x="374006" y="2344739"/>
                </a:lnTo>
                <a:lnTo>
                  <a:pt x="365441" y="2319129"/>
                </a:lnTo>
                <a:lnTo>
                  <a:pt x="362586" y="2307747"/>
                </a:lnTo>
                <a:lnTo>
                  <a:pt x="354021" y="2282137"/>
                </a:lnTo>
                <a:lnTo>
                  <a:pt x="348311" y="2273603"/>
                </a:lnTo>
                <a:lnTo>
                  <a:pt x="342601" y="2256527"/>
                </a:lnTo>
                <a:lnTo>
                  <a:pt x="336891" y="2247993"/>
                </a:lnTo>
                <a:lnTo>
                  <a:pt x="334036" y="2239454"/>
                </a:lnTo>
                <a:lnTo>
                  <a:pt x="328326" y="2230917"/>
                </a:lnTo>
                <a:lnTo>
                  <a:pt x="322616" y="2225226"/>
                </a:lnTo>
                <a:lnTo>
                  <a:pt x="319764" y="2216689"/>
                </a:lnTo>
                <a:lnTo>
                  <a:pt x="308341" y="2199616"/>
                </a:lnTo>
                <a:lnTo>
                  <a:pt x="302631" y="2193925"/>
                </a:lnTo>
                <a:lnTo>
                  <a:pt x="296921" y="2185388"/>
                </a:lnTo>
                <a:lnTo>
                  <a:pt x="291211" y="2179697"/>
                </a:lnTo>
                <a:lnTo>
                  <a:pt x="285501" y="2171163"/>
                </a:lnTo>
                <a:lnTo>
                  <a:pt x="239821" y="2125631"/>
                </a:lnTo>
                <a:lnTo>
                  <a:pt x="222690" y="2114249"/>
                </a:lnTo>
                <a:lnTo>
                  <a:pt x="216983" y="2111404"/>
                </a:lnTo>
                <a:lnTo>
                  <a:pt x="208415" y="2102867"/>
                </a:lnTo>
                <a:lnTo>
                  <a:pt x="199850" y="2100021"/>
                </a:lnTo>
                <a:lnTo>
                  <a:pt x="191288" y="2091485"/>
                </a:lnTo>
                <a:lnTo>
                  <a:pt x="182720" y="2088639"/>
                </a:lnTo>
                <a:lnTo>
                  <a:pt x="174155" y="2082948"/>
                </a:lnTo>
                <a:lnTo>
                  <a:pt x="168445" y="2080103"/>
                </a:lnTo>
                <a:lnTo>
                  <a:pt x="159880" y="2074411"/>
                </a:lnTo>
                <a:lnTo>
                  <a:pt x="151315" y="2071566"/>
                </a:lnTo>
                <a:lnTo>
                  <a:pt x="142750" y="2065875"/>
                </a:lnTo>
                <a:lnTo>
                  <a:pt x="117055" y="2057338"/>
                </a:lnTo>
                <a:lnTo>
                  <a:pt x="105635" y="2054493"/>
                </a:lnTo>
                <a:lnTo>
                  <a:pt x="71375" y="2043113"/>
                </a:lnTo>
                <a:lnTo>
                  <a:pt x="59955" y="2043113"/>
                </a:lnTo>
                <a:lnTo>
                  <a:pt x="51390" y="2040265"/>
                </a:lnTo>
                <a:lnTo>
                  <a:pt x="42825" y="2040265"/>
                </a:lnTo>
                <a:lnTo>
                  <a:pt x="31405" y="2037419"/>
                </a:lnTo>
                <a:lnTo>
                  <a:pt x="2855" y="2037419"/>
                </a:lnTo>
                <a:lnTo>
                  <a:pt x="2855" y="1994736"/>
                </a:lnTo>
                <a:lnTo>
                  <a:pt x="288356" y="1994736"/>
                </a:lnTo>
                <a:lnTo>
                  <a:pt x="288356" y="1610585"/>
                </a:lnTo>
                <a:lnTo>
                  <a:pt x="291211" y="1607743"/>
                </a:lnTo>
                <a:lnTo>
                  <a:pt x="316906" y="1607743"/>
                </a:lnTo>
                <a:lnTo>
                  <a:pt x="322616" y="1604894"/>
                </a:lnTo>
                <a:lnTo>
                  <a:pt x="339746" y="1604894"/>
                </a:lnTo>
                <a:lnTo>
                  <a:pt x="348311" y="1602049"/>
                </a:lnTo>
                <a:lnTo>
                  <a:pt x="365441" y="1602049"/>
                </a:lnTo>
                <a:lnTo>
                  <a:pt x="376861" y="1599203"/>
                </a:lnTo>
                <a:lnTo>
                  <a:pt x="385426" y="1596358"/>
                </a:lnTo>
                <a:lnTo>
                  <a:pt x="396846" y="1593512"/>
                </a:lnTo>
                <a:lnTo>
                  <a:pt x="408266" y="1593512"/>
                </a:lnTo>
                <a:lnTo>
                  <a:pt x="419686" y="1590667"/>
                </a:lnTo>
                <a:lnTo>
                  <a:pt x="428251" y="1584975"/>
                </a:lnTo>
                <a:lnTo>
                  <a:pt x="442526" y="1582133"/>
                </a:lnTo>
                <a:lnTo>
                  <a:pt x="453946" y="1579284"/>
                </a:lnTo>
                <a:lnTo>
                  <a:pt x="468221" y="1573593"/>
                </a:lnTo>
                <a:lnTo>
                  <a:pt x="479642" y="1570748"/>
                </a:lnTo>
                <a:lnTo>
                  <a:pt x="491062" y="1565057"/>
                </a:lnTo>
                <a:lnTo>
                  <a:pt x="505337" y="1559365"/>
                </a:lnTo>
                <a:lnTo>
                  <a:pt x="516757" y="1556523"/>
                </a:lnTo>
                <a:lnTo>
                  <a:pt x="531032" y="1547983"/>
                </a:lnTo>
                <a:lnTo>
                  <a:pt x="545307" y="1542292"/>
                </a:lnTo>
                <a:lnTo>
                  <a:pt x="559582" y="1533755"/>
                </a:lnTo>
                <a:lnTo>
                  <a:pt x="573857" y="1528064"/>
                </a:lnTo>
                <a:lnTo>
                  <a:pt x="585277" y="1519528"/>
                </a:lnTo>
                <a:lnTo>
                  <a:pt x="599552" y="1510991"/>
                </a:lnTo>
                <a:lnTo>
                  <a:pt x="613827" y="1499609"/>
                </a:lnTo>
                <a:lnTo>
                  <a:pt x="625247" y="1491072"/>
                </a:lnTo>
                <a:lnTo>
                  <a:pt x="639522" y="1479693"/>
                </a:lnTo>
                <a:lnTo>
                  <a:pt x="650942" y="1468308"/>
                </a:lnTo>
                <a:lnTo>
                  <a:pt x="665217" y="1456925"/>
                </a:lnTo>
                <a:lnTo>
                  <a:pt x="679492" y="1448389"/>
                </a:lnTo>
                <a:lnTo>
                  <a:pt x="690912" y="1434161"/>
                </a:lnTo>
                <a:lnTo>
                  <a:pt x="705187" y="1419933"/>
                </a:lnTo>
                <a:lnTo>
                  <a:pt x="728028" y="1391477"/>
                </a:lnTo>
                <a:lnTo>
                  <a:pt x="739448" y="1374404"/>
                </a:lnTo>
                <a:lnTo>
                  <a:pt x="753723" y="1360176"/>
                </a:lnTo>
                <a:lnTo>
                  <a:pt x="762288" y="1343103"/>
                </a:lnTo>
                <a:lnTo>
                  <a:pt x="776563" y="1326032"/>
                </a:lnTo>
                <a:lnTo>
                  <a:pt x="785128" y="1306111"/>
                </a:lnTo>
                <a:lnTo>
                  <a:pt x="796548" y="1289037"/>
                </a:lnTo>
                <a:lnTo>
                  <a:pt x="805113" y="1266273"/>
                </a:lnTo>
                <a:lnTo>
                  <a:pt x="813678" y="1249202"/>
                </a:lnTo>
                <a:lnTo>
                  <a:pt x="830808" y="1203671"/>
                </a:lnTo>
                <a:lnTo>
                  <a:pt x="836518" y="1178061"/>
                </a:lnTo>
                <a:lnTo>
                  <a:pt x="845083" y="1155296"/>
                </a:lnTo>
                <a:lnTo>
                  <a:pt x="856503" y="1104076"/>
                </a:lnTo>
                <a:lnTo>
                  <a:pt x="862213" y="1075621"/>
                </a:lnTo>
                <a:lnTo>
                  <a:pt x="867923" y="1050010"/>
                </a:lnTo>
                <a:lnTo>
                  <a:pt x="870778" y="1021555"/>
                </a:lnTo>
                <a:lnTo>
                  <a:pt x="876488" y="990254"/>
                </a:lnTo>
                <a:lnTo>
                  <a:pt x="879343" y="958953"/>
                </a:lnTo>
                <a:lnTo>
                  <a:pt x="879343" y="865052"/>
                </a:lnTo>
                <a:lnTo>
                  <a:pt x="876488" y="833748"/>
                </a:lnTo>
                <a:lnTo>
                  <a:pt x="876488" y="805292"/>
                </a:lnTo>
                <a:lnTo>
                  <a:pt x="870778" y="776837"/>
                </a:lnTo>
                <a:lnTo>
                  <a:pt x="867923" y="748381"/>
                </a:lnTo>
                <a:lnTo>
                  <a:pt x="862213" y="722771"/>
                </a:lnTo>
                <a:lnTo>
                  <a:pt x="859358" y="694316"/>
                </a:lnTo>
                <a:lnTo>
                  <a:pt x="842228" y="643096"/>
                </a:lnTo>
                <a:lnTo>
                  <a:pt x="825098" y="597567"/>
                </a:lnTo>
                <a:lnTo>
                  <a:pt x="813678" y="574802"/>
                </a:lnTo>
                <a:lnTo>
                  <a:pt x="805113" y="552038"/>
                </a:lnTo>
                <a:lnTo>
                  <a:pt x="793693" y="532122"/>
                </a:lnTo>
                <a:lnTo>
                  <a:pt x="785128" y="512200"/>
                </a:lnTo>
                <a:lnTo>
                  <a:pt x="770853" y="489436"/>
                </a:lnTo>
                <a:lnTo>
                  <a:pt x="759433" y="469517"/>
                </a:lnTo>
                <a:lnTo>
                  <a:pt x="745158" y="452443"/>
                </a:lnTo>
                <a:lnTo>
                  <a:pt x="733738" y="435370"/>
                </a:lnTo>
                <a:lnTo>
                  <a:pt x="705187" y="401223"/>
                </a:lnTo>
                <a:lnTo>
                  <a:pt x="690912" y="386995"/>
                </a:lnTo>
                <a:lnTo>
                  <a:pt x="676637" y="369922"/>
                </a:lnTo>
                <a:lnTo>
                  <a:pt x="662362" y="355694"/>
                </a:lnTo>
                <a:lnTo>
                  <a:pt x="645232" y="341466"/>
                </a:lnTo>
                <a:lnTo>
                  <a:pt x="630957" y="327242"/>
                </a:lnTo>
                <a:lnTo>
                  <a:pt x="616682" y="315856"/>
                </a:lnTo>
                <a:lnTo>
                  <a:pt x="582422" y="293092"/>
                </a:lnTo>
                <a:lnTo>
                  <a:pt x="553872" y="270328"/>
                </a:lnTo>
                <a:lnTo>
                  <a:pt x="536742" y="261791"/>
                </a:lnTo>
                <a:lnTo>
                  <a:pt x="519612" y="250411"/>
                </a:lnTo>
                <a:lnTo>
                  <a:pt x="502482" y="241872"/>
                </a:lnTo>
                <a:lnTo>
                  <a:pt x="488207" y="233335"/>
                </a:lnTo>
                <a:lnTo>
                  <a:pt x="471076" y="224801"/>
                </a:lnTo>
                <a:lnTo>
                  <a:pt x="453946" y="213416"/>
                </a:lnTo>
                <a:lnTo>
                  <a:pt x="425396" y="202034"/>
                </a:lnTo>
                <a:lnTo>
                  <a:pt x="408266" y="193497"/>
                </a:lnTo>
                <a:lnTo>
                  <a:pt x="351166" y="170733"/>
                </a:lnTo>
                <a:lnTo>
                  <a:pt x="339746" y="167887"/>
                </a:lnTo>
                <a:lnTo>
                  <a:pt x="325471" y="162196"/>
                </a:lnTo>
                <a:lnTo>
                  <a:pt x="314051" y="159351"/>
                </a:lnTo>
                <a:lnTo>
                  <a:pt x="299776" y="156505"/>
                </a:lnTo>
                <a:lnTo>
                  <a:pt x="291211" y="153660"/>
                </a:lnTo>
                <a:lnTo>
                  <a:pt x="279791" y="147971"/>
                </a:lnTo>
                <a:lnTo>
                  <a:pt x="256951" y="142277"/>
                </a:lnTo>
                <a:lnTo>
                  <a:pt x="251241" y="142277"/>
                </a:lnTo>
                <a:lnTo>
                  <a:pt x="242678" y="139432"/>
                </a:lnTo>
                <a:lnTo>
                  <a:pt x="236966" y="139432"/>
                </a:lnTo>
                <a:lnTo>
                  <a:pt x="228400" y="136586"/>
                </a:lnTo>
                <a:lnTo>
                  <a:pt x="222690" y="133741"/>
                </a:lnTo>
                <a:lnTo>
                  <a:pt x="202705" y="133741"/>
                </a:lnTo>
                <a:lnTo>
                  <a:pt x="196995" y="130895"/>
                </a:lnTo>
                <a:lnTo>
                  <a:pt x="182720" y="130895"/>
                </a:lnTo>
                <a:lnTo>
                  <a:pt x="171300" y="128050"/>
                </a:lnTo>
                <a:lnTo>
                  <a:pt x="148460" y="128050"/>
                </a:lnTo>
                <a:lnTo>
                  <a:pt x="139898" y="125204"/>
                </a:lnTo>
                <a:lnTo>
                  <a:pt x="82795" y="125204"/>
                </a:lnTo>
                <a:lnTo>
                  <a:pt x="74230" y="122359"/>
                </a:lnTo>
                <a:lnTo>
                  <a:pt x="1356648" y="122359"/>
                </a:lnTo>
                <a:lnTo>
                  <a:pt x="913603" y="236181"/>
                </a:lnTo>
                <a:lnTo>
                  <a:pt x="1827207" y="486590"/>
                </a:lnTo>
                <a:lnTo>
                  <a:pt x="1039224" y="680088"/>
                </a:lnTo>
                <a:lnTo>
                  <a:pt x="1830062" y="944725"/>
                </a:lnTo>
                <a:lnTo>
                  <a:pt x="1030659" y="1123995"/>
                </a:lnTo>
                <a:lnTo>
                  <a:pt x="1838627" y="1388632"/>
                </a:lnTo>
                <a:lnTo>
                  <a:pt x="833663" y="1593512"/>
                </a:lnTo>
                <a:lnTo>
                  <a:pt x="1838627" y="1872377"/>
                </a:lnTo>
                <a:lnTo>
                  <a:pt x="716608" y="2091485"/>
                </a:lnTo>
                <a:lnTo>
                  <a:pt x="1830062" y="2376043"/>
                </a:lnTo>
                <a:lnTo>
                  <a:pt x="630957" y="2543929"/>
                </a:lnTo>
                <a:lnTo>
                  <a:pt x="1835775" y="2882550"/>
                </a:lnTo>
                <a:close/>
              </a:path>
            </a:pathLst>
          </a:custGeom>
          <a:solidFill>
            <a:srgbClr val="9E3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4689" y="2109741"/>
            <a:ext cx="1838960" cy="2882900"/>
          </a:xfrm>
          <a:custGeom>
            <a:avLst/>
            <a:gdLst/>
            <a:ahLst/>
            <a:cxnLst/>
            <a:rect l="l" t="t" r="r" b="b"/>
            <a:pathLst>
              <a:path w="1838960" h="2882900">
                <a:moveTo>
                  <a:pt x="0" y="0"/>
                </a:moveTo>
                <a:lnTo>
                  <a:pt x="1832917" y="0"/>
                </a:lnTo>
                <a:lnTo>
                  <a:pt x="913603" y="236181"/>
                </a:lnTo>
                <a:lnTo>
                  <a:pt x="1827207" y="486590"/>
                </a:lnTo>
                <a:lnTo>
                  <a:pt x="1039224" y="680088"/>
                </a:lnTo>
                <a:lnTo>
                  <a:pt x="1830062" y="944725"/>
                </a:lnTo>
                <a:lnTo>
                  <a:pt x="1030659" y="1123995"/>
                </a:lnTo>
                <a:lnTo>
                  <a:pt x="1838627" y="1388632"/>
                </a:lnTo>
                <a:lnTo>
                  <a:pt x="833663" y="1593512"/>
                </a:lnTo>
                <a:lnTo>
                  <a:pt x="1838627" y="1872377"/>
                </a:lnTo>
                <a:lnTo>
                  <a:pt x="716608" y="2091485"/>
                </a:lnTo>
                <a:lnTo>
                  <a:pt x="1830062" y="2376041"/>
                </a:lnTo>
                <a:lnTo>
                  <a:pt x="630957" y="2543929"/>
                </a:lnTo>
                <a:lnTo>
                  <a:pt x="1835772" y="2882550"/>
                </a:lnTo>
                <a:lnTo>
                  <a:pt x="2855" y="2879704"/>
                </a:lnTo>
                <a:lnTo>
                  <a:pt x="2855" y="2831330"/>
                </a:lnTo>
                <a:lnTo>
                  <a:pt x="5710" y="2831330"/>
                </a:lnTo>
                <a:lnTo>
                  <a:pt x="14275" y="2831330"/>
                </a:lnTo>
                <a:lnTo>
                  <a:pt x="25695" y="2828484"/>
                </a:lnTo>
                <a:lnTo>
                  <a:pt x="34260" y="2828484"/>
                </a:lnTo>
                <a:lnTo>
                  <a:pt x="42825" y="2825639"/>
                </a:lnTo>
                <a:lnTo>
                  <a:pt x="51390" y="2825639"/>
                </a:lnTo>
                <a:lnTo>
                  <a:pt x="62810" y="2822793"/>
                </a:lnTo>
                <a:lnTo>
                  <a:pt x="71375" y="2819948"/>
                </a:lnTo>
                <a:lnTo>
                  <a:pt x="82795" y="2819948"/>
                </a:lnTo>
                <a:lnTo>
                  <a:pt x="125620" y="2805720"/>
                </a:lnTo>
                <a:lnTo>
                  <a:pt x="134185" y="2800029"/>
                </a:lnTo>
                <a:lnTo>
                  <a:pt x="142750" y="2797183"/>
                </a:lnTo>
                <a:lnTo>
                  <a:pt x="154170" y="2794338"/>
                </a:lnTo>
                <a:lnTo>
                  <a:pt x="159880" y="2791492"/>
                </a:lnTo>
                <a:lnTo>
                  <a:pt x="168445" y="2785801"/>
                </a:lnTo>
                <a:lnTo>
                  <a:pt x="177010" y="2780110"/>
                </a:lnTo>
                <a:lnTo>
                  <a:pt x="185575" y="2777264"/>
                </a:lnTo>
                <a:lnTo>
                  <a:pt x="194140" y="2771573"/>
                </a:lnTo>
                <a:lnTo>
                  <a:pt x="202705" y="2765882"/>
                </a:lnTo>
                <a:lnTo>
                  <a:pt x="208415" y="2760191"/>
                </a:lnTo>
                <a:lnTo>
                  <a:pt x="216980" y="2757345"/>
                </a:lnTo>
                <a:lnTo>
                  <a:pt x="222690" y="2751654"/>
                </a:lnTo>
                <a:lnTo>
                  <a:pt x="231255" y="2743118"/>
                </a:lnTo>
                <a:lnTo>
                  <a:pt x="239821" y="2737426"/>
                </a:lnTo>
                <a:lnTo>
                  <a:pt x="245531" y="2734581"/>
                </a:lnTo>
                <a:lnTo>
                  <a:pt x="251241" y="2726044"/>
                </a:lnTo>
                <a:lnTo>
                  <a:pt x="259806" y="2720353"/>
                </a:lnTo>
                <a:lnTo>
                  <a:pt x="265516" y="2714662"/>
                </a:lnTo>
                <a:lnTo>
                  <a:pt x="274081" y="2708971"/>
                </a:lnTo>
                <a:lnTo>
                  <a:pt x="279791" y="2700434"/>
                </a:lnTo>
                <a:lnTo>
                  <a:pt x="285501" y="2694743"/>
                </a:lnTo>
                <a:lnTo>
                  <a:pt x="291211" y="2686206"/>
                </a:lnTo>
                <a:lnTo>
                  <a:pt x="296921" y="2680515"/>
                </a:lnTo>
                <a:lnTo>
                  <a:pt x="302631" y="2671979"/>
                </a:lnTo>
                <a:lnTo>
                  <a:pt x="308341" y="2663442"/>
                </a:lnTo>
                <a:lnTo>
                  <a:pt x="314051" y="2657751"/>
                </a:lnTo>
                <a:lnTo>
                  <a:pt x="319761" y="2649214"/>
                </a:lnTo>
                <a:lnTo>
                  <a:pt x="322616" y="2640678"/>
                </a:lnTo>
                <a:lnTo>
                  <a:pt x="328326" y="2634986"/>
                </a:lnTo>
                <a:lnTo>
                  <a:pt x="334036" y="2626450"/>
                </a:lnTo>
                <a:lnTo>
                  <a:pt x="336891" y="2617913"/>
                </a:lnTo>
                <a:lnTo>
                  <a:pt x="342601" y="2609376"/>
                </a:lnTo>
                <a:lnTo>
                  <a:pt x="345456" y="2600840"/>
                </a:lnTo>
                <a:lnTo>
                  <a:pt x="348311" y="2592303"/>
                </a:lnTo>
                <a:lnTo>
                  <a:pt x="354021" y="2583766"/>
                </a:lnTo>
                <a:lnTo>
                  <a:pt x="356876" y="2575230"/>
                </a:lnTo>
                <a:lnTo>
                  <a:pt x="359731" y="2566693"/>
                </a:lnTo>
                <a:lnTo>
                  <a:pt x="362586" y="2558156"/>
                </a:lnTo>
                <a:lnTo>
                  <a:pt x="365441" y="2549620"/>
                </a:lnTo>
                <a:lnTo>
                  <a:pt x="368296" y="2538237"/>
                </a:lnTo>
                <a:lnTo>
                  <a:pt x="371151" y="2529701"/>
                </a:lnTo>
                <a:lnTo>
                  <a:pt x="374006" y="2521164"/>
                </a:lnTo>
                <a:lnTo>
                  <a:pt x="376861" y="2512627"/>
                </a:lnTo>
                <a:lnTo>
                  <a:pt x="376861" y="2501245"/>
                </a:lnTo>
                <a:lnTo>
                  <a:pt x="379716" y="2492708"/>
                </a:lnTo>
                <a:lnTo>
                  <a:pt x="379716" y="2481326"/>
                </a:lnTo>
                <a:lnTo>
                  <a:pt x="382571" y="2472790"/>
                </a:lnTo>
                <a:lnTo>
                  <a:pt x="382571" y="2464253"/>
                </a:lnTo>
                <a:lnTo>
                  <a:pt x="382571" y="2452871"/>
                </a:lnTo>
                <a:lnTo>
                  <a:pt x="382571" y="2444334"/>
                </a:lnTo>
                <a:lnTo>
                  <a:pt x="385426" y="2435797"/>
                </a:lnTo>
                <a:lnTo>
                  <a:pt x="382571" y="2424415"/>
                </a:lnTo>
                <a:lnTo>
                  <a:pt x="382571" y="2415878"/>
                </a:lnTo>
                <a:lnTo>
                  <a:pt x="382571" y="2404496"/>
                </a:lnTo>
                <a:lnTo>
                  <a:pt x="382571" y="2395960"/>
                </a:lnTo>
                <a:lnTo>
                  <a:pt x="379716" y="2384577"/>
                </a:lnTo>
                <a:lnTo>
                  <a:pt x="379716" y="2373195"/>
                </a:lnTo>
                <a:lnTo>
                  <a:pt x="376861" y="2364658"/>
                </a:lnTo>
                <a:lnTo>
                  <a:pt x="376861" y="2356122"/>
                </a:lnTo>
                <a:lnTo>
                  <a:pt x="374006" y="2344739"/>
                </a:lnTo>
                <a:lnTo>
                  <a:pt x="371151" y="2336203"/>
                </a:lnTo>
                <a:lnTo>
                  <a:pt x="368296" y="2327666"/>
                </a:lnTo>
                <a:lnTo>
                  <a:pt x="365441" y="2319129"/>
                </a:lnTo>
                <a:lnTo>
                  <a:pt x="362586" y="2307747"/>
                </a:lnTo>
                <a:lnTo>
                  <a:pt x="359731" y="2299211"/>
                </a:lnTo>
                <a:lnTo>
                  <a:pt x="356876" y="2290674"/>
                </a:lnTo>
                <a:lnTo>
                  <a:pt x="354021" y="2282137"/>
                </a:lnTo>
                <a:lnTo>
                  <a:pt x="348311" y="2273601"/>
                </a:lnTo>
                <a:lnTo>
                  <a:pt x="345456" y="2265064"/>
                </a:lnTo>
                <a:lnTo>
                  <a:pt x="342601" y="2256527"/>
                </a:lnTo>
                <a:lnTo>
                  <a:pt x="336891" y="2247990"/>
                </a:lnTo>
                <a:lnTo>
                  <a:pt x="334036" y="2239454"/>
                </a:lnTo>
                <a:lnTo>
                  <a:pt x="328326" y="2230917"/>
                </a:lnTo>
                <a:lnTo>
                  <a:pt x="322616" y="2225226"/>
                </a:lnTo>
                <a:lnTo>
                  <a:pt x="319761" y="2216689"/>
                </a:lnTo>
                <a:lnTo>
                  <a:pt x="314051" y="2208153"/>
                </a:lnTo>
                <a:lnTo>
                  <a:pt x="308341" y="2199616"/>
                </a:lnTo>
                <a:lnTo>
                  <a:pt x="302631" y="2193925"/>
                </a:lnTo>
                <a:lnTo>
                  <a:pt x="296921" y="2185388"/>
                </a:lnTo>
                <a:lnTo>
                  <a:pt x="291211" y="2179697"/>
                </a:lnTo>
                <a:lnTo>
                  <a:pt x="285501" y="2171160"/>
                </a:lnTo>
                <a:lnTo>
                  <a:pt x="239821" y="2125631"/>
                </a:lnTo>
                <a:lnTo>
                  <a:pt x="231255" y="2119940"/>
                </a:lnTo>
                <a:lnTo>
                  <a:pt x="222690" y="2114249"/>
                </a:lnTo>
                <a:lnTo>
                  <a:pt x="216980" y="2111404"/>
                </a:lnTo>
                <a:lnTo>
                  <a:pt x="208415" y="2102867"/>
                </a:lnTo>
                <a:lnTo>
                  <a:pt x="199850" y="2100021"/>
                </a:lnTo>
                <a:lnTo>
                  <a:pt x="191285" y="2091485"/>
                </a:lnTo>
                <a:lnTo>
                  <a:pt x="182720" y="2088639"/>
                </a:lnTo>
                <a:lnTo>
                  <a:pt x="174155" y="2082948"/>
                </a:lnTo>
                <a:lnTo>
                  <a:pt x="168445" y="2080103"/>
                </a:lnTo>
                <a:lnTo>
                  <a:pt x="159880" y="2074411"/>
                </a:lnTo>
                <a:lnTo>
                  <a:pt x="151315" y="2071566"/>
                </a:lnTo>
                <a:lnTo>
                  <a:pt x="142750" y="2065875"/>
                </a:lnTo>
                <a:lnTo>
                  <a:pt x="134185" y="2063029"/>
                </a:lnTo>
                <a:lnTo>
                  <a:pt x="125620" y="2060184"/>
                </a:lnTo>
                <a:lnTo>
                  <a:pt x="117055" y="2057338"/>
                </a:lnTo>
                <a:lnTo>
                  <a:pt x="105635" y="2054493"/>
                </a:lnTo>
                <a:lnTo>
                  <a:pt x="97070" y="2051647"/>
                </a:lnTo>
                <a:lnTo>
                  <a:pt x="88505" y="2048801"/>
                </a:lnTo>
                <a:lnTo>
                  <a:pt x="79940" y="2045956"/>
                </a:lnTo>
                <a:lnTo>
                  <a:pt x="71375" y="2043110"/>
                </a:lnTo>
                <a:lnTo>
                  <a:pt x="59955" y="2043110"/>
                </a:lnTo>
                <a:lnTo>
                  <a:pt x="51390" y="2040265"/>
                </a:lnTo>
                <a:lnTo>
                  <a:pt x="42825" y="2040265"/>
                </a:lnTo>
                <a:lnTo>
                  <a:pt x="31405" y="2037419"/>
                </a:lnTo>
                <a:lnTo>
                  <a:pt x="22840" y="2037419"/>
                </a:lnTo>
                <a:lnTo>
                  <a:pt x="14275" y="2037419"/>
                </a:lnTo>
                <a:lnTo>
                  <a:pt x="2855" y="2037419"/>
                </a:lnTo>
                <a:lnTo>
                  <a:pt x="2855" y="2028882"/>
                </a:lnTo>
                <a:lnTo>
                  <a:pt x="2855" y="1994736"/>
                </a:lnTo>
                <a:lnTo>
                  <a:pt x="288356" y="1994736"/>
                </a:lnTo>
                <a:lnTo>
                  <a:pt x="288356" y="1610585"/>
                </a:lnTo>
                <a:lnTo>
                  <a:pt x="291211" y="1607740"/>
                </a:lnTo>
                <a:lnTo>
                  <a:pt x="294066" y="1607740"/>
                </a:lnTo>
                <a:lnTo>
                  <a:pt x="299776" y="1607740"/>
                </a:lnTo>
                <a:lnTo>
                  <a:pt x="311196" y="1607740"/>
                </a:lnTo>
                <a:lnTo>
                  <a:pt x="316906" y="1607740"/>
                </a:lnTo>
                <a:lnTo>
                  <a:pt x="322616" y="1604894"/>
                </a:lnTo>
                <a:lnTo>
                  <a:pt x="331181" y="1604894"/>
                </a:lnTo>
                <a:lnTo>
                  <a:pt x="339746" y="1604894"/>
                </a:lnTo>
                <a:lnTo>
                  <a:pt x="348311" y="1602049"/>
                </a:lnTo>
                <a:lnTo>
                  <a:pt x="356876" y="1602049"/>
                </a:lnTo>
                <a:lnTo>
                  <a:pt x="365441" y="1602049"/>
                </a:lnTo>
                <a:lnTo>
                  <a:pt x="376861" y="1599203"/>
                </a:lnTo>
                <a:lnTo>
                  <a:pt x="385426" y="1596358"/>
                </a:lnTo>
                <a:lnTo>
                  <a:pt x="396846" y="1593512"/>
                </a:lnTo>
                <a:lnTo>
                  <a:pt x="408266" y="1593512"/>
                </a:lnTo>
                <a:lnTo>
                  <a:pt x="419686" y="1590667"/>
                </a:lnTo>
                <a:lnTo>
                  <a:pt x="428251" y="1584975"/>
                </a:lnTo>
                <a:lnTo>
                  <a:pt x="442526" y="1582130"/>
                </a:lnTo>
                <a:lnTo>
                  <a:pt x="453946" y="1579284"/>
                </a:lnTo>
                <a:lnTo>
                  <a:pt x="468221" y="1573593"/>
                </a:lnTo>
                <a:lnTo>
                  <a:pt x="479642" y="1570748"/>
                </a:lnTo>
                <a:lnTo>
                  <a:pt x="491062" y="1565057"/>
                </a:lnTo>
                <a:lnTo>
                  <a:pt x="505337" y="1559365"/>
                </a:lnTo>
                <a:lnTo>
                  <a:pt x="516757" y="1556520"/>
                </a:lnTo>
                <a:lnTo>
                  <a:pt x="531032" y="1547983"/>
                </a:lnTo>
                <a:lnTo>
                  <a:pt x="545307" y="1542292"/>
                </a:lnTo>
                <a:lnTo>
                  <a:pt x="559582" y="1533755"/>
                </a:lnTo>
                <a:lnTo>
                  <a:pt x="573857" y="1528064"/>
                </a:lnTo>
                <a:lnTo>
                  <a:pt x="585277" y="1519528"/>
                </a:lnTo>
                <a:lnTo>
                  <a:pt x="599552" y="1510991"/>
                </a:lnTo>
                <a:lnTo>
                  <a:pt x="613827" y="1499609"/>
                </a:lnTo>
                <a:lnTo>
                  <a:pt x="625247" y="1491072"/>
                </a:lnTo>
                <a:lnTo>
                  <a:pt x="639522" y="1479690"/>
                </a:lnTo>
                <a:lnTo>
                  <a:pt x="650942" y="1468308"/>
                </a:lnTo>
                <a:lnTo>
                  <a:pt x="665217" y="1456925"/>
                </a:lnTo>
                <a:lnTo>
                  <a:pt x="679492" y="1448389"/>
                </a:lnTo>
                <a:lnTo>
                  <a:pt x="690912" y="1434161"/>
                </a:lnTo>
                <a:lnTo>
                  <a:pt x="705187" y="1419933"/>
                </a:lnTo>
                <a:lnTo>
                  <a:pt x="716608" y="1405705"/>
                </a:lnTo>
                <a:lnTo>
                  <a:pt x="728028" y="1391477"/>
                </a:lnTo>
                <a:lnTo>
                  <a:pt x="739448" y="1374404"/>
                </a:lnTo>
                <a:lnTo>
                  <a:pt x="753723" y="1360176"/>
                </a:lnTo>
                <a:lnTo>
                  <a:pt x="762288" y="1343103"/>
                </a:lnTo>
                <a:lnTo>
                  <a:pt x="776563" y="1326030"/>
                </a:lnTo>
                <a:lnTo>
                  <a:pt x="785128" y="1306111"/>
                </a:lnTo>
                <a:lnTo>
                  <a:pt x="796548" y="1289037"/>
                </a:lnTo>
                <a:lnTo>
                  <a:pt x="805113" y="1266273"/>
                </a:lnTo>
                <a:lnTo>
                  <a:pt x="813678" y="1249200"/>
                </a:lnTo>
                <a:lnTo>
                  <a:pt x="822243" y="1226435"/>
                </a:lnTo>
                <a:lnTo>
                  <a:pt x="830808" y="1203671"/>
                </a:lnTo>
                <a:lnTo>
                  <a:pt x="836518" y="1178061"/>
                </a:lnTo>
                <a:lnTo>
                  <a:pt x="845083" y="1155296"/>
                </a:lnTo>
                <a:lnTo>
                  <a:pt x="850793" y="1129686"/>
                </a:lnTo>
                <a:lnTo>
                  <a:pt x="856503" y="1104076"/>
                </a:lnTo>
                <a:lnTo>
                  <a:pt x="862213" y="1075621"/>
                </a:lnTo>
                <a:lnTo>
                  <a:pt x="867923" y="1050010"/>
                </a:lnTo>
                <a:lnTo>
                  <a:pt x="870778" y="1021555"/>
                </a:lnTo>
                <a:lnTo>
                  <a:pt x="876488" y="990254"/>
                </a:lnTo>
                <a:lnTo>
                  <a:pt x="879343" y="958953"/>
                </a:lnTo>
                <a:lnTo>
                  <a:pt x="879343" y="930497"/>
                </a:lnTo>
                <a:lnTo>
                  <a:pt x="879343" y="896350"/>
                </a:lnTo>
                <a:lnTo>
                  <a:pt x="879343" y="865049"/>
                </a:lnTo>
                <a:lnTo>
                  <a:pt x="876488" y="833748"/>
                </a:lnTo>
                <a:lnTo>
                  <a:pt x="876488" y="805292"/>
                </a:lnTo>
                <a:lnTo>
                  <a:pt x="870778" y="776837"/>
                </a:lnTo>
                <a:lnTo>
                  <a:pt x="867923" y="748381"/>
                </a:lnTo>
                <a:lnTo>
                  <a:pt x="862213" y="722771"/>
                </a:lnTo>
                <a:lnTo>
                  <a:pt x="859358" y="694316"/>
                </a:lnTo>
                <a:lnTo>
                  <a:pt x="850793" y="668706"/>
                </a:lnTo>
                <a:lnTo>
                  <a:pt x="842228" y="643096"/>
                </a:lnTo>
                <a:lnTo>
                  <a:pt x="833663" y="620331"/>
                </a:lnTo>
                <a:lnTo>
                  <a:pt x="825098" y="597567"/>
                </a:lnTo>
                <a:lnTo>
                  <a:pt x="813678" y="574802"/>
                </a:lnTo>
                <a:lnTo>
                  <a:pt x="805113" y="552038"/>
                </a:lnTo>
                <a:lnTo>
                  <a:pt x="793693" y="532119"/>
                </a:lnTo>
                <a:lnTo>
                  <a:pt x="785128" y="512200"/>
                </a:lnTo>
                <a:lnTo>
                  <a:pt x="770853" y="489436"/>
                </a:lnTo>
                <a:lnTo>
                  <a:pt x="759433" y="469517"/>
                </a:lnTo>
                <a:lnTo>
                  <a:pt x="745158" y="452443"/>
                </a:lnTo>
                <a:lnTo>
                  <a:pt x="733738" y="435370"/>
                </a:lnTo>
                <a:lnTo>
                  <a:pt x="719463" y="418297"/>
                </a:lnTo>
                <a:lnTo>
                  <a:pt x="705187" y="401223"/>
                </a:lnTo>
                <a:lnTo>
                  <a:pt x="690912" y="386995"/>
                </a:lnTo>
                <a:lnTo>
                  <a:pt x="676637" y="369922"/>
                </a:lnTo>
                <a:lnTo>
                  <a:pt x="662362" y="355694"/>
                </a:lnTo>
                <a:lnTo>
                  <a:pt x="645232" y="341466"/>
                </a:lnTo>
                <a:lnTo>
                  <a:pt x="630957" y="327239"/>
                </a:lnTo>
                <a:lnTo>
                  <a:pt x="616682" y="315856"/>
                </a:lnTo>
                <a:lnTo>
                  <a:pt x="599552" y="304474"/>
                </a:lnTo>
                <a:lnTo>
                  <a:pt x="582422" y="293092"/>
                </a:lnTo>
                <a:lnTo>
                  <a:pt x="568147" y="281710"/>
                </a:lnTo>
                <a:lnTo>
                  <a:pt x="553872" y="270328"/>
                </a:lnTo>
                <a:lnTo>
                  <a:pt x="536742" y="261791"/>
                </a:lnTo>
                <a:lnTo>
                  <a:pt x="519612" y="250409"/>
                </a:lnTo>
                <a:lnTo>
                  <a:pt x="502482" y="241872"/>
                </a:lnTo>
                <a:lnTo>
                  <a:pt x="488207" y="233335"/>
                </a:lnTo>
                <a:lnTo>
                  <a:pt x="471076" y="224799"/>
                </a:lnTo>
                <a:lnTo>
                  <a:pt x="453946" y="213416"/>
                </a:lnTo>
                <a:lnTo>
                  <a:pt x="439671" y="207725"/>
                </a:lnTo>
                <a:lnTo>
                  <a:pt x="425396" y="202034"/>
                </a:lnTo>
                <a:lnTo>
                  <a:pt x="408266" y="193497"/>
                </a:lnTo>
                <a:lnTo>
                  <a:pt x="393991" y="187806"/>
                </a:lnTo>
                <a:lnTo>
                  <a:pt x="379716" y="182115"/>
                </a:lnTo>
                <a:lnTo>
                  <a:pt x="365441" y="176424"/>
                </a:lnTo>
                <a:lnTo>
                  <a:pt x="351166" y="170733"/>
                </a:lnTo>
                <a:lnTo>
                  <a:pt x="339746" y="167887"/>
                </a:lnTo>
                <a:lnTo>
                  <a:pt x="325471" y="162196"/>
                </a:lnTo>
                <a:lnTo>
                  <a:pt x="314051" y="159351"/>
                </a:lnTo>
                <a:lnTo>
                  <a:pt x="299776" y="156505"/>
                </a:lnTo>
                <a:lnTo>
                  <a:pt x="291211" y="153660"/>
                </a:lnTo>
                <a:lnTo>
                  <a:pt x="279791" y="147969"/>
                </a:lnTo>
                <a:lnTo>
                  <a:pt x="268371" y="145123"/>
                </a:lnTo>
                <a:lnTo>
                  <a:pt x="256951" y="142277"/>
                </a:lnTo>
                <a:lnTo>
                  <a:pt x="251241" y="142277"/>
                </a:lnTo>
                <a:lnTo>
                  <a:pt x="242676" y="139432"/>
                </a:lnTo>
                <a:lnTo>
                  <a:pt x="236966" y="139432"/>
                </a:lnTo>
                <a:lnTo>
                  <a:pt x="228400" y="136586"/>
                </a:lnTo>
                <a:lnTo>
                  <a:pt x="222690" y="133741"/>
                </a:lnTo>
                <a:lnTo>
                  <a:pt x="216980" y="133741"/>
                </a:lnTo>
                <a:lnTo>
                  <a:pt x="214125" y="133741"/>
                </a:lnTo>
                <a:lnTo>
                  <a:pt x="208415" y="133741"/>
                </a:lnTo>
                <a:lnTo>
                  <a:pt x="205560" y="133741"/>
                </a:lnTo>
                <a:lnTo>
                  <a:pt x="202705" y="133741"/>
                </a:lnTo>
                <a:lnTo>
                  <a:pt x="196995" y="130895"/>
                </a:lnTo>
                <a:lnTo>
                  <a:pt x="191285" y="130895"/>
                </a:lnTo>
                <a:lnTo>
                  <a:pt x="182720" y="130895"/>
                </a:lnTo>
                <a:lnTo>
                  <a:pt x="171300" y="128050"/>
                </a:lnTo>
                <a:lnTo>
                  <a:pt x="159880" y="128050"/>
                </a:lnTo>
                <a:lnTo>
                  <a:pt x="148460" y="128050"/>
                </a:lnTo>
                <a:lnTo>
                  <a:pt x="139895" y="125204"/>
                </a:lnTo>
                <a:lnTo>
                  <a:pt x="82795" y="125204"/>
                </a:lnTo>
                <a:lnTo>
                  <a:pt x="74230" y="122359"/>
                </a:lnTo>
                <a:lnTo>
                  <a:pt x="11420" y="122359"/>
                </a:lnTo>
                <a:lnTo>
                  <a:pt x="0" y="125204"/>
                </a:lnTo>
                <a:lnTo>
                  <a:pt x="0" y="28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3568" y="4147160"/>
            <a:ext cx="414020" cy="794385"/>
          </a:xfrm>
          <a:custGeom>
            <a:avLst/>
            <a:gdLst/>
            <a:ahLst/>
            <a:cxnLst/>
            <a:rect l="l" t="t" r="r" b="b"/>
            <a:pathLst>
              <a:path w="414020" h="794385">
                <a:moveTo>
                  <a:pt x="413976" y="793910"/>
                </a:moveTo>
                <a:lnTo>
                  <a:pt x="376861" y="793910"/>
                </a:lnTo>
                <a:lnTo>
                  <a:pt x="368296" y="791065"/>
                </a:lnTo>
                <a:lnTo>
                  <a:pt x="356876" y="791065"/>
                </a:lnTo>
                <a:lnTo>
                  <a:pt x="345456" y="788219"/>
                </a:lnTo>
                <a:lnTo>
                  <a:pt x="325471" y="788219"/>
                </a:lnTo>
                <a:lnTo>
                  <a:pt x="308341" y="782528"/>
                </a:lnTo>
                <a:lnTo>
                  <a:pt x="296921" y="779685"/>
                </a:lnTo>
                <a:lnTo>
                  <a:pt x="279791" y="773994"/>
                </a:lnTo>
                <a:lnTo>
                  <a:pt x="268371" y="771146"/>
                </a:lnTo>
                <a:lnTo>
                  <a:pt x="242676" y="762609"/>
                </a:lnTo>
                <a:lnTo>
                  <a:pt x="234110" y="756918"/>
                </a:lnTo>
                <a:lnTo>
                  <a:pt x="225545" y="754075"/>
                </a:lnTo>
                <a:lnTo>
                  <a:pt x="214125" y="748384"/>
                </a:lnTo>
                <a:lnTo>
                  <a:pt x="208415" y="742690"/>
                </a:lnTo>
                <a:lnTo>
                  <a:pt x="199850" y="739845"/>
                </a:lnTo>
                <a:lnTo>
                  <a:pt x="188430" y="734154"/>
                </a:lnTo>
                <a:lnTo>
                  <a:pt x="182720" y="728465"/>
                </a:lnTo>
                <a:lnTo>
                  <a:pt x="174155" y="725620"/>
                </a:lnTo>
                <a:lnTo>
                  <a:pt x="157025" y="714235"/>
                </a:lnTo>
                <a:lnTo>
                  <a:pt x="151315" y="705698"/>
                </a:lnTo>
                <a:lnTo>
                  <a:pt x="142750" y="702855"/>
                </a:lnTo>
                <a:lnTo>
                  <a:pt x="108490" y="668706"/>
                </a:lnTo>
                <a:lnTo>
                  <a:pt x="99925" y="663015"/>
                </a:lnTo>
                <a:lnTo>
                  <a:pt x="94215" y="654478"/>
                </a:lnTo>
                <a:lnTo>
                  <a:pt x="88505" y="648790"/>
                </a:lnTo>
                <a:lnTo>
                  <a:pt x="82795" y="640250"/>
                </a:lnTo>
                <a:lnTo>
                  <a:pt x="77085" y="634559"/>
                </a:lnTo>
                <a:lnTo>
                  <a:pt x="54245" y="600415"/>
                </a:lnTo>
                <a:lnTo>
                  <a:pt x="51390" y="591876"/>
                </a:lnTo>
                <a:lnTo>
                  <a:pt x="45680" y="586184"/>
                </a:lnTo>
                <a:lnTo>
                  <a:pt x="42825" y="574805"/>
                </a:lnTo>
                <a:lnTo>
                  <a:pt x="37115" y="569114"/>
                </a:lnTo>
                <a:lnTo>
                  <a:pt x="34260" y="557729"/>
                </a:lnTo>
                <a:lnTo>
                  <a:pt x="31405" y="552038"/>
                </a:lnTo>
                <a:lnTo>
                  <a:pt x="28550" y="540656"/>
                </a:lnTo>
                <a:lnTo>
                  <a:pt x="22840" y="532119"/>
                </a:lnTo>
                <a:lnTo>
                  <a:pt x="17130" y="515046"/>
                </a:lnTo>
                <a:lnTo>
                  <a:pt x="14275" y="503663"/>
                </a:lnTo>
                <a:lnTo>
                  <a:pt x="8565" y="486590"/>
                </a:lnTo>
                <a:lnTo>
                  <a:pt x="8565" y="478053"/>
                </a:lnTo>
                <a:lnTo>
                  <a:pt x="5710" y="466674"/>
                </a:lnTo>
                <a:lnTo>
                  <a:pt x="2855" y="458134"/>
                </a:lnTo>
                <a:lnTo>
                  <a:pt x="0" y="446755"/>
                </a:lnTo>
                <a:lnTo>
                  <a:pt x="0" y="344315"/>
                </a:lnTo>
                <a:lnTo>
                  <a:pt x="5710" y="327239"/>
                </a:lnTo>
                <a:lnTo>
                  <a:pt x="8565" y="315859"/>
                </a:lnTo>
                <a:lnTo>
                  <a:pt x="8565" y="307320"/>
                </a:lnTo>
                <a:lnTo>
                  <a:pt x="11420" y="298783"/>
                </a:lnTo>
                <a:lnTo>
                  <a:pt x="14275" y="287404"/>
                </a:lnTo>
                <a:lnTo>
                  <a:pt x="17130" y="278864"/>
                </a:lnTo>
                <a:lnTo>
                  <a:pt x="19985" y="267485"/>
                </a:lnTo>
                <a:lnTo>
                  <a:pt x="22840" y="258945"/>
                </a:lnTo>
                <a:lnTo>
                  <a:pt x="28550" y="250409"/>
                </a:lnTo>
                <a:lnTo>
                  <a:pt x="37115" y="224799"/>
                </a:lnTo>
                <a:lnTo>
                  <a:pt x="45680" y="207725"/>
                </a:lnTo>
                <a:lnTo>
                  <a:pt x="51390" y="199189"/>
                </a:lnTo>
                <a:lnTo>
                  <a:pt x="54245" y="190655"/>
                </a:lnTo>
                <a:lnTo>
                  <a:pt x="77085" y="156505"/>
                </a:lnTo>
                <a:lnTo>
                  <a:pt x="82795" y="150814"/>
                </a:lnTo>
                <a:lnTo>
                  <a:pt x="88505" y="142277"/>
                </a:lnTo>
                <a:lnTo>
                  <a:pt x="94215" y="136589"/>
                </a:lnTo>
                <a:lnTo>
                  <a:pt x="99925" y="128050"/>
                </a:lnTo>
                <a:lnTo>
                  <a:pt x="117055" y="116667"/>
                </a:lnTo>
                <a:lnTo>
                  <a:pt x="128475" y="99594"/>
                </a:lnTo>
                <a:lnTo>
                  <a:pt x="134185" y="93903"/>
                </a:lnTo>
                <a:lnTo>
                  <a:pt x="151315" y="82524"/>
                </a:lnTo>
                <a:lnTo>
                  <a:pt x="157025" y="76830"/>
                </a:lnTo>
                <a:lnTo>
                  <a:pt x="182720" y="59759"/>
                </a:lnTo>
                <a:lnTo>
                  <a:pt x="188430" y="54065"/>
                </a:lnTo>
                <a:lnTo>
                  <a:pt x="199850" y="51220"/>
                </a:lnTo>
                <a:lnTo>
                  <a:pt x="208415" y="45528"/>
                </a:lnTo>
                <a:lnTo>
                  <a:pt x="225545" y="36992"/>
                </a:lnTo>
                <a:lnTo>
                  <a:pt x="242676" y="31303"/>
                </a:lnTo>
                <a:lnTo>
                  <a:pt x="251241" y="25610"/>
                </a:lnTo>
                <a:lnTo>
                  <a:pt x="268371" y="19918"/>
                </a:lnTo>
                <a:lnTo>
                  <a:pt x="279791" y="17073"/>
                </a:lnTo>
                <a:lnTo>
                  <a:pt x="296921" y="11382"/>
                </a:lnTo>
                <a:lnTo>
                  <a:pt x="308341" y="8539"/>
                </a:lnTo>
                <a:lnTo>
                  <a:pt x="316906" y="8539"/>
                </a:lnTo>
                <a:lnTo>
                  <a:pt x="325471" y="5693"/>
                </a:lnTo>
                <a:lnTo>
                  <a:pt x="336891" y="2845"/>
                </a:lnTo>
                <a:lnTo>
                  <a:pt x="345456" y="0"/>
                </a:lnTo>
                <a:lnTo>
                  <a:pt x="413976" y="0"/>
                </a:lnTo>
                <a:lnTo>
                  <a:pt x="413976" y="793910"/>
                </a:lnTo>
                <a:close/>
              </a:path>
            </a:pathLst>
          </a:custGeom>
          <a:solidFill>
            <a:srgbClr val="9E3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73568" y="4147161"/>
            <a:ext cx="414020" cy="794385"/>
          </a:xfrm>
          <a:custGeom>
            <a:avLst/>
            <a:gdLst/>
            <a:ahLst/>
            <a:cxnLst/>
            <a:rect l="l" t="t" r="r" b="b"/>
            <a:pathLst>
              <a:path w="414020" h="794385">
                <a:moveTo>
                  <a:pt x="399701" y="793910"/>
                </a:moveTo>
                <a:lnTo>
                  <a:pt x="388281" y="793910"/>
                </a:lnTo>
                <a:lnTo>
                  <a:pt x="376861" y="793910"/>
                </a:lnTo>
                <a:lnTo>
                  <a:pt x="368296" y="791065"/>
                </a:lnTo>
                <a:lnTo>
                  <a:pt x="356876" y="791065"/>
                </a:lnTo>
                <a:lnTo>
                  <a:pt x="345456" y="788219"/>
                </a:lnTo>
                <a:lnTo>
                  <a:pt x="336891" y="788219"/>
                </a:lnTo>
                <a:lnTo>
                  <a:pt x="325471" y="788219"/>
                </a:lnTo>
                <a:lnTo>
                  <a:pt x="316906" y="785374"/>
                </a:lnTo>
                <a:lnTo>
                  <a:pt x="308341" y="782528"/>
                </a:lnTo>
                <a:lnTo>
                  <a:pt x="296921" y="779682"/>
                </a:lnTo>
                <a:lnTo>
                  <a:pt x="288356" y="776837"/>
                </a:lnTo>
                <a:lnTo>
                  <a:pt x="279791" y="773991"/>
                </a:lnTo>
                <a:lnTo>
                  <a:pt x="268371" y="771146"/>
                </a:lnTo>
                <a:lnTo>
                  <a:pt x="259806" y="768300"/>
                </a:lnTo>
                <a:lnTo>
                  <a:pt x="251241" y="765455"/>
                </a:lnTo>
                <a:lnTo>
                  <a:pt x="242676" y="762609"/>
                </a:lnTo>
                <a:lnTo>
                  <a:pt x="234110" y="756918"/>
                </a:lnTo>
                <a:lnTo>
                  <a:pt x="225545" y="754072"/>
                </a:lnTo>
                <a:lnTo>
                  <a:pt x="214125" y="748381"/>
                </a:lnTo>
                <a:lnTo>
                  <a:pt x="208415" y="742690"/>
                </a:lnTo>
                <a:lnTo>
                  <a:pt x="199850" y="739845"/>
                </a:lnTo>
                <a:lnTo>
                  <a:pt x="188430" y="734154"/>
                </a:lnTo>
                <a:lnTo>
                  <a:pt x="182720" y="728462"/>
                </a:lnTo>
                <a:lnTo>
                  <a:pt x="174155" y="725617"/>
                </a:lnTo>
                <a:lnTo>
                  <a:pt x="165590" y="719926"/>
                </a:lnTo>
                <a:lnTo>
                  <a:pt x="157025" y="714235"/>
                </a:lnTo>
                <a:lnTo>
                  <a:pt x="151315" y="705698"/>
                </a:lnTo>
                <a:lnTo>
                  <a:pt x="142750" y="702852"/>
                </a:lnTo>
                <a:lnTo>
                  <a:pt x="134185" y="694316"/>
                </a:lnTo>
                <a:lnTo>
                  <a:pt x="128475" y="688625"/>
                </a:lnTo>
                <a:lnTo>
                  <a:pt x="122765" y="682933"/>
                </a:lnTo>
                <a:lnTo>
                  <a:pt x="117055" y="677242"/>
                </a:lnTo>
                <a:lnTo>
                  <a:pt x="108490" y="668706"/>
                </a:lnTo>
                <a:lnTo>
                  <a:pt x="99925" y="663015"/>
                </a:lnTo>
                <a:lnTo>
                  <a:pt x="94215" y="654478"/>
                </a:lnTo>
                <a:lnTo>
                  <a:pt x="88505" y="648787"/>
                </a:lnTo>
                <a:lnTo>
                  <a:pt x="82795" y="640250"/>
                </a:lnTo>
                <a:lnTo>
                  <a:pt x="77085" y="634559"/>
                </a:lnTo>
                <a:lnTo>
                  <a:pt x="71375" y="626022"/>
                </a:lnTo>
                <a:lnTo>
                  <a:pt x="65665" y="617486"/>
                </a:lnTo>
                <a:lnTo>
                  <a:pt x="59955" y="608949"/>
                </a:lnTo>
                <a:lnTo>
                  <a:pt x="54245" y="600412"/>
                </a:lnTo>
                <a:lnTo>
                  <a:pt x="51390" y="591876"/>
                </a:lnTo>
                <a:lnTo>
                  <a:pt x="45680" y="586184"/>
                </a:lnTo>
                <a:lnTo>
                  <a:pt x="42825" y="574802"/>
                </a:lnTo>
                <a:lnTo>
                  <a:pt x="37115" y="569111"/>
                </a:lnTo>
                <a:lnTo>
                  <a:pt x="34260" y="557729"/>
                </a:lnTo>
                <a:lnTo>
                  <a:pt x="31405" y="552038"/>
                </a:lnTo>
                <a:lnTo>
                  <a:pt x="28550" y="540656"/>
                </a:lnTo>
                <a:lnTo>
                  <a:pt x="22840" y="532119"/>
                </a:lnTo>
                <a:lnTo>
                  <a:pt x="19985" y="523582"/>
                </a:lnTo>
                <a:lnTo>
                  <a:pt x="17130" y="515046"/>
                </a:lnTo>
                <a:lnTo>
                  <a:pt x="14275" y="503663"/>
                </a:lnTo>
                <a:lnTo>
                  <a:pt x="11420" y="495127"/>
                </a:lnTo>
                <a:lnTo>
                  <a:pt x="8565" y="486590"/>
                </a:lnTo>
                <a:lnTo>
                  <a:pt x="8565" y="478053"/>
                </a:lnTo>
                <a:lnTo>
                  <a:pt x="5710" y="466671"/>
                </a:lnTo>
                <a:lnTo>
                  <a:pt x="2855" y="458134"/>
                </a:lnTo>
                <a:lnTo>
                  <a:pt x="0" y="446752"/>
                </a:lnTo>
                <a:lnTo>
                  <a:pt x="0" y="344312"/>
                </a:lnTo>
                <a:lnTo>
                  <a:pt x="2855" y="335775"/>
                </a:lnTo>
                <a:lnTo>
                  <a:pt x="5710" y="327239"/>
                </a:lnTo>
                <a:lnTo>
                  <a:pt x="8565" y="315856"/>
                </a:lnTo>
                <a:lnTo>
                  <a:pt x="8565" y="307320"/>
                </a:lnTo>
                <a:lnTo>
                  <a:pt x="11420" y="298783"/>
                </a:lnTo>
                <a:lnTo>
                  <a:pt x="14275" y="287401"/>
                </a:lnTo>
                <a:lnTo>
                  <a:pt x="17130" y="278864"/>
                </a:lnTo>
                <a:lnTo>
                  <a:pt x="19985" y="267482"/>
                </a:lnTo>
                <a:lnTo>
                  <a:pt x="22840" y="258945"/>
                </a:lnTo>
                <a:lnTo>
                  <a:pt x="28550" y="250409"/>
                </a:lnTo>
                <a:lnTo>
                  <a:pt x="31405" y="241872"/>
                </a:lnTo>
                <a:lnTo>
                  <a:pt x="34260" y="233335"/>
                </a:lnTo>
                <a:lnTo>
                  <a:pt x="37115" y="224799"/>
                </a:lnTo>
                <a:lnTo>
                  <a:pt x="42825" y="213416"/>
                </a:lnTo>
                <a:lnTo>
                  <a:pt x="45680" y="207725"/>
                </a:lnTo>
                <a:lnTo>
                  <a:pt x="51390" y="199189"/>
                </a:lnTo>
                <a:lnTo>
                  <a:pt x="54245" y="190652"/>
                </a:lnTo>
                <a:lnTo>
                  <a:pt x="59955" y="182115"/>
                </a:lnTo>
                <a:lnTo>
                  <a:pt x="65665" y="173579"/>
                </a:lnTo>
                <a:lnTo>
                  <a:pt x="71375" y="165042"/>
                </a:lnTo>
                <a:lnTo>
                  <a:pt x="77085" y="156505"/>
                </a:lnTo>
                <a:lnTo>
                  <a:pt x="82795" y="150814"/>
                </a:lnTo>
                <a:lnTo>
                  <a:pt x="88505" y="142277"/>
                </a:lnTo>
                <a:lnTo>
                  <a:pt x="94215" y="136586"/>
                </a:lnTo>
                <a:lnTo>
                  <a:pt x="99925" y="128050"/>
                </a:lnTo>
                <a:lnTo>
                  <a:pt x="108490" y="122359"/>
                </a:lnTo>
                <a:lnTo>
                  <a:pt x="117055" y="116667"/>
                </a:lnTo>
                <a:lnTo>
                  <a:pt x="122765" y="108131"/>
                </a:lnTo>
                <a:lnTo>
                  <a:pt x="128475" y="99594"/>
                </a:lnTo>
                <a:lnTo>
                  <a:pt x="134185" y="93903"/>
                </a:lnTo>
                <a:lnTo>
                  <a:pt x="142750" y="88212"/>
                </a:lnTo>
                <a:lnTo>
                  <a:pt x="151315" y="82521"/>
                </a:lnTo>
                <a:lnTo>
                  <a:pt x="157025" y="76830"/>
                </a:lnTo>
                <a:lnTo>
                  <a:pt x="165590" y="71138"/>
                </a:lnTo>
                <a:lnTo>
                  <a:pt x="174155" y="65447"/>
                </a:lnTo>
                <a:lnTo>
                  <a:pt x="182720" y="59756"/>
                </a:lnTo>
                <a:lnTo>
                  <a:pt x="188430" y="54065"/>
                </a:lnTo>
                <a:lnTo>
                  <a:pt x="199850" y="51220"/>
                </a:lnTo>
                <a:lnTo>
                  <a:pt x="208415" y="45528"/>
                </a:lnTo>
                <a:lnTo>
                  <a:pt x="214125" y="42683"/>
                </a:lnTo>
                <a:lnTo>
                  <a:pt x="225545" y="36992"/>
                </a:lnTo>
                <a:lnTo>
                  <a:pt x="234110" y="34146"/>
                </a:lnTo>
                <a:lnTo>
                  <a:pt x="242676" y="31301"/>
                </a:lnTo>
                <a:lnTo>
                  <a:pt x="251241" y="25610"/>
                </a:lnTo>
                <a:lnTo>
                  <a:pt x="259806" y="22764"/>
                </a:lnTo>
                <a:lnTo>
                  <a:pt x="268371" y="19918"/>
                </a:lnTo>
                <a:lnTo>
                  <a:pt x="279791" y="17073"/>
                </a:lnTo>
                <a:lnTo>
                  <a:pt x="288356" y="14227"/>
                </a:lnTo>
                <a:lnTo>
                  <a:pt x="296921" y="11382"/>
                </a:lnTo>
                <a:lnTo>
                  <a:pt x="308341" y="8536"/>
                </a:lnTo>
                <a:lnTo>
                  <a:pt x="316906" y="8536"/>
                </a:lnTo>
                <a:lnTo>
                  <a:pt x="325471" y="5691"/>
                </a:lnTo>
                <a:lnTo>
                  <a:pt x="336891" y="2845"/>
                </a:lnTo>
                <a:lnTo>
                  <a:pt x="345456" y="0"/>
                </a:lnTo>
                <a:lnTo>
                  <a:pt x="356876" y="0"/>
                </a:lnTo>
                <a:lnTo>
                  <a:pt x="368296" y="0"/>
                </a:lnTo>
                <a:lnTo>
                  <a:pt x="413976" y="0"/>
                </a:lnTo>
                <a:lnTo>
                  <a:pt x="413976" y="5691"/>
                </a:lnTo>
                <a:lnTo>
                  <a:pt x="413976" y="793910"/>
                </a:lnTo>
                <a:lnTo>
                  <a:pt x="405411" y="793910"/>
                </a:lnTo>
                <a:lnTo>
                  <a:pt x="399701" y="79391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1627505">
              <a:lnSpc>
                <a:spcPct val="100000"/>
              </a:lnSpc>
            </a:pPr>
            <a:r>
              <a:rPr dirty="0"/>
              <a:t>P</a:t>
            </a:r>
            <a:r>
              <a:rPr spc="-5" dirty="0"/>
              <a:t>o</a:t>
            </a:r>
            <a:r>
              <a:rPr dirty="0"/>
              <a:t>l</a:t>
            </a:r>
            <a:r>
              <a:rPr spc="-5" dirty="0"/>
              <a:t>y</a:t>
            </a:r>
            <a:r>
              <a:rPr dirty="0"/>
              <a:t>c</a:t>
            </a:r>
            <a:r>
              <a:rPr spc="-5" dirty="0"/>
              <a:t>y</a:t>
            </a:r>
            <a:r>
              <a:rPr dirty="0"/>
              <a:t>stic Ovary</a:t>
            </a:r>
            <a:r>
              <a:rPr spc="-20" dirty="0"/>
              <a:t> </a:t>
            </a:r>
            <a:r>
              <a:rPr spc="-5" dirty="0"/>
              <a:t>Sy</a:t>
            </a:r>
            <a:r>
              <a:rPr spc="-10" dirty="0"/>
              <a:t>n</a:t>
            </a:r>
            <a:r>
              <a:rPr dirty="0"/>
              <a:t>dr</a:t>
            </a:r>
            <a:r>
              <a:rPr spc="-5" dirty="0"/>
              <a:t>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365" y="1609862"/>
            <a:ext cx="7885430" cy="377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D16349"/>
              </a:buClr>
              <a:buSzPct val="85416"/>
              <a:buFont typeface="Wingdings 2"/>
              <a:buChar char=""/>
              <a:tabLst>
                <a:tab pos="285750" algn="l"/>
              </a:tabLst>
            </a:pPr>
            <a:r>
              <a:rPr sz="2400" spc="-5" dirty="0">
                <a:latin typeface="Georgia"/>
                <a:cs typeface="Georgia"/>
              </a:rPr>
              <a:t>C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5" dirty="0">
                <a:latin typeface="Georgia"/>
                <a:cs typeface="Georgia"/>
              </a:rPr>
              <a:t>mm</a:t>
            </a:r>
            <a:r>
              <a:rPr sz="2400" dirty="0">
                <a:latin typeface="Georgia"/>
                <a:cs typeface="Georgia"/>
              </a:rPr>
              <a:t>on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</a:t>
            </a:r>
            <a:r>
              <a:rPr sz="2400" spc="-5" dirty="0">
                <a:latin typeface="Georgia"/>
                <a:cs typeface="Georgia"/>
              </a:rPr>
              <a:t>p</a:t>
            </a:r>
            <a:r>
              <a:rPr sz="2400" dirty="0">
                <a:latin typeface="Georgia"/>
                <a:cs typeface="Georgia"/>
              </a:rPr>
              <a:t>roducti</a:t>
            </a:r>
            <a:r>
              <a:rPr sz="2400" spc="-5" dirty="0">
                <a:latin typeface="Georgia"/>
                <a:cs typeface="Georgia"/>
              </a:rPr>
              <a:t>v</a:t>
            </a:r>
            <a:r>
              <a:rPr sz="2400" dirty="0">
                <a:latin typeface="Georgia"/>
                <a:cs typeface="Georgia"/>
              </a:rPr>
              <a:t>e e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docri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di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order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5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-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1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0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%</a:t>
            </a:r>
            <a:r>
              <a:rPr sz="20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w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en of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 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oductive</a:t>
            </a:r>
            <a:r>
              <a:rPr sz="20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ge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0"/>
              </a:spcBef>
              <a:buClr>
                <a:srgbClr val="CCB400"/>
              </a:buClr>
              <a:buSzPct val="70000"/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St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ong</a:t>
            </a:r>
            <a:r>
              <a:rPr sz="20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fam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ily</a:t>
            </a:r>
            <a:r>
              <a:rPr sz="2000" spc="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y/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evidence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0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genetic</a:t>
            </a:r>
            <a:r>
              <a:rPr sz="20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is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70"/>
              </a:spcBef>
              <a:buClr>
                <a:srgbClr val="CCB400"/>
              </a:buClr>
              <a:buSzPct val="68750"/>
              <a:buFont typeface="Wingdings"/>
              <a:buChar char=""/>
              <a:tabLst>
                <a:tab pos="561340" algn="l"/>
              </a:tabLst>
            </a:pP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tudies</a:t>
            </a:r>
            <a:r>
              <a:rPr sz="24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fir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</a:t>
            </a:r>
            <a:r>
              <a:rPr sz="24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degree re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ati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es</a:t>
            </a:r>
            <a:r>
              <a:rPr sz="24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of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C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OS</a:t>
            </a:r>
            <a:r>
              <a:rPr sz="2400" spc="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atie</a:t>
            </a:r>
            <a:r>
              <a:rPr sz="2400" spc="-5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646B86"/>
                </a:solidFill>
                <a:latin typeface="Georgia"/>
                <a:cs typeface="Georgia"/>
              </a:rPr>
              <a:t>ts</a:t>
            </a:r>
            <a:endParaRPr sz="2400">
              <a:latin typeface="Georgia"/>
              <a:cs typeface="Georgia"/>
            </a:endParaRPr>
          </a:p>
          <a:p>
            <a:pPr marL="1109980" lvl="2" indent="-228600">
              <a:lnSpc>
                <a:spcPct val="100000"/>
              </a:lnSpc>
              <a:spcBef>
                <a:spcPts val="480"/>
              </a:spcBef>
              <a:buClr>
                <a:srgbClr val="8C7B70"/>
              </a:buClr>
              <a:buSzPct val="70000"/>
              <a:buFont typeface="Wingdings"/>
              <a:buChar char=""/>
              <a:tabLst>
                <a:tab pos="110998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24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%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ot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endParaRPr sz="2000">
              <a:latin typeface="Georgia"/>
              <a:cs typeface="Georgia"/>
            </a:endParaRPr>
          </a:p>
          <a:p>
            <a:pPr marL="1109980" lvl="2" indent="-228600">
              <a:lnSpc>
                <a:spcPct val="100000"/>
              </a:lnSpc>
              <a:spcBef>
                <a:spcPts val="480"/>
              </a:spcBef>
              <a:buClr>
                <a:srgbClr val="8C7B70"/>
              </a:buClr>
              <a:buSzPct val="70000"/>
              <a:buFont typeface="Wingdings"/>
              <a:buChar char=""/>
              <a:tabLst>
                <a:tab pos="1109980" algn="l"/>
              </a:tabLst>
            </a:pP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32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%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endParaRPr sz="2000">
              <a:latin typeface="Georgia"/>
              <a:cs typeface="Georgia"/>
            </a:endParaRPr>
          </a:p>
          <a:p>
            <a:pPr marL="285115" indent="-272415">
              <a:lnSpc>
                <a:spcPct val="100000"/>
              </a:lnSpc>
              <a:spcBef>
                <a:spcPts val="570"/>
              </a:spcBef>
              <a:buClr>
                <a:srgbClr val="D16349"/>
              </a:buClr>
              <a:buSzPct val="83333"/>
              <a:buFont typeface="Wingdings 2"/>
              <a:buChar char=""/>
              <a:tabLst>
                <a:tab pos="285750" algn="l"/>
              </a:tabLst>
            </a:pPr>
            <a:r>
              <a:rPr sz="2400" dirty="0">
                <a:latin typeface="Georgia"/>
                <a:cs typeface="Georgia"/>
              </a:rPr>
              <a:t>Fir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cribed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by 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tein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&amp;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Le</a:t>
            </a:r>
            <a:r>
              <a:rPr sz="2400" spc="-5" dirty="0">
                <a:latin typeface="Georgia"/>
                <a:cs typeface="Georgia"/>
              </a:rPr>
              <a:t>v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t</a:t>
            </a:r>
            <a:r>
              <a:rPr sz="2400" spc="-5" dirty="0">
                <a:latin typeface="Georgia"/>
                <a:cs typeface="Georgia"/>
              </a:rPr>
              <a:t>h</a:t>
            </a:r>
            <a:r>
              <a:rPr sz="2400" dirty="0">
                <a:latin typeface="Georgia"/>
                <a:cs typeface="Georgia"/>
              </a:rPr>
              <a:t>al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(1</a:t>
            </a:r>
            <a:r>
              <a:rPr sz="2400" spc="-5" dirty="0">
                <a:latin typeface="Georgia"/>
                <a:cs typeface="Georgia"/>
              </a:rPr>
              <a:t>93</a:t>
            </a:r>
            <a:r>
              <a:rPr sz="2400" dirty="0">
                <a:latin typeface="Georgia"/>
                <a:cs typeface="Georgia"/>
              </a:rPr>
              <a:t>5)</a:t>
            </a:r>
            <a:endParaRPr sz="24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Seven</a:t>
            </a:r>
            <a:r>
              <a:rPr sz="20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w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en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w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ith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am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eno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rr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,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f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tilit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y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,</a:t>
            </a:r>
            <a:r>
              <a:rPr sz="2000" spc="-2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enl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ged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ov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ies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Follow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p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dded</a:t>
            </a:r>
            <a:r>
              <a:rPr sz="2000" spc="-1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i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uti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to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b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v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tions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Font typeface="Wingdings"/>
              <a:buChar char=""/>
              <a:tabLst>
                <a:tab pos="561340" algn="l"/>
              </a:tabLst>
            </a:pP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Wedge</a:t>
            </a:r>
            <a:r>
              <a:rPr sz="20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ections</a:t>
            </a:r>
            <a:r>
              <a:rPr sz="2000" spc="-3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(1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9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3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0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)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spc="5" dirty="0">
                <a:solidFill>
                  <a:srgbClr val="646B86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on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l 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ma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n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ge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ent</a:t>
            </a:r>
            <a:r>
              <a:rPr sz="2000" spc="-25" dirty="0">
                <a:solidFill>
                  <a:srgbClr val="646B86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(1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9</a:t>
            </a:r>
            <a:r>
              <a:rPr sz="2000" dirty="0">
                <a:solidFill>
                  <a:srgbClr val="646B86"/>
                </a:solidFill>
                <a:latin typeface="Georgia"/>
                <a:cs typeface="Georgia"/>
              </a:rPr>
              <a:t>7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0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s/</a:t>
            </a:r>
            <a:r>
              <a:rPr sz="2000" spc="5" dirty="0">
                <a:solidFill>
                  <a:srgbClr val="646B86"/>
                </a:solidFill>
                <a:latin typeface="Georgia"/>
                <a:cs typeface="Georgia"/>
              </a:rPr>
              <a:t>8</a:t>
            </a:r>
            <a:r>
              <a:rPr sz="2000" spc="-10" dirty="0">
                <a:solidFill>
                  <a:srgbClr val="646B86"/>
                </a:solidFill>
                <a:latin typeface="Georgia"/>
                <a:cs typeface="Georgia"/>
              </a:rPr>
              <a:t>0</a:t>
            </a:r>
            <a:r>
              <a:rPr sz="2000" spc="-5" dirty="0">
                <a:solidFill>
                  <a:srgbClr val="646B86"/>
                </a:solidFill>
                <a:latin typeface="Georgia"/>
                <a:cs typeface="Georgia"/>
              </a:rPr>
              <a:t>s)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5791200"/>
            <a:ext cx="701040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689610">
              <a:lnSpc>
                <a:spcPct val="100000"/>
              </a:lnSpc>
            </a:pPr>
            <a:r>
              <a:rPr sz="1200" spc="-5" dirty="0">
                <a:latin typeface="Georgia"/>
                <a:cs typeface="Georgia"/>
              </a:rPr>
              <a:t>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ei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IF,</a:t>
            </a:r>
            <a:r>
              <a:rPr sz="1200" spc="-5" dirty="0">
                <a:latin typeface="Georgia"/>
                <a:cs typeface="Georgia"/>
              </a:rPr>
              <a:t> Le</a:t>
            </a:r>
            <a:r>
              <a:rPr sz="1200" dirty="0">
                <a:latin typeface="Georgia"/>
                <a:cs typeface="Georgia"/>
              </a:rPr>
              <a:t>v</a:t>
            </a:r>
            <a:r>
              <a:rPr sz="1200" spc="-5" dirty="0">
                <a:latin typeface="Georgia"/>
                <a:cs typeface="Georgia"/>
              </a:rPr>
              <a:t>en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ha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NL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Amen</a:t>
            </a:r>
            <a:r>
              <a:rPr sz="1200" dirty="0">
                <a:latin typeface="Georgia"/>
                <a:cs typeface="Georgia"/>
              </a:rPr>
              <a:t>orr</a:t>
            </a:r>
            <a:r>
              <a:rPr sz="1200" spc="-5" dirty="0">
                <a:latin typeface="Georgia"/>
                <a:cs typeface="Georgia"/>
              </a:rPr>
              <a:t>he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ass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cia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h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b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p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5" dirty="0">
                <a:latin typeface="Georgia"/>
                <a:cs typeface="Georgia"/>
              </a:rPr>
              <a:t>ycys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c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ov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ies</a:t>
            </a:r>
            <a:r>
              <a:rPr sz="1200" dirty="0">
                <a:latin typeface="Georgia"/>
                <a:cs typeface="Georgia"/>
              </a:rPr>
              <a:t>. 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 </a:t>
            </a:r>
            <a:r>
              <a:rPr sz="1200" spc="-5" dirty="0">
                <a:latin typeface="Georgia"/>
                <a:cs typeface="Georgia"/>
              </a:rPr>
              <a:t>O</a:t>
            </a:r>
            <a:r>
              <a:rPr sz="1200" dirty="0">
                <a:latin typeface="Georgia"/>
                <a:cs typeface="Georgia"/>
              </a:rPr>
              <a:t>b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et </a:t>
            </a:r>
            <a:r>
              <a:rPr sz="1200" spc="5" dirty="0">
                <a:latin typeface="Georgia"/>
                <a:cs typeface="Georgia"/>
              </a:rPr>
              <a:t>G</a:t>
            </a:r>
            <a:r>
              <a:rPr sz="1200" spc="-5" dirty="0">
                <a:latin typeface="Georgia"/>
                <a:cs typeface="Georgia"/>
              </a:rPr>
              <a:t>ynec</a:t>
            </a:r>
            <a:r>
              <a:rPr sz="1200" dirty="0">
                <a:latin typeface="Georgia"/>
                <a:cs typeface="Georgia"/>
              </a:rPr>
              <a:t>ol,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19</a:t>
            </a:r>
            <a:r>
              <a:rPr sz="1200" spc="-5" dirty="0">
                <a:latin typeface="Georgia"/>
                <a:cs typeface="Georgia"/>
              </a:rPr>
              <a:t>3</a:t>
            </a:r>
            <a:r>
              <a:rPr sz="1200" dirty="0">
                <a:latin typeface="Georgia"/>
                <a:cs typeface="Georgia"/>
              </a:rPr>
              <a:t>5;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29</a:t>
            </a:r>
            <a:r>
              <a:rPr sz="1200" spc="-5" dirty="0">
                <a:latin typeface="Georgia"/>
                <a:cs typeface="Georgia"/>
              </a:rPr>
              <a:t>:</a:t>
            </a:r>
            <a:r>
              <a:rPr sz="1200" dirty="0">
                <a:latin typeface="Georgia"/>
                <a:cs typeface="Georgia"/>
              </a:rPr>
              <a:t>181</a:t>
            </a:r>
            <a:r>
              <a:rPr sz="1200" spc="-5" dirty="0">
                <a:latin typeface="Georgia"/>
                <a:cs typeface="Georgia"/>
              </a:rPr>
              <a:t>–</a:t>
            </a:r>
            <a:r>
              <a:rPr sz="1200" dirty="0">
                <a:latin typeface="Georgia"/>
                <a:cs typeface="Georgia"/>
              </a:rPr>
              <a:t>191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924810">
              <a:lnSpc>
                <a:spcPct val="100000"/>
              </a:lnSpc>
            </a:pPr>
            <a:r>
              <a:rPr spc="5" dirty="0"/>
              <a:t>C</a:t>
            </a:r>
            <a:r>
              <a:rPr spc="-5" dirty="0"/>
              <a:t>o</a:t>
            </a:r>
            <a:r>
              <a:rPr dirty="0"/>
              <a:t>st</a:t>
            </a:r>
            <a:r>
              <a:rPr spc="-5" dirty="0"/>
              <a:t> 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P</a:t>
            </a:r>
            <a:r>
              <a:rPr spc="5" dirty="0"/>
              <a:t>C</a:t>
            </a:r>
            <a:r>
              <a:rPr dirty="0"/>
              <a:t>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1301" y="1669271"/>
            <a:ext cx="686435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3230" marR="5080" indent="-1701164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h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tot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l 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ost of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l</a:t>
            </a:r>
            <a:r>
              <a:rPr sz="1800" spc="-5" dirty="0">
                <a:latin typeface="Georgia"/>
                <a:cs typeface="Georgia"/>
              </a:rPr>
              <a:t>u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ting</a:t>
            </a:r>
            <a:r>
              <a:rPr sz="1800" spc="5" dirty="0">
                <a:latin typeface="Georgia"/>
                <a:cs typeface="Georgia"/>
              </a:rPr>
              <a:t> a</a:t>
            </a:r>
            <a:r>
              <a:rPr sz="1800" dirty="0">
                <a:latin typeface="Georgia"/>
                <a:cs typeface="Georgia"/>
              </a:rPr>
              <a:t>nd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dirty="0">
                <a:latin typeface="Georgia"/>
                <a:cs typeface="Georgia"/>
              </a:rPr>
              <a:t>i</a:t>
            </a:r>
            <a:r>
              <a:rPr sz="1800" spc="-5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ing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p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duc</a:t>
            </a:r>
            <a:r>
              <a:rPr sz="1800" dirty="0">
                <a:latin typeface="Georgia"/>
                <a:cs typeface="Georgia"/>
              </a:rPr>
              <a:t>ti</a:t>
            </a:r>
            <a:r>
              <a:rPr sz="1800" spc="-10" dirty="0">
                <a:latin typeface="Georgia"/>
                <a:cs typeface="Georgia"/>
              </a:rPr>
              <a:t>v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-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g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d </a:t>
            </a:r>
            <a:r>
              <a:rPr sz="1800" spc="-10" dirty="0">
                <a:latin typeface="Georgia"/>
                <a:cs typeface="Georgia"/>
              </a:rPr>
              <a:t>P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S</a:t>
            </a:r>
            <a:r>
              <a:rPr sz="1800" spc="5" dirty="0">
                <a:latin typeface="Georgia"/>
                <a:cs typeface="Georgia"/>
              </a:rPr>
              <a:t> w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m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 in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-5" dirty="0">
                <a:latin typeface="Georgia"/>
                <a:cs typeface="Georgia"/>
              </a:rPr>
              <a:t>h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U</a:t>
            </a:r>
            <a:r>
              <a:rPr sz="1800" dirty="0">
                <a:latin typeface="Georgia"/>
                <a:cs typeface="Georgia"/>
              </a:rPr>
              <a:t>nit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5400" y="5486400"/>
            <a:ext cx="6553200" cy="7385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176530">
              <a:lnSpc>
                <a:spcPct val="100000"/>
              </a:lnSpc>
            </a:pPr>
            <a:r>
              <a:rPr sz="1400" spc="-10" dirty="0">
                <a:latin typeface="Georgia"/>
                <a:cs typeface="Georgia"/>
              </a:rPr>
              <a:t>A</a:t>
            </a:r>
            <a:r>
              <a:rPr sz="1400" dirty="0">
                <a:latin typeface="Georgia"/>
                <a:cs typeface="Georgia"/>
              </a:rPr>
              <a:t>zz</a:t>
            </a:r>
            <a:r>
              <a:rPr sz="1400" spc="-5" dirty="0">
                <a:latin typeface="Georgia"/>
                <a:cs typeface="Georgia"/>
              </a:rPr>
              <a:t>i</a:t>
            </a:r>
            <a:r>
              <a:rPr sz="1400" dirty="0">
                <a:latin typeface="Georgia"/>
                <a:cs typeface="Georgia"/>
              </a:rPr>
              <a:t>z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R</a:t>
            </a:r>
            <a:r>
              <a:rPr sz="1400" dirty="0">
                <a:latin typeface="Georgia"/>
                <a:cs typeface="Georgia"/>
              </a:rPr>
              <a:t>, </a:t>
            </a:r>
            <a:r>
              <a:rPr sz="1400" spc="-10" dirty="0">
                <a:latin typeface="Georgia"/>
                <a:cs typeface="Georgia"/>
              </a:rPr>
              <a:t>M</a:t>
            </a:r>
            <a:r>
              <a:rPr sz="1400" dirty="0">
                <a:latin typeface="Georgia"/>
                <a:cs typeface="Georgia"/>
              </a:rPr>
              <a:t>ar</a:t>
            </a:r>
            <a:r>
              <a:rPr sz="1400" spc="-5" dirty="0">
                <a:latin typeface="Georgia"/>
                <a:cs typeface="Georgia"/>
              </a:rPr>
              <a:t>i</a:t>
            </a:r>
            <a:r>
              <a:rPr sz="1400" dirty="0">
                <a:latin typeface="Georgia"/>
                <a:cs typeface="Georgia"/>
              </a:rPr>
              <a:t>n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</a:t>
            </a:r>
            <a:r>
              <a:rPr sz="1400" dirty="0">
                <a:latin typeface="Georgia"/>
                <a:cs typeface="Georgia"/>
              </a:rPr>
              <a:t>, </a:t>
            </a:r>
            <a:r>
              <a:rPr sz="1400" spc="-5" dirty="0">
                <a:latin typeface="Georgia"/>
                <a:cs typeface="Georgia"/>
              </a:rPr>
              <a:t>Ho</a:t>
            </a:r>
            <a:r>
              <a:rPr sz="1400" dirty="0">
                <a:latin typeface="Georgia"/>
                <a:cs typeface="Georgia"/>
              </a:rPr>
              <a:t>q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L,</a:t>
            </a:r>
            <a:r>
              <a:rPr sz="1400" spc="-10" dirty="0">
                <a:latin typeface="Georgia"/>
                <a:cs typeface="Georgia"/>
              </a:rPr>
              <a:t> B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5" dirty="0">
                <a:latin typeface="Georgia"/>
                <a:cs typeface="Georgia"/>
              </a:rPr>
              <a:t>d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5" dirty="0">
                <a:latin typeface="Georgia"/>
                <a:cs typeface="Georgia"/>
              </a:rPr>
              <a:t>m</a:t>
            </a:r>
            <a:r>
              <a:rPr sz="1400" spc="5" dirty="0">
                <a:latin typeface="Georgia"/>
                <a:cs typeface="Georgia"/>
              </a:rPr>
              <a:t>g</a:t>
            </a:r>
            <a:r>
              <a:rPr sz="1400" dirty="0">
                <a:latin typeface="Georgia"/>
                <a:cs typeface="Georgia"/>
              </a:rPr>
              <a:t>ar</a:t>
            </a:r>
            <a:r>
              <a:rPr sz="1400" spc="-15" dirty="0">
                <a:latin typeface="Georgia"/>
                <a:cs typeface="Georgia"/>
              </a:rPr>
              <a:t>a</a:t>
            </a:r>
            <a:r>
              <a:rPr sz="1400" dirty="0">
                <a:latin typeface="Georgia"/>
                <a:cs typeface="Georgia"/>
              </a:rPr>
              <a:t>v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,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</a:t>
            </a:r>
            <a:r>
              <a:rPr sz="1400" spc="-5" dirty="0">
                <a:latin typeface="Georgia"/>
                <a:cs typeface="Georgia"/>
              </a:rPr>
              <a:t>on</a:t>
            </a:r>
            <a:r>
              <a:rPr sz="1400" dirty="0">
                <a:latin typeface="Georgia"/>
                <a:cs typeface="Georgia"/>
              </a:rPr>
              <a:t>g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</a:t>
            </a:r>
            <a:r>
              <a:rPr sz="1400" dirty="0">
                <a:latin typeface="Georgia"/>
                <a:cs typeface="Georgia"/>
              </a:rPr>
              <a:t>,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H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-5" dirty="0">
                <a:latin typeface="Georgia"/>
                <a:cs typeface="Georgia"/>
              </a:rPr>
              <a:t>t</a:t>
            </a:r>
            <a:r>
              <a:rPr sz="1400" dirty="0">
                <a:latin typeface="Georgia"/>
                <a:cs typeface="Georgia"/>
              </a:rPr>
              <a:t>h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</a:t>
            </a:r>
            <a:r>
              <a:rPr sz="1400" dirty="0">
                <a:latin typeface="Georgia"/>
                <a:cs typeface="Georgia"/>
              </a:rPr>
              <a:t>ar</a:t>
            </a:r>
            <a:r>
              <a:rPr sz="1400" spc="10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-</a:t>
            </a:r>
            <a:r>
              <a:rPr sz="1400" spc="-5" dirty="0">
                <a:latin typeface="Georgia"/>
                <a:cs typeface="Georgia"/>
              </a:rPr>
              <a:t>R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-5" dirty="0">
                <a:latin typeface="Georgia"/>
                <a:cs typeface="Georgia"/>
              </a:rPr>
              <a:t>t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d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Economi</a:t>
            </a:r>
            <a:r>
              <a:rPr sz="1400" dirty="0">
                <a:latin typeface="Georgia"/>
                <a:cs typeface="Georgia"/>
              </a:rPr>
              <a:t>c </a:t>
            </a:r>
            <a:r>
              <a:rPr sz="1400" spc="-10" dirty="0">
                <a:latin typeface="Georgia"/>
                <a:cs typeface="Georgia"/>
              </a:rPr>
              <a:t>B</a:t>
            </a:r>
            <a:r>
              <a:rPr sz="1400" spc="-5" dirty="0">
                <a:latin typeface="Georgia"/>
                <a:cs typeface="Georgia"/>
              </a:rPr>
              <a:t>u</a:t>
            </a:r>
            <a:r>
              <a:rPr sz="1400" dirty="0">
                <a:latin typeface="Georgia"/>
                <a:cs typeface="Georgia"/>
              </a:rPr>
              <a:t>r</a:t>
            </a:r>
            <a:r>
              <a:rPr sz="1400" spc="-5" dirty="0">
                <a:latin typeface="Georgia"/>
                <a:cs typeface="Georgia"/>
              </a:rPr>
              <a:t>d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n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o</a:t>
            </a:r>
            <a:r>
              <a:rPr sz="1400" dirty="0">
                <a:latin typeface="Georgia"/>
                <a:cs typeface="Georgia"/>
              </a:rPr>
              <a:t>f</a:t>
            </a:r>
            <a:r>
              <a:rPr sz="1400" spc="-5" dirty="0">
                <a:latin typeface="Georgia"/>
                <a:cs typeface="Georgia"/>
              </a:rPr>
              <a:t> th</a:t>
            </a:r>
            <a:r>
              <a:rPr sz="1400" dirty="0">
                <a:latin typeface="Georgia"/>
                <a:cs typeface="Georgia"/>
              </a:rPr>
              <a:t>e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Po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5" dirty="0">
                <a:latin typeface="Georgia"/>
                <a:cs typeface="Georgia"/>
              </a:rPr>
              <a:t>y</a:t>
            </a:r>
            <a:r>
              <a:rPr sz="1400" spc="-5" dirty="0">
                <a:latin typeface="Georgia"/>
                <a:cs typeface="Georgia"/>
              </a:rPr>
              <a:t>c</a:t>
            </a:r>
            <a:r>
              <a:rPr sz="1400" spc="5" dirty="0">
                <a:latin typeface="Georgia"/>
                <a:cs typeface="Georgia"/>
              </a:rPr>
              <a:t>ys</a:t>
            </a:r>
            <a:r>
              <a:rPr sz="1400" spc="-5" dirty="0">
                <a:latin typeface="Georgia"/>
                <a:cs typeface="Georgia"/>
              </a:rPr>
              <a:t>ti</a:t>
            </a:r>
            <a:r>
              <a:rPr sz="1400" dirty="0">
                <a:latin typeface="Georgia"/>
                <a:cs typeface="Georgia"/>
              </a:rPr>
              <a:t>c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O</a:t>
            </a:r>
            <a:r>
              <a:rPr sz="1400" spc="-5" dirty="0">
                <a:latin typeface="Georgia"/>
                <a:cs typeface="Georgia"/>
              </a:rPr>
              <a:t>v</a:t>
            </a:r>
            <a:r>
              <a:rPr sz="1400" dirty="0">
                <a:latin typeface="Georgia"/>
                <a:cs typeface="Georgia"/>
              </a:rPr>
              <a:t>ary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</a:t>
            </a:r>
            <a:r>
              <a:rPr sz="1400" spc="5" dirty="0">
                <a:latin typeface="Georgia"/>
                <a:cs typeface="Georgia"/>
              </a:rPr>
              <a:t>y</a:t>
            </a:r>
            <a:r>
              <a:rPr sz="1400" spc="-5" dirty="0">
                <a:latin typeface="Georgia"/>
                <a:cs typeface="Georgia"/>
              </a:rPr>
              <a:t>nd</a:t>
            </a:r>
            <a:r>
              <a:rPr sz="1400" dirty="0">
                <a:latin typeface="Georgia"/>
                <a:cs typeface="Georgia"/>
              </a:rPr>
              <a:t>r</a:t>
            </a:r>
            <a:r>
              <a:rPr sz="1400" spc="-5" dirty="0">
                <a:latin typeface="Georgia"/>
                <a:cs typeface="Georgia"/>
              </a:rPr>
              <a:t>om</a:t>
            </a:r>
            <a:r>
              <a:rPr sz="1400" dirty="0">
                <a:latin typeface="Georgia"/>
                <a:cs typeface="Georgia"/>
              </a:rPr>
              <a:t>e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du</a:t>
            </a:r>
            <a:r>
              <a:rPr sz="1400" dirty="0">
                <a:latin typeface="Georgia"/>
                <a:cs typeface="Georgia"/>
              </a:rPr>
              <a:t>r</a:t>
            </a:r>
            <a:r>
              <a:rPr sz="1400" spc="-5" dirty="0">
                <a:latin typeface="Georgia"/>
                <a:cs typeface="Georgia"/>
              </a:rPr>
              <a:t>in</a:t>
            </a:r>
            <a:r>
              <a:rPr sz="1400" dirty="0">
                <a:latin typeface="Georgia"/>
                <a:cs typeface="Georgia"/>
              </a:rPr>
              <a:t>g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th</a:t>
            </a:r>
            <a:r>
              <a:rPr sz="1400" dirty="0">
                <a:latin typeface="Georgia"/>
                <a:cs typeface="Georgia"/>
              </a:rPr>
              <a:t>e </a:t>
            </a:r>
            <a:r>
              <a:rPr sz="1400" spc="-5" dirty="0">
                <a:latin typeface="Georgia"/>
                <a:cs typeface="Georgia"/>
              </a:rPr>
              <a:t>R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pr</a:t>
            </a:r>
            <a:r>
              <a:rPr sz="1400" spc="-5" dirty="0">
                <a:latin typeface="Georgia"/>
                <a:cs typeface="Georgia"/>
              </a:rPr>
              <a:t>oductiv</a:t>
            </a:r>
            <a:r>
              <a:rPr sz="1400" dirty="0">
                <a:latin typeface="Georgia"/>
                <a:cs typeface="Georgia"/>
              </a:rPr>
              <a:t>e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L</a:t>
            </a:r>
            <a:r>
              <a:rPr sz="1400" spc="-5" dirty="0">
                <a:latin typeface="Georgia"/>
                <a:cs typeface="Georgia"/>
              </a:rPr>
              <a:t>i</a:t>
            </a:r>
            <a:r>
              <a:rPr sz="1400" dirty="0">
                <a:latin typeface="Georgia"/>
                <a:cs typeface="Georgia"/>
              </a:rPr>
              <a:t>fe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Spa</a:t>
            </a:r>
            <a:r>
              <a:rPr sz="1400" spc="-5" dirty="0">
                <a:latin typeface="Georgia"/>
                <a:cs typeface="Georgia"/>
              </a:rPr>
              <a:t>n</a:t>
            </a:r>
            <a:r>
              <a:rPr sz="1400" b="1" dirty="0">
                <a:latin typeface="Georgia"/>
                <a:cs typeface="Georgia"/>
              </a:rPr>
              <a:t>, </a:t>
            </a:r>
            <a:r>
              <a:rPr sz="1400" spc="-10" dirty="0">
                <a:latin typeface="Georgia"/>
                <a:cs typeface="Georgia"/>
              </a:rPr>
              <a:t>T</a:t>
            </a:r>
            <a:r>
              <a:rPr sz="1400" spc="-5" dirty="0">
                <a:latin typeface="Georgia"/>
                <a:cs typeface="Georgia"/>
              </a:rPr>
              <a:t>h</a:t>
            </a:r>
            <a:r>
              <a:rPr sz="1400" dirty="0">
                <a:latin typeface="Georgia"/>
                <a:cs typeface="Georgia"/>
              </a:rPr>
              <a:t>e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J</a:t>
            </a:r>
            <a:r>
              <a:rPr sz="1400" spc="-5" dirty="0">
                <a:latin typeface="Georgia"/>
                <a:cs typeface="Georgia"/>
              </a:rPr>
              <a:t>ou</a:t>
            </a:r>
            <a:r>
              <a:rPr sz="1400" dirty="0">
                <a:latin typeface="Georgia"/>
                <a:cs typeface="Georgia"/>
              </a:rPr>
              <a:t>r</a:t>
            </a:r>
            <a:r>
              <a:rPr sz="1400" spc="-5" dirty="0">
                <a:latin typeface="Georgia"/>
                <a:cs typeface="Georgia"/>
              </a:rPr>
              <a:t>n</a:t>
            </a:r>
            <a:r>
              <a:rPr sz="1400" dirty="0">
                <a:latin typeface="Georgia"/>
                <a:cs typeface="Georgia"/>
              </a:rPr>
              <a:t>al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o</a:t>
            </a:r>
            <a:r>
              <a:rPr sz="1400" dirty="0">
                <a:latin typeface="Georgia"/>
                <a:cs typeface="Georgia"/>
              </a:rPr>
              <a:t>f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-5" dirty="0">
                <a:latin typeface="Georgia"/>
                <a:cs typeface="Georgia"/>
              </a:rPr>
              <a:t>inic</a:t>
            </a:r>
            <a:r>
              <a:rPr sz="1400" dirty="0">
                <a:latin typeface="Georgia"/>
                <a:cs typeface="Georgia"/>
              </a:rPr>
              <a:t>al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Endoc</a:t>
            </a:r>
            <a:r>
              <a:rPr sz="1400" dirty="0">
                <a:latin typeface="Georgia"/>
                <a:cs typeface="Georgia"/>
              </a:rPr>
              <a:t>r</a:t>
            </a:r>
            <a:r>
              <a:rPr sz="1400" spc="-5" dirty="0">
                <a:latin typeface="Georgia"/>
                <a:cs typeface="Georgia"/>
              </a:rPr>
              <a:t>ino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-5" dirty="0">
                <a:latin typeface="Georgia"/>
                <a:cs typeface="Georgia"/>
              </a:rPr>
              <a:t>o</a:t>
            </a:r>
            <a:r>
              <a:rPr sz="1400" spc="5" dirty="0">
                <a:latin typeface="Georgia"/>
                <a:cs typeface="Georgia"/>
              </a:rPr>
              <a:t>g</a:t>
            </a:r>
            <a:r>
              <a:rPr sz="1400" dirty="0">
                <a:latin typeface="Georgia"/>
                <a:cs typeface="Georgia"/>
              </a:rPr>
              <a:t>y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&amp;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M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spc="-5" dirty="0">
                <a:latin typeface="Georgia"/>
                <a:cs typeface="Georgia"/>
              </a:rPr>
              <a:t>t</a:t>
            </a:r>
            <a:r>
              <a:rPr sz="1400" dirty="0">
                <a:latin typeface="Georgia"/>
                <a:cs typeface="Georgia"/>
              </a:rPr>
              <a:t>a</a:t>
            </a:r>
            <a:r>
              <a:rPr sz="1400" spc="5" dirty="0">
                <a:latin typeface="Georgia"/>
                <a:cs typeface="Georgia"/>
              </a:rPr>
              <a:t>b</a:t>
            </a:r>
            <a:r>
              <a:rPr sz="1400" spc="-5" dirty="0">
                <a:latin typeface="Georgia"/>
                <a:cs typeface="Georgia"/>
              </a:rPr>
              <a:t>o</a:t>
            </a:r>
            <a:r>
              <a:rPr sz="1400" spc="-10" dirty="0">
                <a:latin typeface="Georgia"/>
                <a:cs typeface="Georgia"/>
              </a:rPr>
              <a:t>l</a:t>
            </a:r>
            <a:r>
              <a:rPr sz="1400" spc="-5" dirty="0">
                <a:latin typeface="Georgia"/>
                <a:cs typeface="Georgia"/>
              </a:rPr>
              <a:t>i</a:t>
            </a:r>
            <a:r>
              <a:rPr sz="1400" spc="5" dirty="0">
                <a:latin typeface="Georgia"/>
                <a:cs typeface="Georgia"/>
              </a:rPr>
              <a:t>s</a:t>
            </a:r>
            <a:r>
              <a:rPr sz="1400" spc="-5" dirty="0">
                <a:latin typeface="Georgia"/>
                <a:cs typeface="Georgia"/>
              </a:rPr>
              <a:t>m</a:t>
            </a:r>
            <a:r>
              <a:rPr sz="1400" dirty="0">
                <a:latin typeface="Georgia"/>
                <a:cs typeface="Georgia"/>
              </a:rPr>
              <a:t>,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2</a:t>
            </a:r>
            <a:r>
              <a:rPr sz="1400" dirty="0">
                <a:latin typeface="Georgia"/>
                <a:cs typeface="Georgia"/>
              </a:rPr>
              <a:t>005; </a:t>
            </a:r>
            <a:r>
              <a:rPr sz="1400" spc="-5" dirty="0">
                <a:latin typeface="Georgia"/>
                <a:cs typeface="Georgia"/>
              </a:rPr>
              <a:t>9</a:t>
            </a:r>
            <a:r>
              <a:rPr sz="1400" dirty="0">
                <a:latin typeface="Georgia"/>
                <a:cs typeface="Georgia"/>
              </a:rPr>
              <a:t>0(8):</a:t>
            </a:r>
            <a:r>
              <a:rPr sz="1400" spc="-5" dirty="0">
                <a:latin typeface="Georgia"/>
                <a:cs typeface="Georgia"/>
              </a:rPr>
              <a:t>46</a:t>
            </a:r>
            <a:r>
              <a:rPr sz="1400" dirty="0">
                <a:latin typeface="Georgia"/>
                <a:cs typeface="Georgia"/>
              </a:rPr>
              <a:t>5</a:t>
            </a:r>
            <a:r>
              <a:rPr sz="1400" spc="5" dirty="0">
                <a:latin typeface="Georgia"/>
                <a:cs typeface="Georgia"/>
              </a:rPr>
              <a:t>0</a:t>
            </a:r>
            <a:r>
              <a:rPr sz="1400" spc="-5" dirty="0">
                <a:latin typeface="Georgia"/>
                <a:cs typeface="Georgia"/>
              </a:rPr>
              <a:t>–</a:t>
            </a:r>
            <a:r>
              <a:rPr sz="1400" spc="-15" dirty="0">
                <a:latin typeface="Georgia"/>
                <a:cs typeface="Georgia"/>
              </a:rPr>
              <a:t>4</a:t>
            </a:r>
            <a:r>
              <a:rPr sz="1400" spc="-5" dirty="0">
                <a:latin typeface="Georgia"/>
                <a:cs typeface="Georgia"/>
              </a:rPr>
              <a:t>6</a:t>
            </a:r>
            <a:r>
              <a:rPr sz="1400" spc="-10" dirty="0">
                <a:latin typeface="Georgia"/>
                <a:cs typeface="Georgia"/>
              </a:rPr>
              <a:t>5</a:t>
            </a:r>
            <a:r>
              <a:rPr sz="1400" dirty="0">
                <a:latin typeface="Georgia"/>
                <a:cs typeface="Georgia"/>
              </a:rPr>
              <a:t>8</a:t>
            </a:r>
            <a:endParaRPr sz="1400">
              <a:latin typeface="Georgia"/>
              <a:cs typeface="Georg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2432050"/>
          <a:ext cx="8199438" cy="2865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9718"/>
                <a:gridCol w="4099720"/>
              </a:tblGrid>
              <a:tr h="37088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niti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 E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v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tion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93 Million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.1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%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640149">
                <a:tc>
                  <a:txBody>
                    <a:bodyPr/>
                    <a:lstStyle/>
                    <a:p>
                      <a:pPr marL="84455" marR="7988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ting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m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nst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ysf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tion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(h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m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$1.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35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illion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3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%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Pr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v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ing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inf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tility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5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33 Milion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%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S-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$1.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illion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4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5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%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ea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ting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tism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$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622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Million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(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4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%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Tot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$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4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36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illion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217" rIns="0" bIns="0" rtlCol="0">
            <a:spAutoFit/>
          </a:bodyPr>
          <a:lstStyle/>
          <a:p>
            <a:pPr marL="2834640">
              <a:lnSpc>
                <a:spcPct val="100000"/>
              </a:lnSpc>
            </a:pPr>
            <a:r>
              <a:rPr dirty="0"/>
              <a:t>Q</a:t>
            </a:r>
            <a:r>
              <a:rPr spc="-5" dirty="0"/>
              <a:t>u</a:t>
            </a:r>
            <a:r>
              <a:rPr dirty="0"/>
              <a:t>ality</a:t>
            </a:r>
            <a:r>
              <a:rPr spc="-2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Li</a:t>
            </a:r>
            <a:r>
              <a:rPr spc="-5" dirty="0"/>
              <a:t>fe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4600" y="5410200"/>
            <a:ext cx="367665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Tr</a:t>
            </a:r>
            <a:r>
              <a:rPr sz="1200" spc="-5" dirty="0">
                <a:latin typeface="Georgia"/>
                <a:cs typeface="Georgia"/>
              </a:rPr>
              <a:t>en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.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l.,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h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Ad</a:t>
            </a:r>
            <a:r>
              <a:rPr sz="1200" dirty="0">
                <a:latin typeface="Georgia"/>
                <a:cs typeface="Georgia"/>
              </a:rPr>
              <a:t>ol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-5" dirty="0">
                <a:latin typeface="Georgia"/>
                <a:cs typeface="Georgia"/>
              </a:rPr>
              <a:t>ed</a:t>
            </a:r>
            <a:r>
              <a:rPr sz="1200" dirty="0">
                <a:latin typeface="Georgia"/>
                <a:cs typeface="Georgia"/>
              </a:rPr>
              <a:t>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2</a:t>
            </a:r>
            <a:r>
              <a:rPr sz="1200" spc="-5" dirty="0">
                <a:latin typeface="Georgia"/>
                <a:cs typeface="Georgia"/>
              </a:rPr>
              <a:t>00</a:t>
            </a:r>
            <a:r>
              <a:rPr sz="1200" dirty="0">
                <a:latin typeface="Georgia"/>
                <a:cs typeface="Georgia"/>
              </a:rPr>
              <a:t>2;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156: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</a:t>
            </a:r>
            <a:r>
              <a:rPr sz="1200" spc="-5" dirty="0">
                <a:latin typeface="Georgia"/>
                <a:cs typeface="Georgia"/>
              </a:rPr>
              <a:t>-</a:t>
            </a:r>
            <a:r>
              <a:rPr sz="1200" dirty="0">
                <a:latin typeface="Georgia"/>
                <a:cs typeface="Georgia"/>
              </a:rPr>
              <a:t>5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822450"/>
          <a:ext cx="8504237" cy="3424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0847"/>
                <a:gridCol w="1700848"/>
                <a:gridCol w="1700847"/>
                <a:gridCol w="1700848"/>
                <a:gridCol w="1700847"/>
              </a:tblGrid>
              <a:tr h="487724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ub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le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61594" marR="2311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Hea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lt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hy 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aris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ons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</a:t>
                      </a:r>
                      <a:endParaRPr sz="16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</a:tr>
              <a:tr h="731588">
                <a:tc>
                  <a:txBody>
                    <a:bodyPr/>
                    <a:lstStyle/>
                    <a:p>
                      <a:pPr marL="62230" marR="47815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Ge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era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Hea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lth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Per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6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8.6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6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-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7.7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04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487724">
                <a:tc>
                  <a:txBody>
                    <a:bodyPr/>
                    <a:lstStyle/>
                    <a:p>
                      <a:pPr marL="62230" marR="346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Ph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y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si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al F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unct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ng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91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94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-4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001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487725">
                <a:tc>
                  <a:txBody>
                    <a:bodyPr/>
                    <a:lstStyle/>
                    <a:p>
                      <a:pPr marL="62230" marR="64579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Fami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ly Act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ivi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77.2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8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-6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029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ehavi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or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93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94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-2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04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37087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M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Hea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lth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66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0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-3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06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  <a:tr h="487725">
                <a:tc>
                  <a:txBody>
                    <a:bodyPr/>
                    <a:lstStyle/>
                    <a:p>
                      <a:pPr marL="62865" marR="56007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Cha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nge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n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Hea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lt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/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Yr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.5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26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.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04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2863</Words>
  <Application>Microsoft Office PowerPoint</Application>
  <PresentationFormat>On-screen Show (4:3)</PresentationFormat>
  <Paragraphs>487</Paragraphs>
  <Slides>61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MS PGothic</vt:lpstr>
      <vt:lpstr>Arial</vt:lpstr>
      <vt:lpstr>Calibri</vt:lpstr>
      <vt:lpstr>Georgia</vt:lpstr>
      <vt:lpstr>Symbol</vt:lpstr>
      <vt:lpstr>Times New Roman</vt:lpstr>
      <vt:lpstr>Wingdings</vt:lpstr>
      <vt:lpstr>Wingdings 2</vt:lpstr>
      <vt:lpstr>Office Theme</vt:lpstr>
      <vt:lpstr>Polycystic Ovary Syndrome in Adolescent Girls</vt:lpstr>
      <vt:lpstr>Disclosure</vt:lpstr>
      <vt:lpstr>Objectives</vt:lpstr>
      <vt:lpstr>Case 1</vt:lpstr>
      <vt:lpstr>Case 2</vt:lpstr>
      <vt:lpstr>They Both Have PCOS!</vt:lpstr>
      <vt:lpstr>Polycystic Ovary Syndrome</vt:lpstr>
      <vt:lpstr>Cost of PCOS</vt:lpstr>
      <vt:lpstr>Quality of Life</vt:lpstr>
      <vt:lpstr>Where does it all start?</vt:lpstr>
      <vt:lpstr>Clinical Features</vt:lpstr>
      <vt:lpstr>Hyperandrogenism</vt:lpstr>
      <vt:lpstr>PowerPoint Presentation</vt:lpstr>
      <vt:lpstr>Diagnostic Criteria</vt:lpstr>
      <vt:lpstr>Clitoromegaly</vt:lpstr>
      <vt:lpstr>Ovarian Pathology</vt:lpstr>
      <vt:lpstr>Classic Ovarian Morphology</vt:lpstr>
      <vt:lpstr>Hyperinsulinemia</vt:lpstr>
      <vt:lpstr>Differential Diagnosis</vt:lpstr>
      <vt:lpstr>History</vt:lpstr>
      <vt:lpstr>Physical Examination</vt:lpstr>
      <vt:lpstr>Laboratory Studies</vt:lpstr>
      <vt:lpstr>Source of Androgen  Interpretation of Labs</vt:lpstr>
      <vt:lpstr>PCOS Treatment Options</vt:lpstr>
      <vt:lpstr>Treatment Goals</vt:lpstr>
      <vt:lpstr>Oral Contraceptives and PCOS</vt:lpstr>
      <vt:lpstr>Progestin Only Therapy</vt:lpstr>
      <vt:lpstr>Managing Hirsutism &amp; Acne</vt:lpstr>
      <vt:lpstr>Temporary Methods</vt:lpstr>
      <vt:lpstr>“Permanent” Methods</vt:lpstr>
      <vt:lpstr>Laser</vt:lpstr>
      <vt:lpstr>Potential Laser Side Effects</vt:lpstr>
      <vt:lpstr>Laser Hair Removal: Safe and Highly Effective</vt:lpstr>
      <vt:lpstr>Improvement in Skin Tone/Texture</vt:lpstr>
      <vt:lpstr>Hormonal Treatment of Hirsutism</vt:lpstr>
      <vt:lpstr>Hirsutism</vt:lpstr>
      <vt:lpstr>Observational study of women with PCOS</vt:lpstr>
      <vt:lpstr>Hirsutism</vt:lpstr>
      <vt:lpstr>Topical: Eflornithine 13.9% Cream</vt:lpstr>
      <vt:lpstr>Acne</vt:lpstr>
      <vt:lpstr>Acanthosis Nigricans</vt:lpstr>
      <vt:lpstr>Insulin Resistance and Obesity</vt:lpstr>
      <vt:lpstr>Insulin Sensitizing Agents</vt:lpstr>
      <vt:lpstr>Insulin Sensitizing Agents</vt:lpstr>
      <vt:lpstr>Glucose Intolerance</vt:lpstr>
      <vt:lpstr>Glucose Intolerance in Adolescents with PCOS</vt:lpstr>
      <vt:lpstr>Special Case of Type II Diabetes</vt:lpstr>
      <vt:lpstr>Risk of Progression to Diabetes</vt:lpstr>
      <vt:lpstr>Treatment</vt:lpstr>
      <vt:lpstr>Case 3</vt:lpstr>
      <vt:lpstr>Additional Labs</vt:lpstr>
      <vt:lpstr>Non-Alcoholic Fatty Liver Disease (NAFLD)&amp; Steatohepatitis (NASH)</vt:lpstr>
      <vt:lpstr>Case 4</vt:lpstr>
      <vt:lpstr>Issues</vt:lpstr>
      <vt:lpstr>Fertility Concerns</vt:lpstr>
      <vt:lpstr>Fertility Concerns</vt:lpstr>
      <vt:lpstr>Sexual Risk Behaviors in Adolescents with PCOS</vt:lpstr>
      <vt:lpstr>Fertility Concerns</vt:lpstr>
      <vt:lpstr>Infertility Therapies</vt:lpstr>
      <vt:lpstr>Summary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ONE: 14 year-old with amenorrhea and increasing hirsutism</dc:title>
  <dc:creator>Authorized Gateway Customer</dc:creator>
  <cp:lastModifiedBy>home</cp:lastModifiedBy>
  <cp:revision>4</cp:revision>
  <dcterms:created xsi:type="dcterms:W3CDTF">2015-03-17T15:54:41Z</dcterms:created>
  <dcterms:modified xsi:type="dcterms:W3CDTF">2017-04-26T13:15:07Z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2014-01-23T00:00:00Z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2015-03-17T00:00:00Z</vt:filetime>
  </property>
</Properties>
</file>