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72" r:id="rId8"/>
    <p:sldId id="262" r:id="rId9"/>
    <p:sldId id="273" r:id="rId10"/>
    <p:sldId id="274" r:id="rId11"/>
    <p:sldId id="275" r:id="rId12"/>
    <p:sldId id="278" r:id="rId13"/>
    <p:sldId id="279" r:id="rId14"/>
    <p:sldId id="276" r:id="rId15"/>
    <p:sldId id="27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E9639D4-E3E2-4D34-9284-5A2195B3D0D7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0655" autoAdjust="0"/>
  </p:normalViewPr>
  <p:slideViewPr>
    <p:cSldViewPr snapToGrid="0">
      <p:cViewPr varScale="1">
        <p:scale>
          <a:sx n="104" d="100"/>
          <a:sy n="104" d="100"/>
        </p:scale>
        <p:origin x="870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403" y="48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E7F456E-01A6-4013-ACA5-F5492591A24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4983A3-9B9B-4D61-97C9-B9E239A315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F32FC-4BD9-442A-A8C6-51598C909FE3}" type="datetimeFigureOut">
              <a:rPr lang="en-US" smtClean="0"/>
              <a:t>11/24/2023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ABE74-7A97-4D17-8390-42ADD25C33C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2C1DBD-1052-425E-BF3C-983304BED5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EFA9E-C190-4F5C-8394-BD5F1CD55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01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371FA-A98D-41E8-93F4-09945841298A}" type="datetimeFigureOut">
              <a:rPr lang="en-US" smtClean="0"/>
              <a:t>11/24/2023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89C57-55D7-40A4-A101-E74FAC7A09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902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539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16040" y="3429000"/>
            <a:ext cx="4941771" cy="2128042"/>
          </a:xfrm>
        </p:spPr>
        <p:txBody>
          <a:bodyPr anchor="b">
            <a:noAutofit/>
          </a:bodyPr>
          <a:lstStyle>
            <a:lvl1pPr algn="l">
              <a:defRPr sz="3600" spc="1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6041" y="5586890"/>
            <a:ext cx="4941770" cy="39666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04F1E16-9A84-4D0E-9706-79C396AF6A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58" t="23650" b="-1"/>
          <a:stretch/>
        </p:blipFill>
        <p:spPr>
          <a:xfrm>
            <a:off x="0" y="0"/>
            <a:ext cx="9488312" cy="505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826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E786F69D-D4FA-4075-A7EC-8D31A184F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590800" cy="1027906"/>
            <a:chOff x="0" y="0"/>
            <a:chExt cx="2590800" cy="1027906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6988B2D-0240-4256-8268-4B9FF1E72363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0"/>
              <a:ext cx="25908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8EEAAE1-3D04-41C3-B2D2-B3BEF34C3B2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704850" cy="10279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martArt Placeholder 6">
            <a:extLst>
              <a:ext uri="{FF2B5EF4-FFF2-40B4-BE49-F238E27FC236}">
                <a16:creationId xmlns:a16="http://schemas.microsoft.com/office/drawing/2014/main" id="{156CA116-0F6E-4EE9-B34F-03BA07161A7A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>
          <a:xfrm>
            <a:off x="838200" y="2111375"/>
            <a:ext cx="10515600" cy="3744913"/>
          </a:xfrm>
        </p:spPr>
        <p:txBody>
          <a:bodyPr/>
          <a:lstStyle/>
          <a:p>
            <a:r>
              <a:rPr lang="en-US"/>
              <a:t>Click icon to add SmartArt graphic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115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raphic 10">
            <a:extLst>
              <a:ext uri="{FF2B5EF4-FFF2-40B4-BE49-F238E27FC236}">
                <a16:creationId xmlns:a16="http://schemas.microsoft.com/office/drawing/2014/main" id="{9D2AF524-D4B4-4A3A-9CE4-EDAFE1D5A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13884" y="0"/>
            <a:ext cx="10078116" cy="6858000"/>
          </a:xfrm>
          <a:custGeom>
            <a:avLst/>
            <a:gdLst>
              <a:gd name="connsiteX0" fmla="*/ 3793236 w 10078116"/>
              <a:gd name="connsiteY0" fmla="*/ 6858000 h 6858000"/>
              <a:gd name="connsiteX1" fmla="*/ 0 w 10078116"/>
              <a:gd name="connsiteY1" fmla="*/ 0 h 6858000"/>
              <a:gd name="connsiteX2" fmla="*/ 10078116 w 10078116"/>
              <a:gd name="connsiteY2" fmla="*/ 0 h 6858000"/>
              <a:gd name="connsiteX3" fmla="*/ 10078116 w 1007811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8116" h="6858000">
                <a:moveTo>
                  <a:pt x="3793236" y="6858000"/>
                </a:moveTo>
                <a:lnTo>
                  <a:pt x="0" y="0"/>
                </a:lnTo>
                <a:lnTo>
                  <a:pt x="10078116" y="0"/>
                </a:lnTo>
                <a:lnTo>
                  <a:pt x="10078116" y="685800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3987A5-99A6-4B33-BAAF-5315963538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272533"/>
            <a:ext cx="4296508" cy="953298"/>
          </a:xfrm>
        </p:spPr>
        <p:txBody>
          <a:bodyPr>
            <a:no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BABF6CA-407C-4BF0-8234-1321A676E7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6751" y="1507772"/>
            <a:ext cx="2141764" cy="514350"/>
          </a:xfrm>
        </p:spPr>
        <p:txBody>
          <a:bodyPr anchor="ctr">
            <a:no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76D8129B-5B68-421C-968C-3663C86EFC7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72808" y="2584097"/>
            <a:ext cx="2141764" cy="514350"/>
          </a:xfrm>
        </p:spPr>
        <p:txBody>
          <a:bodyPr anchor="ctr">
            <a:no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6C741DCA-8EBD-44F5-9D38-E938A628AD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79233" y="3660422"/>
            <a:ext cx="2141764" cy="514350"/>
          </a:xfrm>
        </p:spPr>
        <p:txBody>
          <a:bodyPr anchor="ctr">
            <a:no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5C43C6B1-A1BD-4A90-8B4B-F361C1BEDD2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63433" y="4736748"/>
            <a:ext cx="2141764" cy="514350"/>
          </a:xfrm>
        </p:spPr>
        <p:txBody>
          <a:bodyPr anchor="ctr">
            <a:no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15">
            <a:extLst>
              <a:ext uri="{FF2B5EF4-FFF2-40B4-BE49-F238E27FC236}">
                <a16:creationId xmlns:a16="http://schemas.microsoft.com/office/drawing/2014/main" id="{0C66E1BD-33F0-4B94-BF94-CD4698F85C3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01536" y="1613528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 dirty="0"/>
              <a:t>Click to edit master text style</a:t>
            </a:r>
          </a:p>
        </p:txBody>
      </p:sp>
      <p:sp>
        <p:nvSpPr>
          <p:cNvPr id="35" name="Text Placeholder 15">
            <a:extLst>
              <a:ext uri="{FF2B5EF4-FFF2-40B4-BE49-F238E27FC236}">
                <a16:creationId xmlns:a16="http://schemas.microsoft.com/office/drawing/2014/main" id="{2D4661B1-6559-407A-9AEC-A46A0570AE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86029" y="2682564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6" name="Text Placeholder 15">
            <a:extLst>
              <a:ext uri="{FF2B5EF4-FFF2-40B4-BE49-F238E27FC236}">
                <a16:creationId xmlns:a16="http://schemas.microsoft.com/office/drawing/2014/main" id="{DCC983F7-6A25-42C0-811C-EA32138C5B8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76938" y="3755394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7" name="Text Placeholder 15">
            <a:extLst>
              <a:ext uri="{FF2B5EF4-FFF2-40B4-BE49-F238E27FC236}">
                <a16:creationId xmlns:a16="http://schemas.microsoft.com/office/drawing/2014/main" id="{E83DA0EB-27DD-416A-8DA5-4AFDC8587E5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75280" y="4824430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DC36F-5D3E-439D-80B5-32633FC34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10A8A-CEC9-4787-A745-C28DD965F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9143" y="6356350"/>
            <a:ext cx="3775981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2BD04-8F01-472A-9456-4702A2218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0874" y="6356350"/>
            <a:ext cx="542925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3795F91-C721-4363-956D-756673AE7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53515" y="5023933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AC14461-E27D-413D-B31A-47B74646A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59917" y="3948451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D6AEA4C-7710-4829-BA87-8DD77F1593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173453" y="2872686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BD473E-6203-491C-87AC-54AC0AB23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586263" y="1796083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5259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phic 10">
            <a:extLst>
              <a:ext uri="{FF2B5EF4-FFF2-40B4-BE49-F238E27FC236}">
                <a16:creationId xmlns:a16="http://schemas.microsoft.com/office/drawing/2014/main" id="{EE24E1DB-1F20-4C28-8069-D9219D1F8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434" t="20278" b="22673"/>
          <a:stretch/>
        </p:blipFill>
        <p:spPr>
          <a:xfrm>
            <a:off x="25785" y="0"/>
            <a:ext cx="4368030" cy="391239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3700" y="572757"/>
            <a:ext cx="8421688" cy="1644984"/>
          </a:xfrm>
        </p:spPr>
        <p:txBody>
          <a:bodyPr>
            <a:no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933700" y="2883877"/>
            <a:ext cx="3924300" cy="864157"/>
          </a:xfrm>
        </p:spPr>
        <p:txBody>
          <a:bodyPr anchor="ctr" anchorCtr="0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33700" y="3834606"/>
            <a:ext cx="3924300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410173" y="2883877"/>
            <a:ext cx="3943627" cy="864157"/>
          </a:xfrm>
        </p:spPr>
        <p:txBody>
          <a:bodyPr anchor="ctr" anchorCtr="0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10173" y="3834606"/>
            <a:ext cx="3943627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451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38250" y="522515"/>
            <a:ext cx="9710646" cy="1377306"/>
          </a:xfrm>
        </p:spPr>
        <p:txBody>
          <a:bodyPr>
            <a:no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43104" y="3023393"/>
            <a:ext cx="2882475" cy="768371"/>
          </a:xfrm>
        </p:spPr>
        <p:txBody>
          <a:bodyPr anchor="ctr" anchorCtr="0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43104" y="3834606"/>
            <a:ext cx="2882475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647665" y="3023393"/>
            <a:ext cx="2896671" cy="768371"/>
          </a:xfrm>
        </p:spPr>
        <p:txBody>
          <a:bodyPr anchor="ctr" anchorCtr="0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7665" y="3834606"/>
            <a:ext cx="2896671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1F60A771-8BBC-4565-AB09-402DA7CB278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066421" y="3023393"/>
            <a:ext cx="2882475" cy="768371"/>
          </a:xfrm>
        </p:spPr>
        <p:txBody>
          <a:bodyPr anchor="ctr" anchorCtr="0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C464A9BD-B815-4632-8F54-6EB70E48BAF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066421" y="3834606"/>
            <a:ext cx="2882475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2368EF4-1233-48C7-8DB5-75844BFCD5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238376" cy="3105150"/>
            <a:chOff x="0" y="0"/>
            <a:chExt cx="2238376" cy="3105150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63D7850-C2A6-43CE-BBE4-8E81A0A593B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1238250" cy="310515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BAD3E03-2E3B-440C-9105-6F9D33006D6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2238376" cy="24765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188967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6875" y="954593"/>
            <a:ext cx="5111750" cy="1921958"/>
          </a:xfrm>
        </p:spPr>
        <p:txBody>
          <a:bodyPr anchor="b">
            <a:no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D4279-EA62-4397-878A-73F4948DB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76875" y="3660774"/>
            <a:ext cx="5111750" cy="192195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74AA03A-263D-4B5F-B05B-7D6923A9A4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4762501" cy="5186363"/>
            <a:chOff x="0" y="0"/>
            <a:chExt cx="4762501" cy="5186363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87F08D6-2CA7-4A5A-BE34-07113DCA535D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0" y="876300"/>
              <a:ext cx="4762500" cy="16287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768C87F-B9C3-4DFF-8454-F3F52CE4346B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2638425" y="0"/>
              <a:ext cx="2124076" cy="51863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Date Placeholder 6">
            <a:extLst>
              <a:ext uri="{FF2B5EF4-FFF2-40B4-BE49-F238E27FC236}">
                <a16:creationId xmlns:a16="http://schemas.microsoft.com/office/drawing/2014/main" id="{71F34533-9677-48AF-9374-976825F4BB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4FAB8A26-B99E-4F96-8327-A932A14F2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Slide Number Placeholder 8">
            <a:extLst>
              <a:ext uri="{FF2B5EF4-FFF2-40B4-BE49-F238E27FC236}">
                <a16:creationId xmlns:a16="http://schemas.microsoft.com/office/drawing/2014/main" id="{EB0962D2-BCC3-48AB-A769-2A7327D29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80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67200" y="351693"/>
            <a:ext cx="4179570" cy="2453652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67200" y="3238103"/>
            <a:ext cx="4179570" cy="2107620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buNone/>
              <a:defRPr sz="1400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D3361C9-310A-4255-A94E-B77588962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3176938" cy="6858000"/>
          </a:xfrm>
          <a:prstGeom prst="rect">
            <a:avLst/>
          </a:prstGeom>
        </p:spPr>
      </p:pic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BF358517-D7B7-40D0-A9D0-B650C80898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67200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6026D44C-0B39-4DE1-A0FC-5615DDAA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79721" y="6356350"/>
            <a:ext cx="2661557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0F8222B4-B618-42C4-8BDB-D2E4DF2F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9428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140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514C6BF-376E-43E8-881D-2E7674269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8301" r="28341" b="23071"/>
          <a:stretch/>
        </p:blipFill>
        <p:spPr>
          <a:xfrm>
            <a:off x="5488815" y="0"/>
            <a:ext cx="670318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0A9B92-C2D0-466A-A680-A35832C45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3500" y="291403"/>
            <a:ext cx="2895600" cy="2054606"/>
          </a:xfrm>
        </p:spPr>
        <p:txBody>
          <a:bodyPr anchor="b">
            <a:noAutofit/>
          </a:bodyPr>
          <a:lstStyle>
            <a:lvl1pPr>
              <a:defRPr sz="28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41CE6-5A88-4C5C-B2A4-6A5D2153B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0" y="2924175"/>
            <a:ext cx="2895600" cy="25193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F5093-3C53-4152-B8FE-0522E07952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33500" y="6356350"/>
            <a:ext cx="985157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7F11D-8AF8-44D6-A48B-D8C7779B8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9886" y="6356349"/>
            <a:ext cx="2482842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C0879-6B0F-4AF6-A997-EC61DA89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36305" y="6356350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12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7A1CF8B-3479-49A3-A30E-2F2ECE962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953250" y="-25401"/>
            <a:ext cx="5238750" cy="6902451"/>
            <a:chOff x="6953250" y="-25401"/>
            <a:chExt cx="5238750" cy="6902451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9FBD260-5143-4B12-B9F8-33E48D548909}"/>
                </a:ext>
              </a:extLst>
            </p:cNvPr>
            <p:cNvCxnSpPr/>
            <p:nvPr userDrawn="1"/>
          </p:nvCxnSpPr>
          <p:spPr>
            <a:xfrm>
              <a:off x="9096375" y="1497012"/>
              <a:ext cx="309562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87F08D6-2CA7-4A5A-BE34-07113DCA535D}"/>
                </a:ext>
              </a:extLst>
            </p:cNvPr>
            <p:cNvCxnSpPr/>
            <p:nvPr userDrawn="1"/>
          </p:nvCxnSpPr>
          <p:spPr>
            <a:xfrm flipH="1">
              <a:off x="6953250" y="-25401"/>
              <a:ext cx="3790950" cy="690245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62075" y="612949"/>
            <a:ext cx="5111750" cy="2263602"/>
          </a:xfrm>
        </p:spPr>
        <p:txBody>
          <a:bodyPr anchor="b">
            <a:no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D4279-EA62-4397-878A-73F4948DB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226360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1EBF9-6826-475B-8079-C11128991B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726A3-DF54-47D2-8C3A-34FD43A19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D125A-4493-4967-9146-841D0EF3B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735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Brea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F05D2CCB-CCFC-4A8A-ADA9-C1E4D13B96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828675"/>
            <a:ext cx="5876925" cy="52006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522514"/>
            <a:ext cx="4179570" cy="3341857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1350" y="3931859"/>
            <a:ext cx="4179570" cy="365125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99512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08AF2DB4-A973-4307-B59C-6058A138835C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838200" y="2111608"/>
            <a:ext cx="10515600" cy="3744912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277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838200" y="2111381"/>
            <a:ext cx="10515600" cy="3744913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6800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AEE644D4-F9A4-4237-BD5C-4B97ABA93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581650" cy="68580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DAC7E4E-FE06-4E90-8107-6B543E551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 flipV="1">
            <a:off x="2209800" y="0"/>
            <a:ext cx="243840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C2FF67A8-55FA-435D-A18C-96D63D22B5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7724" y="2809875"/>
            <a:ext cx="6696075" cy="1909763"/>
          </a:xfrm>
        </p:spPr>
        <p:txBody>
          <a:bodyPr anchor="b">
            <a:no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104828DA-5EC5-4A00-9A7B-CD9668EF24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57725" y="5028803"/>
            <a:ext cx="6696074" cy="365125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303E9A-96BC-4283-A6E1-5948AEB119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76774" y="6356350"/>
            <a:ext cx="169545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A19C49-052B-4D3E-B227-1D787463C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3699" y="6356350"/>
            <a:ext cx="2543175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5E724A-95F0-41B6-A77E-EDD067272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58350" y="6356350"/>
            <a:ext cx="1695450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06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 4 Peop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3C911F2-9041-416A-B83C-F23B354E06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334250" y="0"/>
            <a:ext cx="4857750" cy="1724025"/>
            <a:chOff x="7334250" y="0"/>
            <a:chExt cx="4857750" cy="1724025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E4B72DA-52CB-4D39-A342-8857B4D959B2}"/>
                </a:ext>
              </a:extLst>
            </p:cNvPr>
            <p:cNvCxnSpPr/>
            <p:nvPr userDrawn="1"/>
          </p:nvCxnSpPr>
          <p:spPr>
            <a:xfrm flipH="1" flipV="1">
              <a:off x="7334250" y="0"/>
              <a:ext cx="485775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1D9BCDA-DFB7-41A4-A7C7-CEE86CEDCBE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487150" y="0"/>
              <a:ext cx="704850" cy="17240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28567" y="892177"/>
            <a:ext cx="9577983" cy="1325563"/>
          </a:xfrm>
        </p:spPr>
        <p:txBody>
          <a:bodyPr>
            <a:no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0BDE76A-30A6-4268-9656-28A484C3DCC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487181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28568" y="5084524"/>
            <a:ext cx="2317707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A02C0876-23F7-41FA-9AC9-721097D1A3C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487181" y="5464114"/>
            <a:ext cx="1845511" cy="660747"/>
          </a:xfrm>
        </p:spPr>
        <p:txBody>
          <a:bodyPr anchor="t">
            <a:norm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C4CA5C9C-91D5-44B1-A82A-A49732B4691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836914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72D0301-10F1-41B4-BEF8-C53FA4D66214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578300" y="5084524"/>
            <a:ext cx="233081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ADEB263-F204-4A78-A5E0-7361EFE0B92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836913" y="5478796"/>
            <a:ext cx="1855949" cy="660747"/>
          </a:xfrm>
        </p:spPr>
        <p:txBody>
          <a:bodyPr anchor="t">
            <a:norm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8" name="Picture Placeholder 10">
            <a:extLst>
              <a:ext uri="{FF2B5EF4-FFF2-40B4-BE49-F238E27FC236}">
                <a16:creationId xmlns:a16="http://schemas.microsoft.com/office/drawing/2014/main" id="{4EBC7D6F-397D-4C5A-AA62-F683F88531A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27578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2pPr marL="0" indent="0" algn="ctr">
              <a:spcBef>
                <a:spcPts val="0"/>
              </a:spcBef>
              <a:buNone/>
              <a:defRPr sz="1400"/>
            </a:lvl2pPr>
          </a:lstStyle>
          <a:p>
            <a:pPr lvl="1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E767B9DE-7410-43CC-90CF-52D67EF03D48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068964" y="5084524"/>
            <a:ext cx="2317707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103678F5-B025-46E2-BD45-E77861487165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327577" y="5478796"/>
            <a:ext cx="1845511" cy="660747"/>
          </a:xfrm>
        </p:spPr>
        <p:txBody>
          <a:bodyPr anchor="t">
            <a:norm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92E6B581-A522-4758-A9A4-8B9C7B860CF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747458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E13DFE1F-4534-4828-990E-B052F51FC65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8488845" y="5084524"/>
            <a:ext cx="231770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7E3F385B-4DD9-4F3C-A02B-179B9FA6129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8747458" y="5464114"/>
            <a:ext cx="1845510" cy="660747"/>
          </a:xfrm>
        </p:spPr>
        <p:txBody>
          <a:bodyPr anchor="t">
            <a:norm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227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 8 Peop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87AAB93-862D-455E-9E73-3D0DAEFDED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473953"/>
            <a:ext cx="12192000" cy="5621336"/>
            <a:chOff x="0" y="473953"/>
            <a:chExt cx="12192000" cy="5621336"/>
          </a:xfrm>
        </p:grpSpPr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B0DFD584-E5CF-41EF-B51E-679CE22DDF9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0" y="473953"/>
              <a:ext cx="2057400" cy="1647825"/>
            </a:xfrm>
            <a:prstGeom prst="rect">
              <a:avLst/>
            </a:prstGeom>
          </p:spPr>
        </p:pic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E5C02DDF-25A6-42C7-9525-F279CE2095C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1049000" y="5180889"/>
              <a:ext cx="1143000" cy="914400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00168" y="892177"/>
            <a:ext cx="9088438" cy="1135899"/>
          </a:xfrm>
        </p:spPr>
        <p:txBody>
          <a:bodyPr>
            <a:no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0BDE76A-30A6-4268-9656-28A484C3DCC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77176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500168" y="3570485"/>
            <a:ext cx="1828800" cy="20283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A02C0876-23F7-41FA-9AC9-721097D1A3C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500168" y="3779603"/>
            <a:ext cx="1828800" cy="343061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C4CA5C9C-91D5-44B1-A82A-A49732B4691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26270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72D0301-10F1-41B4-BEF8-C53FA4D66214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849262" y="3570485"/>
            <a:ext cx="1828800" cy="20283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ADEB263-F204-4A78-A5E0-7361EFE0B92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849262" y="3779603"/>
            <a:ext cx="1828800" cy="343061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Picture Placeholder 10">
            <a:extLst>
              <a:ext uri="{FF2B5EF4-FFF2-40B4-BE49-F238E27FC236}">
                <a16:creationId xmlns:a16="http://schemas.microsoft.com/office/drawing/2014/main" id="{1938DB4D-239F-4E8E-8802-0470B0131189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655584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E767B9DE-7410-43CC-90CF-52D67EF03D48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198355" y="3570485"/>
            <a:ext cx="2105135" cy="20283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103678F5-B025-46E2-BD45-E77861487165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095999" y="3779603"/>
            <a:ext cx="2299855" cy="343061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92E6B581-A522-4758-A9A4-8B9C7B860CF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136814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E13DFE1F-4534-4828-990E-B052F51FC65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8759806" y="3570485"/>
            <a:ext cx="1828800" cy="20283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7E3F385B-4DD9-4F3C-A02B-179B9FA6129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8744480" y="3779603"/>
            <a:ext cx="1844126" cy="343061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5" name="Picture Placeholder 10">
            <a:extLst>
              <a:ext uri="{FF2B5EF4-FFF2-40B4-BE49-F238E27FC236}">
                <a16:creationId xmlns:a16="http://schemas.microsoft.com/office/drawing/2014/main" id="{1EBAEB1D-A7F9-4F90-B642-4277D3802BA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877176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4" name="Text Placeholder 2">
            <a:extLst>
              <a:ext uri="{FF2B5EF4-FFF2-40B4-BE49-F238E27FC236}">
                <a16:creationId xmlns:a16="http://schemas.microsoft.com/office/drawing/2014/main" id="{22930C5B-603C-494E-A467-8B394D01D406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1500168" y="5429321"/>
            <a:ext cx="1828800" cy="20283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2" name="Text Placeholder 2">
            <a:extLst>
              <a:ext uri="{FF2B5EF4-FFF2-40B4-BE49-F238E27FC236}">
                <a16:creationId xmlns:a16="http://schemas.microsoft.com/office/drawing/2014/main" id="{540C455F-A23B-493F-B95E-AB485D91DA6A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1500168" y="5638439"/>
            <a:ext cx="1828800" cy="343061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6" name="Picture Placeholder 10">
            <a:extLst>
              <a:ext uri="{FF2B5EF4-FFF2-40B4-BE49-F238E27FC236}">
                <a16:creationId xmlns:a16="http://schemas.microsoft.com/office/drawing/2014/main" id="{9461A69E-14C8-4325-89AF-D4257C1C05BA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226270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9" name="Text Placeholder 2">
            <a:extLst>
              <a:ext uri="{FF2B5EF4-FFF2-40B4-BE49-F238E27FC236}">
                <a16:creationId xmlns:a16="http://schemas.microsoft.com/office/drawing/2014/main" id="{6D1C374C-DAF7-40EF-B279-4EC7A2AFE6A2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3849262" y="5429321"/>
            <a:ext cx="1828800" cy="20283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3" name="Text Placeholder 2">
            <a:extLst>
              <a:ext uri="{FF2B5EF4-FFF2-40B4-BE49-F238E27FC236}">
                <a16:creationId xmlns:a16="http://schemas.microsoft.com/office/drawing/2014/main" id="{421FF438-E4E8-4643-BCB3-4A1C12429042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3849262" y="5638439"/>
            <a:ext cx="1828800" cy="343061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3" name="Picture Placeholder 10">
            <a:extLst>
              <a:ext uri="{FF2B5EF4-FFF2-40B4-BE49-F238E27FC236}">
                <a16:creationId xmlns:a16="http://schemas.microsoft.com/office/drawing/2014/main" id="{E029C5CA-EDDA-4BF9-9051-8B09E98EE1E2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655584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2">
            <a:extLst>
              <a:ext uri="{FF2B5EF4-FFF2-40B4-BE49-F238E27FC236}">
                <a16:creationId xmlns:a16="http://schemas.microsoft.com/office/drawing/2014/main" id="{D4FEDD19-A7BA-45BB-93A0-F1E896C9F26D}"/>
              </a:ext>
            </a:extLst>
          </p:cNvPr>
          <p:cNvSpPr>
            <a:spLocks noGrp="1"/>
          </p:cNvSpPr>
          <p:nvPr>
            <p:ph type="body" idx="31" hasCustomPrompt="1"/>
          </p:nvPr>
        </p:nvSpPr>
        <p:spPr>
          <a:xfrm>
            <a:off x="6339926" y="5429321"/>
            <a:ext cx="1828800" cy="20283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4" name="Text Placeholder 2">
            <a:extLst>
              <a:ext uri="{FF2B5EF4-FFF2-40B4-BE49-F238E27FC236}">
                <a16:creationId xmlns:a16="http://schemas.microsoft.com/office/drawing/2014/main" id="{A12F0175-7AEE-46B1-9590-D4A427680DC7}"/>
              </a:ext>
            </a:extLst>
          </p:cNvPr>
          <p:cNvSpPr>
            <a:spLocks noGrp="1"/>
          </p:cNvSpPr>
          <p:nvPr>
            <p:ph type="body" idx="35" hasCustomPrompt="1"/>
          </p:nvPr>
        </p:nvSpPr>
        <p:spPr>
          <a:xfrm>
            <a:off x="6339926" y="5638439"/>
            <a:ext cx="1813474" cy="343061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Picture Placeholder 10">
            <a:extLst>
              <a:ext uri="{FF2B5EF4-FFF2-40B4-BE49-F238E27FC236}">
                <a16:creationId xmlns:a16="http://schemas.microsoft.com/office/drawing/2014/main" id="{622ED9F4-EB9B-4588-8501-BFECB846EE73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136814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 Placeholder 2">
            <a:extLst>
              <a:ext uri="{FF2B5EF4-FFF2-40B4-BE49-F238E27FC236}">
                <a16:creationId xmlns:a16="http://schemas.microsoft.com/office/drawing/2014/main" id="{5026D39F-46AB-4680-9A52-F367344A3531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8759806" y="5429321"/>
            <a:ext cx="1828800" cy="20283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04E11FE2-6320-4E8C-A5B3-8104AF329ADA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8744480" y="5638439"/>
            <a:ext cx="1844126" cy="343061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120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4C17E5-24ED-44BC-BA50-02EF9035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430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3D101-3AF0-4F06-90ED-B83615C36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E9FDE-AF95-49F8-A927-35A23C9E6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E900D-8FF9-4E80-860D-89C2D3B4E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66A0C-1415-46A3-A1FF-BE18C7087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DFD55-3C28-40EF-9E31-A92D2E401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061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1" r:id="rId4"/>
    <p:sldLayoutId id="2147483666" r:id="rId5"/>
    <p:sldLayoutId id="2147483667" r:id="rId6"/>
    <p:sldLayoutId id="2147483654" r:id="rId7"/>
    <p:sldLayoutId id="2147483663" r:id="rId8"/>
    <p:sldLayoutId id="2147483662" r:id="rId9"/>
    <p:sldLayoutId id="2147483668" r:id="rId10"/>
    <p:sldLayoutId id="2147483652" r:id="rId11"/>
    <p:sldLayoutId id="2147483653" r:id="rId12"/>
    <p:sldLayoutId id="2147483660" r:id="rId13"/>
    <p:sldLayoutId id="2147483664" r:id="rId14"/>
    <p:sldLayoutId id="2147483665" r:id="rId1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ohnnyeliasson1221@hot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75451-6A4B-484B-9ED1-353CCE25B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71315" y="2505974"/>
            <a:ext cx="4941771" cy="2128042"/>
          </a:xfrm>
        </p:spPr>
        <p:txBody>
          <a:bodyPr/>
          <a:lstStyle/>
          <a:p>
            <a:r>
              <a:rPr lang="en-US" dirty="0"/>
              <a:t>TCI Marine 1</a:t>
            </a:r>
            <a:r>
              <a:rPr lang="en-US" baseline="30000" dirty="0"/>
              <a:t>st</a:t>
            </a:r>
            <a:r>
              <a:rPr lang="en-US" dirty="0"/>
              <a:t>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36A1B4-B8D1-4A72-8E20-0703F54BF1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53154" y="4724249"/>
            <a:ext cx="6759932" cy="1331494"/>
          </a:xfrm>
        </p:spPr>
        <p:txBody>
          <a:bodyPr>
            <a:normAutofit/>
          </a:bodyPr>
          <a:lstStyle/>
          <a:p>
            <a:r>
              <a:rPr lang="en-US" dirty="0"/>
              <a:t>Johnny Eliasson (</a:t>
            </a:r>
            <a:r>
              <a:rPr lang="en-US" dirty="0">
                <a:hlinkClick r:id="rId3"/>
              </a:rPr>
              <a:t>Johnnyeliasson1221@hotmail.com</a:t>
            </a:r>
            <a:r>
              <a:rPr lang="en-US" dirty="0"/>
              <a:t>)</a:t>
            </a:r>
          </a:p>
          <a:p>
            <a:r>
              <a:rPr lang="en-US" dirty="0"/>
              <a:t>October XX, 2023</a:t>
            </a:r>
          </a:p>
        </p:txBody>
      </p:sp>
    </p:spTree>
    <p:extLst>
      <p:ext uri="{BB962C8B-B14F-4D97-AF65-F5344CB8AC3E}">
        <p14:creationId xmlns:p14="http://schemas.microsoft.com/office/powerpoint/2010/main" val="2586058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E5F11-B7B9-4B80-8C6A-A8A7A7190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1350" y="931653"/>
            <a:ext cx="4179570" cy="1310952"/>
          </a:xfrm>
        </p:spPr>
        <p:txBody>
          <a:bodyPr/>
          <a:lstStyle/>
          <a:p>
            <a:r>
              <a:rPr lang="en-US" dirty="0"/>
              <a:t>Antifouling systems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8AFAA9-633A-475C-B8ED-840A34F72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1350" y="2242605"/>
            <a:ext cx="4179570" cy="3347941"/>
          </a:xfrm>
        </p:spPr>
        <p:txBody>
          <a:bodyPr/>
          <a:lstStyle/>
          <a:p>
            <a:r>
              <a:rPr lang="en-US" dirty="0"/>
              <a:t>There are many technologies each with its pros and its limitations.</a:t>
            </a:r>
          </a:p>
          <a:p>
            <a:r>
              <a:rPr lang="en-US" dirty="0"/>
              <a:t>Can AAMP play a role here? An expert group report? </a:t>
            </a:r>
          </a:p>
        </p:txBody>
      </p:sp>
    </p:spTree>
    <p:extLst>
      <p:ext uri="{BB962C8B-B14F-4D97-AF65-F5344CB8AC3E}">
        <p14:creationId xmlns:p14="http://schemas.microsoft.com/office/powerpoint/2010/main" val="113105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E5F11-B7B9-4B80-8C6A-A8A7A7190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1350" y="931653"/>
            <a:ext cx="4179570" cy="1310952"/>
          </a:xfrm>
        </p:spPr>
        <p:txBody>
          <a:bodyPr/>
          <a:lstStyle/>
          <a:p>
            <a:r>
              <a:rPr lang="en-US" dirty="0"/>
              <a:t>Future meetings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8AFAA9-633A-475C-B8ED-840A34F72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1350" y="2242605"/>
            <a:ext cx="4179570" cy="3347941"/>
          </a:xfrm>
        </p:spPr>
        <p:txBody>
          <a:bodyPr/>
          <a:lstStyle/>
          <a:p>
            <a:r>
              <a:rPr lang="en-US" dirty="0"/>
              <a:t>Virtual</a:t>
            </a:r>
          </a:p>
          <a:p>
            <a:r>
              <a:rPr lang="en-US" dirty="0"/>
              <a:t>Via email</a:t>
            </a:r>
          </a:p>
          <a:p>
            <a:r>
              <a:rPr lang="en-US" dirty="0"/>
              <a:t>AAMP Conference, any ideas?</a:t>
            </a:r>
          </a:p>
        </p:txBody>
      </p:sp>
    </p:spTree>
    <p:extLst>
      <p:ext uri="{BB962C8B-B14F-4D97-AF65-F5344CB8AC3E}">
        <p14:creationId xmlns:p14="http://schemas.microsoft.com/office/powerpoint/2010/main" val="1043912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E5F11-B7B9-4B80-8C6A-A8A7A7190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1350" y="931653"/>
            <a:ext cx="4179570" cy="1310952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8AFAA9-633A-475C-B8ED-840A34F72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1350" y="2242605"/>
            <a:ext cx="4179570" cy="3347941"/>
          </a:xfrm>
        </p:spPr>
        <p:txBody>
          <a:bodyPr/>
          <a:lstStyle/>
          <a:p>
            <a:r>
              <a:rPr lang="en-US" dirty="0"/>
              <a:t>Welcome to you all and thank you for your contributions.</a:t>
            </a:r>
          </a:p>
        </p:txBody>
      </p:sp>
    </p:spTree>
    <p:extLst>
      <p:ext uri="{BB962C8B-B14F-4D97-AF65-F5344CB8AC3E}">
        <p14:creationId xmlns:p14="http://schemas.microsoft.com/office/powerpoint/2010/main" val="1453819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F5859-10C9-4588-9727-B9362E26C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0" y="291403"/>
            <a:ext cx="2895600" cy="2054606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1D7E5-EF66-4BCD-8DAA-E9061157F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0" y="2484409"/>
            <a:ext cx="2895600" cy="3623094"/>
          </a:xfrm>
        </p:spPr>
        <p:txBody>
          <a:bodyPr>
            <a:normAutofit/>
          </a:bodyPr>
          <a:lstStyle/>
          <a:p>
            <a:r>
              <a:rPr lang="en-US" dirty="0"/>
              <a:t>Introduction</a:t>
            </a:r>
          </a:p>
          <a:p>
            <a:r>
              <a:rPr lang="en-US" dirty="0"/>
              <a:t>Primary goals</a:t>
            </a:r>
          </a:p>
          <a:p>
            <a:r>
              <a:rPr lang="en-US" dirty="0"/>
              <a:t>Reason to be</a:t>
            </a:r>
          </a:p>
          <a:p>
            <a:r>
              <a:rPr lang="en-US" dirty="0"/>
              <a:t>Ammonia as a fuel / transport</a:t>
            </a:r>
          </a:p>
          <a:p>
            <a:r>
              <a:rPr lang="en-US" dirty="0"/>
              <a:t>CO2 transport</a:t>
            </a:r>
          </a:p>
          <a:p>
            <a:r>
              <a:rPr lang="en-US" dirty="0"/>
              <a:t>Galvanized shop - QP</a:t>
            </a:r>
          </a:p>
          <a:p>
            <a:r>
              <a:rPr lang="en-US" dirty="0"/>
              <a:t>Future meetings</a:t>
            </a:r>
          </a:p>
          <a:p>
            <a:r>
              <a:rPr lang="en-US" dirty="0"/>
              <a:t>Summary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B5BAF8-EA80-4AD4-8D83-5960C29957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33500" y="6356350"/>
            <a:ext cx="985157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C19884-873C-4D13-BE6D-318CF07B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9886" y="6356349"/>
            <a:ext cx="2482842" cy="365125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91F00-87A7-45A6-8029-B097FA724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36305" y="6356350"/>
            <a:ext cx="987552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219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612949"/>
            <a:ext cx="5111750" cy="2263602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2263602"/>
          </a:xfrm>
        </p:spPr>
        <p:txBody>
          <a:bodyPr/>
          <a:lstStyle/>
          <a:p>
            <a:r>
              <a:rPr lang="en-US" dirty="0"/>
              <a:t>We are tasked with having two meetings at a minimum per year. We are not tasked with writing reports, specifications, standards or anything else.</a:t>
            </a:r>
          </a:p>
          <a:p>
            <a:r>
              <a:rPr lang="en-US" dirty="0"/>
              <a:t>Meet and talk.</a:t>
            </a:r>
          </a:p>
          <a:p>
            <a:r>
              <a:rPr lang="en-US" dirty="0"/>
              <a:t>Let us introduce ourselves one by one.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2647-CCB2-45E2-A9CB-A868F490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1ED20-04D4-4894-B0C2-9C541A61A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1787E-7110-4989-B0B8-DD4E0ACC0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516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612949"/>
            <a:ext cx="5111750" cy="2263602"/>
          </a:xfrm>
        </p:spPr>
        <p:txBody>
          <a:bodyPr/>
          <a:lstStyle/>
          <a:p>
            <a:r>
              <a:rPr lang="en-US" dirty="0"/>
              <a:t>Reason to be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2263602"/>
          </a:xfrm>
        </p:spPr>
        <p:txBody>
          <a:bodyPr/>
          <a:lstStyle/>
          <a:p>
            <a:r>
              <a:rPr lang="en-US" dirty="0"/>
              <a:t>So, what is the idea behind this group.</a:t>
            </a:r>
          </a:p>
          <a:p>
            <a:r>
              <a:rPr lang="en-US" dirty="0"/>
              <a:t>We shall talk among ourselves and if we find gaps or services where AAMP can help the marine industry we will push those ideas up the flagpole to Tony Serdenes. </a:t>
            </a:r>
          </a:p>
          <a:p>
            <a:r>
              <a:rPr lang="en-US" dirty="0"/>
              <a:t>Tony will convey our ideas to the board.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2647-CCB2-45E2-A9CB-A868F490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1ED20-04D4-4894-B0C2-9C541A61A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1787E-7110-4989-B0B8-DD4E0ACC0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398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E5F11-B7B9-4B80-8C6A-A8A7A7190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1350" y="931653"/>
            <a:ext cx="4179570" cy="1310952"/>
          </a:xfrm>
        </p:spPr>
        <p:txBody>
          <a:bodyPr/>
          <a:lstStyle/>
          <a:p>
            <a:r>
              <a:rPr lang="en-US" dirty="0"/>
              <a:t>Ammonia as a fuel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8AFAA9-633A-475C-B8ED-840A34F72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1350" y="2242605"/>
            <a:ext cx="4179570" cy="3347941"/>
          </a:xfrm>
        </p:spPr>
        <p:txBody>
          <a:bodyPr/>
          <a:lstStyle/>
          <a:p>
            <a:r>
              <a:rPr lang="en-US" dirty="0"/>
              <a:t>We are in an era of universal marine fuels. We can get the fuel for our ships anywhere and at reasonably predictable prices.</a:t>
            </a:r>
          </a:p>
          <a:p>
            <a:r>
              <a:rPr lang="en-US" dirty="0"/>
              <a:t>The future looks more complex with several fuels offered but with a complex availability and cost structure. </a:t>
            </a:r>
          </a:p>
          <a:p>
            <a:r>
              <a:rPr lang="en-US" dirty="0"/>
              <a:t>LNG and methanol appear the preferred transitioning fuels. </a:t>
            </a:r>
          </a:p>
          <a:p>
            <a:r>
              <a:rPr lang="en-US" dirty="0"/>
              <a:t>Hydrogen/nuclear has their technical and political issues.</a:t>
            </a:r>
          </a:p>
          <a:p>
            <a:r>
              <a:rPr lang="en-US" dirty="0"/>
              <a:t>Is ammonia looking more likely to become the future reasonably global fuel? </a:t>
            </a:r>
          </a:p>
        </p:txBody>
      </p:sp>
    </p:spTree>
    <p:extLst>
      <p:ext uri="{BB962C8B-B14F-4D97-AF65-F5344CB8AC3E}">
        <p14:creationId xmlns:p14="http://schemas.microsoft.com/office/powerpoint/2010/main" val="379728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E5F11-B7B9-4B80-8C6A-A8A7A7190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1350" y="931653"/>
            <a:ext cx="4179570" cy="1310952"/>
          </a:xfrm>
        </p:spPr>
        <p:txBody>
          <a:bodyPr/>
          <a:lstStyle/>
          <a:p>
            <a:r>
              <a:rPr lang="en-US" dirty="0"/>
              <a:t>Ammonia as a fuel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8AFAA9-633A-475C-B8ED-840A34F72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1350" y="2242605"/>
            <a:ext cx="4179570" cy="3347941"/>
          </a:xfrm>
        </p:spPr>
        <p:txBody>
          <a:bodyPr/>
          <a:lstStyle/>
          <a:p>
            <a:r>
              <a:rPr lang="en-US" dirty="0"/>
              <a:t>Transporting ammonia in pipelines and on ships is known technology. Can it be scaled up fast enough?</a:t>
            </a:r>
          </a:p>
          <a:p>
            <a:r>
              <a:rPr lang="en-US" dirty="0"/>
              <a:t>Plants are built to convert ammonia to hydrogen at the location of use. Will hydrogen then be transported as ammonia</a:t>
            </a:r>
          </a:p>
        </p:txBody>
      </p:sp>
    </p:spTree>
    <p:extLst>
      <p:ext uri="{BB962C8B-B14F-4D97-AF65-F5344CB8AC3E}">
        <p14:creationId xmlns:p14="http://schemas.microsoft.com/office/powerpoint/2010/main" val="4002103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E5F11-B7B9-4B80-8C6A-A8A7A7190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1350" y="931653"/>
            <a:ext cx="4179570" cy="1310952"/>
          </a:xfrm>
        </p:spPr>
        <p:txBody>
          <a:bodyPr/>
          <a:lstStyle/>
          <a:p>
            <a:r>
              <a:rPr lang="en-US" dirty="0"/>
              <a:t>CO2 ship transport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8AFAA9-633A-475C-B8ED-840A34F72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1350" y="2242605"/>
            <a:ext cx="4179570" cy="3347941"/>
          </a:xfrm>
        </p:spPr>
        <p:txBody>
          <a:bodyPr/>
          <a:lstStyle/>
          <a:p>
            <a:r>
              <a:rPr lang="en-US" dirty="0"/>
              <a:t>Making ammonia from LNG will generate large amounts of CO2 which needs to be captured and transported for safe burying. Is there an opportunity for combined ammonia/CO2 </a:t>
            </a:r>
            <a:r>
              <a:rPr lang="en-US" dirty="0" err="1"/>
              <a:t>cqarrying</a:t>
            </a:r>
            <a:r>
              <a:rPr lang="en-US" dirty="0"/>
              <a:t> ships?</a:t>
            </a:r>
          </a:p>
        </p:txBody>
      </p:sp>
    </p:spTree>
    <p:extLst>
      <p:ext uri="{BB962C8B-B14F-4D97-AF65-F5344CB8AC3E}">
        <p14:creationId xmlns:p14="http://schemas.microsoft.com/office/powerpoint/2010/main" val="3485044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E5F11-B7B9-4B80-8C6A-A8A7A7190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1350" y="931653"/>
            <a:ext cx="4179570" cy="1310952"/>
          </a:xfrm>
        </p:spPr>
        <p:txBody>
          <a:bodyPr/>
          <a:lstStyle/>
          <a:p>
            <a:r>
              <a:rPr lang="en-US" dirty="0"/>
              <a:t>Galvanized shop - QP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8AFAA9-633A-475C-B8ED-840A34F72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1350" y="2242605"/>
            <a:ext cx="4179570" cy="3347941"/>
          </a:xfrm>
        </p:spPr>
        <p:txBody>
          <a:bodyPr/>
          <a:lstStyle/>
          <a:p>
            <a:r>
              <a:rPr lang="en-US" dirty="0"/>
              <a:t>I am big on hot dip galvanizing! Is there a need for QP (AAMP Quality Program) covering hot dip galvanizing shops?</a:t>
            </a:r>
          </a:p>
        </p:txBody>
      </p:sp>
    </p:spTree>
    <p:extLst>
      <p:ext uri="{BB962C8B-B14F-4D97-AF65-F5344CB8AC3E}">
        <p14:creationId xmlns:p14="http://schemas.microsoft.com/office/powerpoint/2010/main" val="1689325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E5F11-B7B9-4B80-8C6A-A8A7A7190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1350" y="931653"/>
            <a:ext cx="4179570" cy="1310952"/>
          </a:xfrm>
        </p:spPr>
        <p:txBody>
          <a:bodyPr/>
          <a:lstStyle/>
          <a:p>
            <a:r>
              <a:rPr lang="en-US" dirty="0"/>
              <a:t>Stern tube best practice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8AFAA9-633A-475C-B8ED-840A34F72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1350" y="2242605"/>
            <a:ext cx="4179570" cy="3347941"/>
          </a:xfrm>
        </p:spPr>
        <p:txBody>
          <a:bodyPr/>
          <a:lstStyle/>
          <a:p>
            <a:r>
              <a:rPr lang="en-US" dirty="0"/>
              <a:t>Best practice on design and/or maintenance for these hard to maintain spaces. </a:t>
            </a:r>
          </a:p>
          <a:p>
            <a:r>
              <a:rPr lang="en-US" dirty="0"/>
              <a:t>What have you seen?</a:t>
            </a:r>
          </a:p>
        </p:txBody>
      </p:sp>
    </p:spTree>
    <p:extLst>
      <p:ext uri="{BB962C8B-B14F-4D97-AF65-F5344CB8AC3E}">
        <p14:creationId xmlns:p14="http://schemas.microsoft.com/office/powerpoint/2010/main" val="25810294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4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9E6D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6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nimalist presentation_Win32_SL_V5" id="{DBE773F4-03EF-460F-8123-2ED25579554B}" vid="{FED336E3-054A-486F-8CDB-8815D6B39C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CBB7AC-E012-4960-B083-33C7C7C0C8C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05327A-3F11-4B74-87F2-F91762B92A4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676A8F61-3FE0-4499-9D74-D8DA5DD8FD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{FAD2ACE5-1087-41A6-8072-CC2072F15A4E}tf67328976_win32</Template>
  <TotalTime>31</TotalTime>
  <Words>407</Words>
  <Application>Microsoft Office PowerPoint</Application>
  <PresentationFormat>Widescreen</PresentationFormat>
  <Paragraphs>55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Tenorite</vt:lpstr>
      <vt:lpstr>Custom</vt:lpstr>
      <vt:lpstr>TCI Marine 1st meeting</vt:lpstr>
      <vt:lpstr>AGENDA</vt:lpstr>
      <vt:lpstr>INTRODUCTION</vt:lpstr>
      <vt:lpstr>Reason to be</vt:lpstr>
      <vt:lpstr>Ammonia as a fuel</vt:lpstr>
      <vt:lpstr>Ammonia as a fuel</vt:lpstr>
      <vt:lpstr>CO2 ship transport</vt:lpstr>
      <vt:lpstr>Galvanized shop - QP</vt:lpstr>
      <vt:lpstr>Stern tube best practice</vt:lpstr>
      <vt:lpstr>Antifouling systems</vt:lpstr>
      <vt:lpstr>Future meetings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TCI Marine 1st meeting</dc:title>
  <dc:creator>Johnny Eliasson</dc:creator>
  <cp:lastModifiedBy>Johnny Eliasson</cp:lastModifiedBy>
  <cp:revision>3</cp:revision>
  <dcterms:created xsi:type="dcterms:W3CDTF">2023-10-19T16:22:14Z</dcterms:created>
  <dcterms:modified xsi:type="dcterms:W3CDTF">2023-11-24T19:36:27Z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