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62" r:id="rId5"/>
    <p:sldId id="263" r:id="rId6"/>
    <p:sldId id="269" r:id="rId7"/>
    <p:sldId id="274" r:id="rId8"/>
    <p:sldId id="275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12D"/>
    <a:srgbClr val="EE2737"/>
    <a:srgbClr val="545859"/>
    <a:srgbClr val="E5E1E6"/>
    <a:srgbClr val="333535"/>
    <a:srgbClr val="101820"/>
    <a:srgbClr val="EE2C39"/>
    <a:srgbClr val="373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6" autoAdjust="0"/>
    <p:restoredTop sz="95179" autoAdjust="0"/>
  </p:normalViewPr>
  <p:slideViewPr>
    <p:cSldViewPr snapToGrid="0" snapToObjects="1">
      <p:cViewPr>
        <p:scale>
          <a:sx n="114" d="100"/>
          <a:sy n="114" d="100"/>
        </p:scale>
        <p:origin x="10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5D5E1-FD22-0C4B-A38F-3BACC950F2A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A1A45-E725-5442-8CB2-77C82D40E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0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C58908E4-80C0-A42D-79D9-682F7CEEED97}"/>
              </a:ext>
            </a:extLst>
          </p:cNvPr>
          <p:cNvSpPr/>
          <p:nvPr userDrawn="1"/>
        </p:nvSpPr>
        <p:spPr>
          <a:xfrm>
            <a:off x="3613736" y="-235133"/>
            <a:ext cx="8849289" cy="7346176"/>
          </a:xfrm>
          <a:custGeom>
            <a:avLst/>
            <a:gdLst>
              <a:gd name="connsiteX0" fmla="*/ 251315 w 1555488"/>
              <a:gd name="connsiteY0" fmla="*/ 211803 h 1293508"/>
              <a:gd name="connsiteX1" fmla="*/ 2856 w 1555488"/>
              <a:gd name="connsiteY1" fmla="*/ 637299 h 1293508"/>
              <a:gd name="connsiteX2" fmla="*/ 2856 w 1555488"/>
              <a:gd name="connsiteY2" fmla="*/ 657156 h 1293508"/>
              <a:gd name="connsiteX3" fmla="*/ 364598 w 1555488"/>
              <a:gd name="connsiteY3" fmla="*/ 1284054 h 1293508"/>
              <a:gd name="connsiteX4" fmla="*/ 381733 w 1555488"/>
              <a:gd name="connsiteY4" fmla="*/ 1293509 h 1293508"/>
              <a:gd name="connsiteX5" fmla="*/ 519766 w 1555488"/>
              <a:gd name="connsiteY5" fmla="*/ 1293509 h 1293508"/>
              <a:gd name="connsiteX6" fmla="*/ 523573 w 1555488"/>
              <a:gd name="connsiteY6" fmla="*/ 1286890 h 1293508"/>
              <a:gd name="connsiteX7" fmla="*/ 154216 w 1555488"/>
              <a:gd name="connsiteY7" fmla="*/ 645809 h 1293508"/>
              <a:gd name="connsiteX8" fmla="*/ 252267 w 1555488"/>
              <a:gd name="connsiteY8" fmla="*/ 478447 h 1293508"/>
              <a:gd name="connsiteX9" fmla="*/ 715868 w 1555488"/>
              <a:gd name="connsiteY9" fmla="*/ 1284054 h 1293508"/>
              <a:gd name="connsiteX10" fmla="*/ 733003 w 1555488"/>
              <a:gd name="connsiteY10" fmla="*/ 1293509 h 1293508"/>
              <a:gd name="connsiteX11" fmla="*/ 870084 w 1555488"/>
              <a:gd name="connsiteY11" fmla="*/ 1293509 h 1293508"/>
              <a:gd name="connsiteX12" fmla="*/ 873892 w 1555488"/>
              <a:gd name="connsiteY12" fmla="*/ 1286890 h 1293508"/>
              <a:gd name="connsiteX13" fmla="*/ 763465 w 1555488"/>
              <a:gd name="connsiteY13" fmla="*/ 1093998 h 1293508"/>
              <a:gd name="connsiteX14" fmla="*/ 779648 w 1555488"/>
              <a:gd name="connsiteY14" fmla="*/ 1094944 h 1293508"/>
              <a:gd name="connsiteX15" fmla="*/ 942432 w 1555488"/>
              <a:gd name="connsiteY15" fmla="*/ 1063741 h 1293508"/>
              <a:gd name="connsiteX16" fmla="*/ 1069042 w 1555488"/>
              <a:gd name="connsiteY16" fmla="*/ 1283108 h 1293508"/>
              <a:gd name="connsiteX17" fmla="*/ 1086177 w 1555488"/>
              <a:gd name="connsiteY17" fmla="*/ 1292563 h 1293508"/>
              <a:gd name="connsiteX18" fmla="*/ 1169949 w 1555488"/>
              <a:gd name="connsiteY18" fmla="*/ 1292563 h 1293508"/>
              <a:gd name="connsiteX19" fmla="*/ 1188988 w 1555488"/>
              <a:gd name="connsiteY19" fmla="*/ 1283108 h 1293508"/>
              <a:gd name="connsiteX20" fmla="*/ 1207075 w 1555488"/>
              <a:gd name="connsiteY20" fmla="*/ 1251905 h 1293508"/>
              <a:gd name="connsiteX21" fmla="*/ 1059522 w 1555488"/>
              <a:gd name="connsiteY21" fmla="*/ 996607 h 1293508"/>
              <a:gd name="connsiteX22" fmla="*/ 1175660 w 1555488"/>
              <a:gd name="connsiteY22" fmla="*/ 859503 h 1293508"/>
              <a:gd name="connsiteX23" fmla="*/ 1304174 w 1555488"/>
              <a:gd name="connsiteY23" fmla="*/ 1083597 h 1293508"/>
              <a:gd name="connsiteX24" fmla="*/ 1552633 w 1555488"/>
              <a:gd name="connsiteY24" fmla="*/ 656210 h 1293508"/>
              <a:gd name="connsiteX25" fmla="*/ 1552633 w 1555488"/>
              <a:gd name="connsiteY25" fmla="*/ 636353 h 1293508"/>
              <a:gd name="connsiteX26" fmla="*/ 1193747 w 1555488"/>
              <a:gd name="connsiteY26" fmla="*/ 9455 h 1293508"/>
              <a:gd name="connsiteX27" fmla="*/ 1176612 w 1555488"/>
              <a:gd name="connsiteY27" fmla="*/ 0 h 1293508"/>
              <a:gd name="connsiteX28" fmla="*/ 1038579 w 1555488"/>
              <a:gd name="connsiteY28" fmla="*/ 0 h 1293508"/>
              <a:gd name="connsiteX29" fmla="*/ 1034771 w 1555488"/>
              <a:gd name="connsiteY29" fmla="*/ 6619 h 1293508"/>
              <a:gd name="connsiteX30" fmla="*/ 1404129 w 1555488"/>
              <a:gd name="connsiteY30" fmla="*/ 646754 h 1293508"/>
              <a:gd name="connsiteX31" fmla="*/ 1306078 w 1555488"/>
              <a:gd name="connsiteY31" fmla="*/ 815062 h 1293508"/>
              <a:gd name="connsiteX32" fmla="*/ 842477 w 1555488"/>
              <a:gd name="connsiteY32" fmla="*/ 9455 h 1293508"/>
              <a:gd name="connsiteX33" fmla="*/ 825342 w 1555488"/>
              <a:gd name="connsiteY33" fmla="*/ 0 h 1293508"/>
              <a:gd name="connsiteX34" fmla="*/ 688261 w 1555488"/>
              <a:gd name="connsiteY34" fmla="*/ 0 h 1293508"/>
              <a:gd name="connsiteX35" fmla="*/ 684453 w 1555488"/>
              <a:gd name="connsiteY35" fmla="*/ 6619 h 1293508"/>
              <a:gd name="connsiteX36" fmla="*/ 794880 w 1555488"/>
              <a:gd name="connsiteY36" fmla="*/ 198565 h 1293508"/>
              <a:gd name="connsiteX37" fmla="*/ 777745 w 1555488"/>
              <a:gd name="connsiteY37" fmla="*/ 198565 h 1293508"/>
              <a:gd name="connsiteX38" fmla="*/ 615913 w 1555488"/>
              <a:gd name="connsiteY38" fmla="*/ 229768 h 1293508"/>
              <a:gd name="connsiteX39" fmla="*/ 490255 w 1555488"/>
              <a:gd name="connsiteY39" fmla="*/ 9455 h 1293508"/>
              <a:gd name="connsiteX40" fmla="*/ 473120 w 1555488"/>
              <a:gd name="connsiteY40" fmla="*/ 0 h 1293508"/>
              <a:gd name="connsiteX41" fmla="*/ 386492 w 1555488"/>
              <a:gd name="connsiteY41" fmla="*/ 0 h 1293508"/>
              <a:gd name="connsiteX42" fmla="*/ 369357 w 1555488"/>
              <a:gd name="connsiteY42" fmla="*/ 9455 h 1293508"/>
              <a:gd name="connsiteX43" fmla="*/ 351270 w 1555488"/>
              <a:gd name="connsiteY43" fmla="*/ 40659 h 1293508"/>
              <a:gd name="connsiteX44" fmla="*/ 498823 w 1555488"/>
              <a:gd name="connsiteY44" fmla="*/ 295956 h 1293508"/>
              <a:gd name="connsiteX45" fmla="*/ 383637 w 1555488"/>
              <a:gd name="connsiteY45" fmla="*/ 433061 h 1293508"/>
              <a:gd name="connsiteX46" fmla="*/ 251315 w 1555488"/>
              <a:gd name="connsiteY46" fmla="*/ 211803 h 1293508"/>
              <a:gd name="connsiteX47" fmla="*/ 675886 w 1555488"/>
              <a:gd name="connsiteY47" fmla="*/ 942711 h 1293508"/>
              <a:gd name="connsiteX48" fmla="*/ 470264 w 1555488"/>
              <a:gd name="connsiteY48" fmla="*/ 585294 h 1293508"/>
              <a:gd name="connsiteX49" fmla="*/ 622576 w 1555488"/>
              <a:gd name="connsiteY49" fmla="*/ 374437 h 1293508"/>
              <a:gd name="connsiteX50" fmla="*/ 881507 w 1555488"/>
              <a:gd name="connsiteY50" fmla="*/ 349853 h 1293508"/>
              <a:gd name="connsiteX51" fmla="*/ 1087129 w 1555488"/>
              <a:gd name="connsiteY51" fmla="*/ 708215 h 1293508"/>
              <a:gd name="connsiteX52" fmla="*/ 933865 w 1555488"/>
              <a:gd name="connsiteY52" fmla="*/ 920963 h 1293508"/>
              <a:gd name="connsiteX53" fmla="*/ 675886 w 1555488"/>
              <a:gd name="connsiteY53" fmla="*/ 942711 h 129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55488" h="1293508">
                <a:moveTo>
                  <a:pt x="251315" y="211803"/>
                </a:moveTo>
                <a:lnTo>
                  <a:pt x="2856" y="637299"/>
                </a:lnTo>
                <a:cubicBezTo>
                  <a:pt x="-952" y="642972"/>
                  <a:pt x="-952" y="650537"/>
                  <a:pt x="2856" y="657156"/>
                </a:cubicBezTo>
                <a:lnTo>
                  <a:pt x="364598" y="1284054"/>
                </a:lnTo>
                <a:cubicBezTo>
                  <a:pt x="368405" y="1289727"/>
                  <a:pt x="375069" y="1293509"/>
                  <a:pt x="381733" y="1293509"/>
                </a:cubicBezTo>
                <a:lnTo>
                  <a:pt x="519766" y="1293509"/>
                </a:lnTo>
                <a:cubicBezTo>
                  <a:pt x="522621" y="1293509"/>
                  <a:pt x="525477" y="1289727"/>
                  <a:pt x="523573" y="1286890"/>
                </a:cubicBezTo>
                <a:lnTo>
                  <a:pt x="154216" y="645809"/>
                </a:lnTo>
                <a:lnTo>
                  <a:pt x="252267" y="478447"/>
                </a:lnTo>
                <a:lnTo>
                  <a:pt x="715868" y="1284054"/>
                </a:lnTo>
                <a:cubicBezTo>
                  <a:pt x="719675" y="1289727"/>
                  <a:pt x="726339" y="1293509"/>
                  <a:pt x="733003" y="1293509"/>
                </a:cubicBezTo>
                <a:lnTo>
                  <a:pt x="870084" y="1293509"/>
                </a:lnTo>
                <a:cubicBezTo>
                  <a:pt x="872940" y="1293509"/>
                  <a:pt x="875796" y="1289727"/>
                  <a:pt x="873892" y="1286890"/>
                </a:cubicBezTo>
                <a:lnTo>
                  <a:pt x="763465" y="1093998"/>
                </a:lnTo>
                <a:cubicBezTo>
                  <a:pt x="768225" y="1093998"/>
                  <a:pt x="774889" y="1094944"/>
                  <a:pt x="779648" y="1094944"/>
                </a:cubicBezTo>
                <a:cubicBezTo>
                  <a:pt x="835814" y="1094944"/>
                  <a:pt x="889123" y="1084543"/>
                  <a:pt x="942432" y="1063741"/>
                </a:cubicBezTo>
                <a:lnTo>
                  <a:pt x="1069042" y="1283108"/>
                </a:lnTo>
                <a:cubicBezTo>
                  <a:pt x="1072850" y="1288781"/>
                  <a:pt x="1079513" y="1292563"/>
                  <a:pt x="1086177" y="1292563"/>
                </a:cubicBezTo>
                <a:lnTo>
                  <a:pt x="1169949" y="1292563"/>
                </a:lnTo>
                <a:cubicBezTo>
                  <a:pt x="1179468" y="1292563"/>
                  <a:pt x="1185180" y="1288781"/>
                  <a:pt x="1188988" y="1283108"/>
                </a:cubicBezTo>
                <a:lnTo>
                  <a:pt x="1207075" y="1251905"/>
                </a:lnTo>
                <a:lnTo>
                  <a:pt x="1059522" y="996607"/>
                </a:lnTo>
                <a:cubicBezTo>
                  <a:pt x="1107120" y="958785"/>
                  <a:pt x="1147102" y="912453"/>
                  <a:pt x="1175660" y="859503"/>
                </a:cubicBezTo>
                <a:lnTo>
                  <a:pt x="1304174" y="1083597"/>
                </a:lnTo>
                <a:lnTo>
                  <a:pt x="1552633" y="656210"/>
                </a:lnTo>
                <a:cubicBezTo>
                  <a:pt x="1556441" y="650537"/>
                  <a:pt x="1556441" y="642972"/>
                  <a:pt x="1552633" y="636353"/>
                </a:cubicBezTo>
                <a:lnTo>
                  <a:pt x="1193747" y="9455"/>
                </a:lnTo>
                <a:cubicBezTo>
                  <a:pt x="1189940" y="3782"/>
                  <a:pt x="1183276" y="0"/>
                  <a:pt x="1176612" y="0"/>
                </a:cubicBezTo>
                <a:lnTo>
                  <a:pt x="1038579" y="0"/>
                </a:lnTo>
                <a:cubicBezTo>
                  <a:pt x="1035723" y="0"/>
                  <a:pt x="1032868" y="3782"/>
                  <a:pt x="1034771" y="6619"/>
                </a:cubicBezTo>
                <a:lnTo>
                  <a:pt x="1404129" y="646754"/>
                </a:lnTo>
                <a:lnTo>
                  <a:pt x="1306078" y="815062"/>
                </a:lnTo>
                <a:lnTo>
                  <a:pt x="842477" y="9455"/>
                </a:lnTo>
                <a:cubicBezTo>
                  <a:pt x="838669" y="3782"/>
                  <a:pt x="832006" y="0"/>
                  <a:pt x="825342" y="0"/>
                </a:cubicBezTo>
                <a:lnTo>
                  <a:pt x="688261" y="0"/>
                </a:lnTo>
                <a:cubicBezTo>
                  <a:pt x="685405" y="0"/>
                  <a:pt x="682549" y="3782"/>
                  <a:pt x="684453" y="6619"/>
                </a:cubicBezTo>
                <a:lnTo>
                  <a:pt x="794880" y="198565"/>
                </a:lnTo>
                <a:cubicBezTo>
                  <a:pt x="789168" y="198565"/>
                  <a:pt x="783456" y="198565"/>
                  <a:pt x="777745" y="198565"/>
                </a:cubicBezTo>
                <a:cubicBezTo>
                  <a:pt x="722531" y="198565"/>
                  <a:pt x="667318" y="209912"/>
                  <a:pt x="615913" y="229768"/>
                </a:cubicBezTo>
                <a:lnTo>
                  <a:pt x="490255" y="9455"/>
                </a:lnTo>
                <a:cubicBezTo>
                  <a:pt x="486447" y="3782"/>
                  <a:pt x="479784" y="0"/>
                  <a:pt x="473120" y="0"/>
                </a:cubicBezTo>
                <a:lnTo>
                  <a:pt x="386492" y="0"/>
                </a:lnTo>
                <a:cubicBezTo>
                  <a:pt x="379829" y="0"/>
                  <a:pt x="373165" y="3782"/>
                  <a:pt x="369357" y="9455"/>
                </a:cubicBezTo>
                <a:lnTo>
                  <a:pt x="351270" y="40659"/>
                </a:lnTo>
                <a:lnTo>
                  <a:pt x="498823" y="295956"/>
                </a:lnTo>
                <a:cubicBezTo>
                  <a:pt x="451225" y="333778"/>
                  <a:pt x="412195" y="380110"/>
                  <a:pt x="383637" y="433061"/>
                </a:cubicBezTo>
                <a:lnTo>
                  <a:pt x="251315" y="211803"/>
                </a:lnTo>
                <a:close/>
                <a:moveTo>
                  <a:pt x="675886" y="942711"/>
                </a:moveTo>
                <a:lnTo>
                  <a:pt x="470264" y="585294"/>
                </a:lnTo>
                <a:cubicBezTo>
                  <a:pt x="488351" y="497358"/>
                  <a:pt x="543564" y="418878"/>
                  <a:pt x="622576" y="374437"/>
                </a:cubicBezTo>
                <a:cubicBezTo>
                  <a:pt x="703492" y="329051"/>
                  <a:pt x="794880" y="319595"/>
                  <a:pt x="881507" y="349853"/>
                </a:cubicBezTo>
                <a:lnTo>
                  <a:pt x="1087129" y="708215"/>
                </a:lnTo>
                <a:cubicBezTo>
                  <a:pt x="1069042" y="798042"/>
                  <a:pt x="1014780" y="874631"/>
                  <a:pt x="933865" y="920963"/>
                </a:cubicBezTo>
                <a:cubicBezTo>
                  <a:pt x="934817" y="920018"/>
                  <a:pt x="821534" y="993770"/>
                  <a:pt x="675886" y="942711"/>
                </a:cubicBezTo>
              </a:path>
            </a:pathLst>
          </a:custGeom>
          <a:solidFill>
            <a:srgbClr val="E5E1E6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2410C3-6A8E-624E-B0DA-BF3A3BC1E0D6}"/>
              </a:ext>
            </a:extLst>
          </p:cNvPr>
          <p:cNvCxnSpPr>
            <a:cxnSpLocks/>
          </p:cNvCxnSpPr>
          <p:nvPr userDrawn="1"/>
        </p:nvCxnSpPr>
        <p:spPr>
          <a:xfrm>
            <a:off x="994088" y="4405432"/>
            <a:ext cx="683433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9624B24D-F5AE-320B-94D7-4F44CCE16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67442" y="6256771"/>
            <a:ext cx="2846294" cy="6858000"/>
          </a:xfrm>
          <a:prstGeom prst="rect">
            <a:avLst/>
          </a:prstGeom>
        </p:spPr>
      </p:pic>
      <p:grpSp>
        <p:nvGrpSpPr>
          <p:cNvPr id="29" name="Graphic 27">
            <a:extLst>
              <a:ext uri="{FF2B5EF4-FFF2-40B4-BE49-F238E27FC236}">
                <a16:creationId xmlns:a16="http://schemas.microsoft.com/office/drawing/2014/main" id="{6CF086D2-0F66-059D-F84E-37118B31B058}"/>
              </a:ext>
            </a:extLst>
          </p:cNvPr>
          <p:cNvGrpSpPr/>
          <p:nvPr userDrawn="1"/>
        </p:nvGrpSpPr>
        <p:grpSpPr>
          <a:xfrm>
            <a:off x="844777" y="5587999"/>
            <a:ext cx="2578365" cy="605299"/>
            <a:chOff x="3584475" y="-698811"/>
            <a:chExt cx="5509895" cy="1293508"/>
          </a:xfrm>
        </p:grpSpPr>
        <p:grpSp>
          <p:nvGrpSpPr>
            <p:cNvPr id="30" name="Graphic 27">
              <a:extLst>
                <a:ext uri="{FF2B5EF4-FFF2-40B4-BE49-F238E27FC236}">
                  <a16:creationId xmlns:a16="http://schemas.microsoft.com/office/drawing/2014/main" id="{C997CC6F-5598-8AC2-B359-877E07EB572D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0C035A1-4D68-4CE8-6C81-89808DB3C22C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2A312D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DAE3B96-B495-2F30-FC3E-54CE357ED809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7C4533D-DF26-E07D-7EB3-56F34EC9EDD4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2A312D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449663-00CA-4D42-B2CA-7335CBAB8A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7463" y="1126440"/>
            <a:ext cx="6948636" cy="3305497"/>
          </a:xfrm>
        </p:spPr>
        <p:txBody>
          <a:bodyPr anchor="b"/>
          <a:lstStyle>
            <a:lvl1pPr algn="l">
              <a:defRPr sz="7200">
                <a:solidFill>
                  <a:srgbClr val="2A312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C986C-E93A-E745-9BFE-A3CF2F086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463" y="4524012"/>
            <a:ext cx="6948636" cy="472051"/>
          </a:xfrm>
        </p:spPr>
        <p:txBody>
          <a:bodyPr/>
          <a:lstStyle>
            <a:lvl1pPr marL="0" indent="0" algn="l">
              <a:buNone/>
              <a:defRPr sz="1600" i="1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152CC81-3136-3F52-E56C-2B9E730AB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1098" y="-91096"/>
            <a:ext cx="1831698" cy="3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bg>
      <p:bgPr>
        <a:solidFill>
          <a:srgbClr val="545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C1092136-281F-0742-A9D0-8B335F210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4421" y="-371997"/>
            <a:ext cx="2471058" cy="43952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247732-A1BD-E64B-CA7B-7441537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  <a:noFill/>
        </p:spPr>
        <p:txBody>
          <a:bodyPr lIns="0" anchor="b" anchorCtr="0"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9277F-A362-5650-AE47-C5DBF5815B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688" y="1623510"/>
            <a:ext cx="7503139" cy="3305497"/>
          </a:xfrm>
        </p:spPr>
        <p:txBody>
          <a:bodyPr anchor="ctr" anchorCtr="1"/>
          <a:lstStyle>
            <a:lvl1pPr algn="l">
              <a:defRPr sz="7200">
                <a:solidFill>
                  <a:srgbClr val="2A312D"/>
                </a:solidFill>
              </a:defRPr>
            </a:lvl1pPr>
          </a:lstStyle>
          <a:p>
            <a:r>
              <a:rPr lang="en-US" dirty="0"/>
              <a:t>MEDIA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C8314-33E0-D722-FACF-3E4DD6C939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bg>
      <p:bgPr>
        <a:solidFill>
          <a:srgbClr val="545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247732-A1BD-E64B-CA7B-7441537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  <a:noFill/>
        </p:spPr>
        <p:txBody>
          <a:bodyPr lIns="0" anchor="b" anchorCtr="0"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pic>
        <p:nvPicPr>
          <p:cNvPr id="11" name="Picture 10" descr="A picture containing screenshot, multimedia software, computer, software&#10;&#10;Description automatically generated">
            <a:extLst>
              <a:ext uri="{FF2B5EF4-FFF2-40B4-BE49-F238E27FC236}">
                <a16:creationId xmlns:a16="http://schemas.microsoft.com/office/drawing/2014/main" id="{C1A52217-6920-8F16-2899-DD30BCC1D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236962"/>
            <a:ext cx="7772400" cy="4384076"/>
          </a:xfrm>
          <a:prstGeom prst="rect">
            <a:avLst/>
          </a:prstGeom>
        </p:spPr>
      </p:pic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FEFE38AB-4831-F04F-A338-E955F5FDC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4421" y="-371997"/>
            <a:ext cx="2471058" cy="439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3082FF-ECCA-3D23-22FE-BF00FCB4EA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bg>
      <p:bgPr>
        <a:solidFill>
          <a:srgbClr val="545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5C4427-FF8C-153B-07BB-AE7745794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C1092136-281F-0742-A9D0-8B335F210D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4421" y="-371997"/>
            <a:ext cx="2471058" cy="43952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247732-A1BD-E64B-CA7B-7441537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  <a:noFill/>
        </p:spPr>
        <p:txBody>
          <a:bodyPr lIns="0" anchor="b" anchorCtr="0"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B32D5A6-F44B-AD65-7132-3945AAF4162C}"/>
              </a:ext>
            </a:extLst>
          </p:cNvPr>
          <p:cNvSpPr/>
          <p:nvPr/>
        </p:nvSpPr>
        <p:spPr>
          <a:xfrm>
            <a:off x="1517203" y="1281963"/>
            <a:ext cx="2207025" cy="1903276"/>
          </a:xfrm>
          <a:custGeom>
            <a:avLst/>
            <a:gdLst>
              <a:gd name="connsiteX0" fmla="*/ 1653741 w 2207025"/>
              <a:gd name="connsiteY0" fmla="*/ 0 h 1903276"/>
              <a:gd name="connsiteX1" fmla="*/ 550228 w 2207025"/>
              <a:gd name="connsiteY1" fmla="*/ 0 h 1903276"/>
              <a:gd name="connsiteX2" fmla="*/ 0 w 2207025"/>
              <a:gd name="connsiteY2" fmla="*/ 950116 h 1903276"/>
              <a:gd name="connsiteX3" fmla="*/ 550228 w 2207025"/>
              <a:gd name="connsiteY3" fmla="*/ 1903276 h 1903276"/>
              <a:gd name="connsiteX4" fmla="*/ 1653741 w 2207025"/>
              <a:gd name="connsiteY4" fmla="*/ 1903276 h 1903276"/>
              <a:gd name="connsiteX5" fmla="*/ 2207026 w 2207025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6">
                <a:moveTo>
                  <a:pt x="1653741" y="0"/>
                </a:moveTo>
                <a:lnTo>
                  <a:pt x="550228" y="0"/>
                </a:lnTo>
                <a:lnTo>
                  <a:pt x="0" y="950116"/>
                </a:lnTo>
                <a:lnTo>
                  <a:pt x="550228" y="1903276"/>
                </a:lnTo>
                <a:lnTo>
                  <a:pt x="1653741" y="1903276"/>
                </a:lnTo>
                <a:lnTo>
                  <a:pt x="2207026" y="950116"/>
                </a:lnTo>
                <a:close/>
              </a:path>
            </a:pathLst>
          </a:custGeom>
          <a:solidFill>
            <a:srgbClr val="101820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2A3096C-4353-BA65-5398-8B1822517667}"/>
              </a:ext>
            </a:extLst>
          </p:cNvPr>
          <p:cNvSpPr/>
          <p:nvPr/>
        </p:nvSpPr>
        <p:spPr>
          <a:xfrm>
            <a:off x="3238194" y="292260"/>
            <a:ext cx="2207025" cy="1903275"/>
          </a:xfrm>
          <a:custGeom>
            <a:avLst/>
            <a:gdLst>
              <a:gd name="connsiteX0" fmla="*/ 1656798 w 2207025"/>
              <a:gd name="connsiteY0" fmla="*/ 0 h 1903275"/>
              <a:gd name="connsiteX1" fmla="*/ 553285 w 2207025"/>
              <a:gd name="connsiteY1" fmla="*/ 0 h 1903275"/>
              <a:gd name="connsiteX2" fmla="*/ 0 w 2207025"/>
              <a:gd name="connsiteY2" fmla="*/ 953161 h 1903275"/>
              <a:gd name="connsiteX3" fmla="*/ 553285 w 2207025"/>
              <a:gd name="connsiteY3" fmla="*/ 1903276 h 1903275"/>
              <a:gd name="connsiteX4" fmla="*/ 1656798 w 2207025"/>
              <a:gd name="connsiteY4" fmla="*/ 1903276 h 1903275"/>
              <a:gd name="connsiteX5" fmla="*/ 2207026 w 2207025"/>
              <a:gd name="connsiteY5" fmla="*/ 953161 h 19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5">
                <a:moveTo>
                  <a:pt x="1656798" y="0"/>
                </a:moveTo>
                <a:lnTo>
                  <a:pt x="553285" y="0"/>
                </a:lnTo>
                <a:lnTo>
                  <a:pt x="0" y="953161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6" y="953161"/>
                </a:lnTo>
                <a:close/>
              </a:path>
            </a:pathLst>
          </a:custGeom>
          <a:solidFill>
            <a:srgbClr val="EE2C39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E39532B-861C-7A96-67E5-1FACA35C545E}"/>
              </a:ext>
            </a:extLst>
          </p:cNvPr>
          <p:cNvSpPr/>
          <p:nvPr/>
        </p:nvSpPr>
        <p:spPr>
          <a:xfrm>
            <a:off x="-194617" y="292260"/>
            <a:ext cx="2207025" cy="1903275"/>
          </a:xfrm>
          <a:custGeom>
            <a:avLst/>
            <a:gdLst>
              <a:gd name="connsiteX0" fmla="*/ 1656798 w 2207025"/>
              <a:gd name="connsiteY0" fmla="*/ 0 h 1903275"/>
              <a:gd name="connsiteX1" fmla="*/ 553285 w 2207025"/>
              <a:gd name="connsiteY1" fmla="*/ 0 h 1903275"/>
              <a:gd name="connsiteX2" fmla="*/ 0 w 2207025"/>
              <a:gd name="connsiteY2" fmla="*/ 950115 h 1903275"/>
              <a:gd name="connsiteX3" fmla="*/ 553285 w 2207025"/>
              <a:gd name="connsiteY3" fmla="*/ 1903276 h 1903275"/>
              <a:gd name="connsiteX4" fmla="*/ 1656798 w 2207025"/>
              <a:gd name="connsiteY4" fmla="*/ 1903276 h 1903275"/>
              <a:gd name="connsiteX5" fmla="*/ 2207026 w 2207025"/>
              <a:gd name="connsiteY5" fmla="*/ 950115 h 19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5">
                <a:moveTo>
                  <a:pt x="1656798" y="0"/>
                </a:moveTo>
                <a:lnTo>
                  <a:pt x="553285" y="0"/>
                </a:lnTo>
                <a:lnTo>
                  <a:pt x="0" y="950115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6" y="950115"/>
                </a:lnTo>
                <a:close/>
              </a:path>
            </a:pathLst>
          </a:custGeom>
          <a:solidFill>
            <a:srgbClr val="333535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C23CE38-53D1-AE4E-BB54-013CF78CE125}"/>
              </a:ext>
            </a:extLst>
          </p:cNvPr>
          <p:cNvSpPr/>
          <p:nvPr/>
        </p:nvSpPr>
        <p:spPr>
          <a:xfrm>
            <a:off x="10070193" y="2271667"/>
            <a:ext cx="2207026" cy="1903276"/>
          </a:xfrm>
          <a:custGeom>
            <a:avLst/>
            <a:gdLst>
              <a:gd name="connsiteX0" fmla="*/ 1656798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6 h 1903276"/>
              <a:gd name="connsiteX3" fmla="*/ 553285 w 2207026"/>
              <a:gd name="connsiteY3" fmla="*/ 1903276 h 1903276"/>
              <a:gd name="connsiteX4" fmla="*/ 1656798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6798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101820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23C93F74-57E8-3886-D904-F0C458D2D8A2}"/>
              </a:ext>
            </a:extLst>
          </p:cNvPr>
          <p:cNvSpPr/>
          <p:nvPr/>
        </p:nvSpPr>
        <p:spPr>
          <a:xfrm>
            <a:off x="10070193" y="4251074"/>
            <a:ext cx="2207026" cy="1903276"/>
          </a:xfrm>
          <a:custGeom>
            <a:avLst/>
            <a:gdLst>
              <a:gd name="connsiteX0" fmla="*/ 1656798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5 h 1903276"/>
              <a:gd name="connsiteX3" fmla="*/ 553285 w 2207026"/>
              <a:gd name="connsiteY3" fmla="*/ 1903276 h 1903276"/>
              <a:gd name="connsiteX4" fmla="*/ 1656798 w 2207026"/>
              <a:gd name="connsiteY4" fmla="*/ 1903276 h 1903276"/>
              <a:gd name="connsiteX5" fmla="*/ 2207027 w 2207026"/>
              <a:gd name="connsiteY5" fmla="*/ 950115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6798" y="0"/>
                </a:moveTo>
                <a:lnTo>
                  <a:pt x="553285" y="0"/>
                </a:lnTo>
                <a:lnTo>
                  <a:pt x="0" y="950115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7" y="950115"/>
                </a:lnTo>
                <a:close/>
              </a:path>
            </a:pathLst>
          </a:custGeom>
          <a:solidFill>
            <a:srgbClr val="EE2C39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D5FFCC6-8DE2-8114-D0A9-E010E5236BBB}"/>
              </a:ext>
            </a:extLst>
          </p:cNvPr>
          <p:cNvSpPr/>
          <p:nvPr/>
        </p:nvSpPr>
        <p:spPr>
          <a:xfrm>
            <a:off x="6637381" y="4251074"/>
            <a:ext cx="2207026" cy="1903276"/>
          </a:xfrm>
          <a:custGeom>
            <a:avLst/>
            <a:gdLst>
              <a:gd name="connsiteX0" fmla="*/ 1653741 w 2207026"/>
              <a:gd name="connsiteY0" fmla="*/ 0 h 1903276"/>
              <a:gd name="connsiteX1" fmla="*/ 550228 w 2207026"/>
              <a:gd name="connsiteY1" fmla="*/ 0 h 1903276"/>
              <a:gd name="connsiteX2" fmla="*/ 0 w 2207026"/>
              <a:gd name="connsiteY2" fmla="*/ 953160 h 1903276"/>
              <a:gd name="connsiteX3" fmla="*/ 550228 w 2207026"/>
              <a:gd name="connsiteY3" fmla="*/ 1903276 h 1903276"/>
              <a:gd name="connsiteX4" fmla="*/ 1653741 w 2207026"/>
              <a:gd name="connsiteY4" fmla="*/ 1903276 h 1903276"/>
              <a:gd name="connsiteX5" fmla="*/ 2207027 w 2207026"/>
              <a:gd name="connsiteY5" fmla="*/ 953160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3741" y="0"/>
                </a:moveTo>
                <a:lnTo>
                  <a:pt x="550228" y="0"/>
                </a:lnTo>
                <a:lnTo>
                  <a:pt x="0" y="953160"/>
                </a:lnTo>
                <a:lnTo>
                  <a:pt x="550228" y="1903276"/>
                </a:lnTo>
                <a:lnTo>
                  <a:pt x="1653741" y="1903276"/>
                </a:lnTo>
                <a:lnTo>
                  <a:pt x="2207027" y="953160"/>
                </a:lnTo>
                <a:close/>
              </a:path>
            </a:pathLst>
          </a:custGeom>
          <a:solidFill>
            <a:srgbClr val="333535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A68184AD-41AF-434D-4798-5CD5600E3AA3}"/>
              </a:ext>
            </a:extLst>
          </p:cNvPr>
          <p:cNvSpPr/>
          <p:nvPr userDrawn="1"/>
        </p:nvSpPr>
        <p:spPr>
          <a:xfrm>
            <a:off x="6637381" y="292260"/>
            <a:ext cx="2207026" cy="1903275"/>
          </a:xfrm>
          <a:custGeom>
            <a:avLst/>
            <a:gdLst>
              <a:gd name="connsiteX0" fmla="*/ 1653741 w 2207026"/>
              <a:gd name="connsiteY0" fmla="*/ 0 h 1903275"/>
              <a:gd name="connsiteX1" fmla="*/ 550228 w 2207026"/>
              <a:gd name="connsiteY1" fmla="*/ 0 h 1903275"/>
              <a:gd name="connsiteX2" fmla="*/ 0 w 2207026"/>
              <a:gd name="connsiteY2" fmla="*/ 953161 h 1903275"/>
              <a:gd name="connsiteX3" fmla="*/ 550228 w 2207026"/>
              <a:gd name="connsiteY3" fmla="*/ 1903276 h 1903275"/>
              <a:gd name="connsiteX4" fmla="*/ 1653741 w 2207026"/>
              <a:gd name="connsiteY4" fmla="*/ 1903276 h 1903275"/>
              <a:gd name="connsiteX5" fmla="*/ 2207027 w 2207026"/>
              <a:gd name="connsiteY5" fmla="*/ 953161 h 19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5">
                <a:moveTo>
                  <a:pt x="1653741" y="0"/>
                </a:moveTo>
                <a:lnTo>
                  <a:pt x="550228" y="0"/>
                </a:lnTo>
                <a:lnTo>
                  <a:pt x="0" y="953161"/>
                </a:lnTo>
                <a:lnTo>
                  <a:pt x="550228" y="1903276"/>
                </a:lnTo>
                <a:lnTo>
                  <a:pt x="1653741" y="1903276"/>
                </a:lnTo>
                <a:lnTo>
                  <a:pt x="2207027" y="953161"/>
                </a:lnTo>
                <a:close/>
              </a:path>
            </a:pathLst>
          </a:custGeom>
          <a:solidFill>
            <a:srgbClr val="333535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A3AF7C1-1C04-8EC9-3815-07549ABE5D0A}"/>
              </a:ext>
            </a:extLst>
          </p:cNvPr>
          <p:cNvSpPr/>
          <p:nvPr userDrawn="1"/>
        </p:nvSpPr>
        <p:spPr>
          <a:xfrm>
            <a:off x="4937787" y="1281963"/>
            <a:ext cx="2207026" cy="1903276"/>
          </a:xfrm>
          <a:custGeom>
            <a:avLst/>
            <a:gdLst>
              <a:gd name="connsiteX0" fmla="*/ 1653741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6 h 1903276"/>
              <a:gd name="connsiteX3" fmla="*/ 553285 w 2207026"/>
              <a:gd name="connsiteY3" fmla="*/ 1903276 h 1903276"/>
              <a:gd name="connsiteX4" fmla="*/ 1653741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3741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3741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2A312D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5AC02A1-DFDA-3EFC-5AE1-4ADFCED9BB83}"/>
              </a:ext>
            </a:extLst>
          </p:cNvPr>
          <p:cNvSpPr/>
          <p:nvPr userDrawn="1"/>
        </p:nvSpPr>
        <p:spPr>
          <a:xfrm>
            <a:off x="1517203" y="3261370"/>
            <a:ext cx="2207025" cy="1903276"/>
          </a:xfrm>
          <a:custGeom>
            <a:avLst/>
            <a:gdLst>
              <a:gd name="connsiteX0" fmla="*/ 1653741 w 2207025"/>
              <a:gd name="connsiteY0" fmla="*/ 0 h 1903276"/>
              <a:gd name="connsiteX1" fmla="*/ 550228 w 2207025"/>
              <a:gd name="connsiteY1" fmla="*/ 0 h 1903276"/>
              <a:gd name="connsiteX2" fmla="*/ 0 w 2207025"/>
              <a:gd name="connsiteY2" fmla="*/ 950116 h 1903276"/>
              <a:gd name="connsiteX3" fmla="*/ 550228 w 2207025"/>
              <a:gd name="connsiteY3" fmla="*/ 1903276 h 1903276"/>
              <a:gd name="connsiteX4" fmla="*/ 1653741 w 2207025"/>
              <a:gd name="connsiteY4" fmla="*/ 1903276 h 1903276"/>
              <a:gd name="connsiteX5" fmla="*/ 2207026 w 2207025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6">
                <a:moveTo>
                  <a:pt x="1653741" y="0"/>
                </a:moveTo>
                <a:lnTo>
                  <a:pt x="550228" y="0"/>
                </a:lnTo>
                <a:lnTo>
                  <a:pt x="0" y="950116"/>
                </a:lnTo>
                <a:lnTo>
                  <a:pt x="550228" y="1903276"/>
                </a:lnTo>
                <a:lnTo>
                  <a:pt x="1653741" y="1903276"/>
                </a:lnTo>
                <a:lnTo>
                  <a:pt x="2207026" y="950116"/>
                </a:lnTo>
                <a:close/>
              </a:path>
            </a:pathLst>
          </a:custGeom>
          <a:solidFill>
            <a:srgbClr val="545859"/>
          </a:solidFill>
          <a:ln w="30560" cap="flat">
            <a:solidFill>
              <a:srgbClr val="EE273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E73FFA3-08B2-590D-59B4-35043F693EDC}"/>
              </a:ext>
            </a:extLst>
          </p:cNvPr>
          <p:cNvSpPr/>
          <p:nvPr userDrawn="1"/>
        </p:nvSpPr>
        <p:spPr>
          <a:xfrm>
            <a:off x="4937787" y="3261370"/>
            <a:ext cx="2207026" cy="1903276"/>
          </a:xfrm>
          <a:custGeom>
            <a:avLst/>
            <a:gdLst>
              <a:gd name="connsiteX0" fmla="*/ 1653741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6 h 1903276"/>
              <a:gd name="connsiteX3" fmla="*/ 553285 w 2207026"/>
              <a:gd name="connsiteY3" fmla="*/ 1903276 h 1903276"/>
              <a:gd name="connsiteX4" fmla="*/ 1653741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3741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3741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545859"/>
          </a:solidFill>
          <a:ln w="30560" cap="flat">
            <a:solidFill>
              <a:srgbClr val="E5E1E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25E332-B57E-25BF-AD90-7FBAECB9B382}"/>
              </a:ext>
            </a:extLst>
          </p:cNvPr>
          <p:cNvSpPr/>
          <p:nvPr userDrawn="1"/>
        </p:nvSpPr>
        <p:spPr>
          <a:xfrm>
            <a:off x="8358372" y="3261370"/>
            <a:ext cx="2207026" cy="1903276"/>
          </a:xfrm>
          <a:custGeom>
            <a:avLst/>
            <a:gdLst>
              <a:gd name="connsiteX0" fmla="*/ 1656798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6 h 1903276"/>
              <a:gd name="connsiteX3" fmla="*/ 553285 w 2207026"/>
              <a:gd name="connsiteY3" fmla="*/ 1903276 h 1903276"/>
              <a:gd name="connsiteX4" fmla="*/ 1656798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6798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E5E1E6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84F611E-29DD-4A76-02A7-6A9ECA742238}"/>
              </a:ext>
            </a:extLst>
          </p:cNvPr>
          <p:cNvSpPr/>
          <p:nvPr userDrawn="1"/>
        </p:nvSpPr>
        <p:spPr>
          <a:xfrm>
            <a:off x="3238194" y="2271667"/>
            <a:ext cx="2207025" cy="1903276"/>
          </a:xfrm>
          <a:custGeom>
            <a:avLst/>
            <a:gdLst>
              <a:gd name="connsiteX0" fmla="*/ 1656798 w 2207025"/>
              <a:gd name="connsiteY0" fmla="*/ 0 h 1903276"/>
              <a:gd name="connsiteX1" fmla="*/ 553285 w 2207025"/>
              <a:gd name="connsiteY1" fmla="*/ 0 h 1903276"/>
              <a:gd name="connsiteX2" fmla="*/ 0 w 2207025"/>
              <a:gd name="connsiteY2" fmla="*/ 950116 h 1903276"/>
              <a:gd name="connsiteX3" fmla="*/ 553285 w 2207025"/>
              <a:gd name="connsiteY3" fmla="*/ 1903276 h 1903276"/>
              <a:gd name="connsiteX4" fmla="*/ 1656798 w 2207025"/>
              <a:gd name="connsiteY4" fmla="*/ 1903276 h 1903276"/>
              <a:gd name="connsiteX5" fmla="*/ 2207026 w 2207025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6">
                <a:moveTo>
                  <a:pt x="1656798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6" y="950116"/>
                </a:lnTo>
                <a:close/>
              </a:path>
            </a:pathLst>
          </a:custGeom>
          <a:solidFill>
            <a:srgbClr val="E5E1E6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BF285A1-8016-B16E-BF2D-FE30F0B2CCF2}"/>
              </a:ext>
            </a:extLst>
          </p:cNvPr>
          <p:cNvSpPr/>
          <p:nvPr userDrawn="1"/>
        </p:nvSpPr>
        <p:spPr>
          <a:xfrm>
            <a:off x="6637381" y="2271667"/>
            <a:ext cx="2207026" cy="1903276"/>
          </a:xfrm>
          <a:custGeom>
            <a:avLst/>
            <a:gdLst>
              <a:gd name="connsiteX0" fmla="*/ 1653741 w 2207026"/>
              <a:gd name="connsiteY0" fmla="*/ 0 h 1903276"/>
              <a:gd name="connsiteX1" fmla="*/ 550228 w 2207026"/>
              <a:gd name="connsiteY1" fmla="*/ 0 h 1903276"/>
              <a:gd name="connsiteX2" fmla="*/ 0 w 2207026"/>
              <a:gd name="connsiteY2" fmla="*/ 950116 h 1903276"/>
              <a:gd name="connsiteX3" fmla="*/ 550228 w 2207026"/>
              <a:gd name="connsiteY3" fmla="*/ 1903276 h 1903276"/>
              <a:gd name="connsiteX4" fmla="*/ 1653741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3741" y="0"/>
                </a:moveTo>
                <a:lnTo>
                  <a:pt x="550228" y="0"/>
                </a:lnTo>
                <a:lnTo>
                  <a:pt x="0" y="950116"/>
                </a:lnTo>
                <a:lnTo>
                  <a:pt x="550228" y="1903276"/>
                </a:lnTo>
                <a:lnTo>
                  <a:pt x="1653741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545859"/>
          </a:solidFill>
          <a:ln w="30560" cap="flat">
            <a:solidFill>
              <a:srgbClr val="EE273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B1B526-9D86-B919-D78F-2F003C465D9C}"/>
              </a:ext>
            </a:extLst>
          </p:cNvPr>
          <p:cNvSpPr/>
          <p:nvPr userDrawn="1"/>
        </p:nvSpPr>
        <p:spPr>
          <a:xfrm>
            <a:off x="3238194" y="4251074"/>
            <a:ext cx="2207025" cy="1903276"/>
          </a:xfrm>
          <a:custGeom>
            <a:avLst/>
            <a:gdLst>
              <a:gd name="connsiteX0" fmla="*/ 1656798 w 2207025"/>
              <a:gd name="connsiteY0" fmla="*/ 0 h 1903276"/>
              <a:gd name="connsiteX1" fmla="*/ 553285 w 2207025"/>
              <a:gd name="connsiteY1" fmla="*/ 0 h 1903276"/>
              <a:gd name="connsiteX2" fmla="*/ 0 w 2207025"/>
              <a:gd name="connsiteY2" fmla="*/ 953160 h 1903276"/>
              <a:gd name="connsiteX3" fmla="*/ 553285 w 2207025"/>
              <a:gd name="connsiteY3" fmla="*/ 1903276 h 1903276"/>
              <a:gd name="connsiteX4" fmla="*/ 1656798 w 2207025"/>
              <a:gd name="connsiteY4" fmla="*/ 1903276 h 1903276"/>
              <a:gd name="connsiteX5" fmla="*/ 2207026 w 2207025"/>
              <a:gd name="connsiteY5" fmla="*/ 953160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6">
                <a:moveTo>
                  <a:pt x="1656798" y="0"/>
                </a:moveTo>
                <a:lnTo>
                  <a:pt x="553285" y="0"/>
                </a:lnTo>
                <a:lnTo>
                  <a:pt x="0" y="953160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6" y="953160"/>
                </a:lnTo>
                <a:close/>
              </a:path>
            </a:pathLst>
          </a:custGeom>
          <a:solidFill>
            <a:srgbClr val="EE2737"/>
          </a:solidFill>
          <a:ln w="3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F009C90-87A5-FAFD-958D-F28638589BAD}"/>
              </a:ext>
            </a:extLst>
          </p:cNvPr>
          <p:cNvSpPr/>
          <p:nvPr userDrawn="1"/>
        </p:nvSpPr>
        <p:spPr>
          <a:xfrm>
            <a:off x="-194617" y="2271667"/>
            <a:ext cx="2207025" cy="1903276"/>
          </a:xfrm>
          <a:custGeom>
            <a:avLst/>
            <a:gdLst>
              <a:gd name="connsiteX0" fmla="*/ 1656798 w 2207025"/>
              <a:gd name="connsiteY0" fmla="*/ 0 h 1903276"/>
              <a:gd name="connsiteX1" fmla="*/ 553285 w 2207025"/>
              <a:gd name="connsiteY1" fmla="*/ 0 h 1903276"/>
              <a:gd name="connsiteX2" fmla="*/ 0 w 2207025"/>
              <a:gd name="connsiteY2" fmla="*/ 950116 h 1903276"/>
              <a:gd name="connsiteX3" fmla="*/ 553285 w 2207025"/>
              <a:gd name="connsiteY3" fmla="*/ 1903276 h 1903276"/>
              <a:gd name="connsiteX4" fmla="*/ 1656798 w 2207025"/>
              <a:gd name="connsiteY4" fmla="*/ 1903276 h 1903276"/>
              <a:gd name="connsiteX5" fmla="*/ 2207026 w 2207025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5" h="1903276">
                <a:moveTo>
                  <a:pt x="1656798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6" y="950116"/>
                </a:lnTo>
                <a:close/>
              </a:path>
            </a:pathLst>
          </a:custGeom>
          <a:solidFill>
            <a:srgbClr val="545859"/>
          </a:solidFill>
          <a:ln w="30560" cap="flat">
            <a:solidFill>
              <a:srgbClr val="E5E1E6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C130A6D-9600-3A6D-5368-715BD3D1EAC0}"/>
              </a:ext>
            </a:extLst>
          </p:cNvPr>
          <p:cNvSpPr/>
          <p:nvPr userDrawn="1"/>
        </p:nvSpPr>
        <p:spPr>
          <a:xfrm>
            <a:off x="8358372" y="1281963"/>
            <a:ext cx="2207026" cy="1903276"/>
          </a:xfrm>
          <a:custGeom>
            <a:avLst/>
            <a:gdLst>
              <a:gd name="connsiteX0" fmla="*/ 1656798 w 2207026"/>
              <a:gd name="connsiteY0" fmla="*/ 0 h 1903276"/>
              <a:gd name="connsiteX1" fmla="*/ 553285 w 2207026"/>
              <a:gd name="connsiteY1" fmla="*/ 0 h 1903276"/>
              <a:gd name="connsiteX2" fmla="*/ 0 w 2207026"/>
              <a:gd name="connsiteY2" fmla="*/ 950116 h 1903276"/>
              <a:gd name="connsiteX3" fmla="*/ 553285 w 2207026"/>
              <a:gd name="connsiteY3" fmla="*/ 1903276 h 1903276"/>
              <a:gd name="connsiteX4" fmla="*/ 1656798 w 2207026"/>
              <a:gd name="connsiteY4" fmla="*/ 1903276 h 1903276"/>
              <a:gd name="connsiteX5" fmla="*/ 2207027 w 2207026"/>
              <a:gd name="connsiteY5" fmla="*/ 950116 h 190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026" h="1903276">
                <a:moveTo>
                  <a:pt x="1656798" y="0"/>
                </a:moveTo>
                <a:lnTo>
                  <a:pt x="553285" y="0"/>
                </a:lnTo>
                <a:lnTo>
                  <a:pt x="0" y="950116"/>
                </a:lnTo>
                <a:lnTo>
                  <a:pt x="553285" y="1903276"/>
                </a:lnTo>
                <a:lnTo>
                  <a:pt x="1656798" y="1903276"/>
                </a:lnTo>
                <a:lnTo>
                  <a:pt x="2207027" y="950116"/>
                </a:lnTo>
                <a:close/>
              </a:path>
            </a:pathLst>
          </a:custGeom>
          <a:solidFill>
            <a:srgbClr val="545859"/>
          </a:solidFill>
          <a:ln w="30560" cap="flat">
            <a:solidFill>
              <a:srgbClr val="EE273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18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">
    <p:bg>
      <p:bgPr>
        <a:solidFill>
          <a:srgbClr val="3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186C9B0B-15D3-C0DD-73D1-96F441925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95775" y="-1126440"/>
            <a:ext cx="2846294" cy="6858000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C58908E4-80C0-A42D-79D9-682F7CEEED97}"/>
              </a:ext>
            </a:extLst>
          </p:cNvPr>
          <p:cNvSpPr/>
          <p:nvPr userDrawn="1"/>
        </p:nvSpPr>
        <p:spPr>
          <a:xfrm>
            <a:off x="-417437" y="-174671"/>
            <a:ext cx="8667077" cy="7207341"/>
          </a:xfrm>
          <a:custGeom>
            <a:avLst/>
            <a:gdLst>
              <a:gd name="connsiteX0" fmla="*/ 251315 w 1555488"/>
              <a:gd name="connsiteY0" fmla="*/ 211803 h 1293508"/>
              <a:gd name="connsiteX1" fmla="*/ 2856 w 1555488"/>
              <a:gd name="connsiteY1" fmla="*/ 637299 h 1293508"/>
              <a:gd name="connsiteX2" fmla="*/ 2856 w 1555488"/>
              <a:gd name="connsiteY2" fmla="*/ 657156 h 1293508"/>
              <a:gd name="connsiteX3" fmla="*/ 364598 w 1555488"/>
              <a:gd name="connsiteY3" fmla="*/ 1284054 h 1293508"/>
              <a:gd name="connsiteX4" fmla="*/ 381733 w 1555488"/>
              <a:gd name="connsiteY4" fmla="*/ 1293509 h 1293508"/>
              <a:gd name="connsiteX5" fmla="*/ 519766 w 1555488"/>
              <a:gd name="connsiteY5" fmla="*/ 1293509 h 1293508"/>
              <a:gd name="connsiteX6" fmla="*/ 523573 w 1555488"/>
              <a:gd name="connsiteY6" fmla="*/ 1286890 h 1293508"/>
              <a:gd name="connsiteX7" fmla="*/ 154216 w 1555488"/>
              <a:gd name="connsiteY7" fmla="*/ 645809 h 1293508"/>
              <a:gd name="connsiteX8" fmla="*/ 252267 w 1555488"/>
              <a:gd name="connsiteY8" fmla="*/ 478447 h 1293508"/>
              <a:gd name="connsiteX9" fmla="*/ 715868 w 1555488"/>
              <a:gd name="connsiteY9" fmla="*/ 1284054 h 1293508"/>
              <a:gd name="connsiteX10" fmla="*/ 733003 w 1555488"/>
              <a:gd name="connsiteY10" fmla="*/ 1293509 h 1293508"/>
              <a:gd name="connsiteX11" fmla="*/ 870084 w 1555488"/>
              <a:gd name="connsiteY11" fmla="*/ 1293509 h 1293508"/>
              <a:gd name="connsiteX12" fmla="*/ 873892 w 1555488"/>
              <a:gd name="connsiteY12" fmla="*/ 1286890 h 1293508"/>
              <a:gd name="connsiteX13" fmla="*/ 763465 w 1555488"/>
              <a:gd name="connsiteY13" fmla="*/ 1093998 h 1293508"/>
              <a:gd name="connsiteX14" fmla="*/ 779648 w 1555488"/>
              <a:gd name="connsiteY14" fmla="*/ 1094944 h 1293508"/>
              <a:gd name="connsiteX15" fmla="*/ 942432 w 1555488"/>
              <a:gd name="connsiteY15" fmla="*/ 1063741 h 1293508"/>
              <a:gd name="connsiteX16" fmla="*/ 1069042 w 1555488"/>
              <a:gd name="connsiteY16" fmla="*/ 1283108 h 1293508"/>
              <a:gd name="connsiteX17" fmla="*/ 1086177 w 1555488"/>
              <a:gd name="connsiteY17" fmla="*/ 1292563 h 1293508"/>
              <a:gd name="connsiteX18" fmla="*/ 1169949 w 1555488"/>
              <a:gd name="connsiteY18" fmla="*/ 1292563 h 1293508"/>
              <a:gd name="connsiteX19" fmla="*/ 1188988 w 1555488"/>
              <a:gd name="connsiteY19" fmla="*/ 1283108 h 1293508"/>
              <a:gd name="connsiteX20" fmla="*/ 1207075 w 1555488"/>
              <a:gd name="connsiteY20" fmla="*/ 1251905 h 1293508"/>
              <a:gd name="connsiteX21" fmla="*/ 1059522 w 1555488"/>
              <a:gd name="connsiteY21" fmla="*/ 996607 h 1293508"/>
              <a:gd name="connsiteX22" fmla="*/ 1175660 w 1555488"/>
              <a:gd name="connsiteY22" fmla="*/ 859503 h 1293508"/>
              <a:gd name="connsiteX23" fmla="*/ 1304174 w 1555488"/>
              <a:gd name="connsiteY23" fmla="*/ 1083597 h 1293508"/>
              <a:gd name="connsiteX24" fmla="*/ 1552633 w 1555488"/>
              <a:gd name="connsiteY24" fmla="*/ 656210 h 1293508"/>
              <a:gd name="connsiteX25" fmla="*/ 1552633 w 1555488"/>
              <a:gd name="connsiteY25" fmla="*/ 636353 h 1293508"/>
              <a:gd name="connsiteX26" fmla="*/ 1193747 w 1555488"/>
              <a:gd name="connsiteY26" fmla="*/ 9455 h 1293508"/>
              <a:gd name="connsiteX27" fmla="*/ 1176612 w 1555488"/>
              <a:gd name="connsiteY27" fmla="*/ 0 h 1293508"/>
              <a:gd name="connsiteX28" fmla="*/ 1038579 w 1555488"/>
              <a:gd name="connsiteY28" fmla="*/ 0 h 1293508"/>
              <a:gd name="connsiteX29" fmla="*/ 1034771 w 1555488"/>
              <a:gd name="connsiteY29" fmla="*/ 6619 h 1293508"/>
              <a:gd name="connsiteX30" fmla="*/ 1404129 w 1555488"/>
              <a:gd name="connsiteY30" fmla="*/ 646754 h 1293508"/>
              <a:gd name="connsiteX31" fmla="*/ 1306078 w 1555488"/>
              <a:gd name="connsiteY31" fmla="*/ 815062 h 1293508"/>
              <a:gd name="connsiteX32" fmla="*/ 842477 w 1555488"/>
              <a:gd name="connsiteY32" fmla="*/ 9455 h 1293508"/>
              <a:gd name="connsiteX33" fmla="*/ 825342 w 1555488"/>
              <a:gd name="connsiteY33" fmla="*/ 0 h 1293508"/>
              <a:gd name="connsiteX34" fmla="*/ 688261 w 1555488"/>
              <a:gd name="connsiteY34" fmla="*/ 0 h 1293508"/>
              <a:gd name="connsiteX35" fmla="*/ 684453 w 1555488"/>
              <a:gd name="connsiteY35" fmla="*/ 6619 h 1293508"/>
              <a:gd name="connsiteX36" fmla="*/ 794880 w 1555488"/>
              <a:gd name="connsiteY36" fmla="*/ 198565 h 1293508"/>
              <a:gd name="connsiteX37" fmla="*/ 777745 w 1555488"/>
              <a:gd name="connsiteY37" fmla="*/ 198565 h 1293508"/>
              <a:gd name="connsiteX38" fmla="*/ 615913 w 1555488"/>
              <a:gd name="connsiteY38" fmla="*/ 229768 h 1293508"/>
              <a:gd name="connsiteX39" fmla="*/ 490255 w 1555488"/>
              <a:gd name="connsiteY39" fmla="*/ 9455 h 1293508"/>
              <a:gd name="connsiteX40" fmla="*/ 473120 w 1555488"/>
              <a:gd name="connsiteY40" fmla="*/ 0 h 1293508"/>
              <a:gd name="connsiteX41" fmla="*/ 386492 w 1555488"/>
              <a:gd name="connsiteY41" fmla="*/ 0 h 1293508"/>
              <a:gd name="connsiteX42" fmla="*/ 369357 w 1555488"/>
              <a:gd name="connsiteY42" fmla="*/ 9455 h 1293508"/>
              <a:gd name="connsiteX43" fmla="*/ 351270 w 1555488"/>
              <a:gd name="connsiteY43" fmla="*/ 40659 h 1293508"/>
              <a:gd name="connsiteX44" fmla="*/ 498823 w 1555488"/>
              <a:gd name="connsiteY44" fmla="*/ 295956 h 1293508"/>
              <a:gd name="connsiteX45" fmla="*/ 383637 w 1555488"/>
              <a:gd name="connsiteY45" fmla="*/ 433061 h 1293508"/>
              <a:gd name="connsiteX46" fmla="*/ 251315 w 1555488"/>
              <a:gd name="connsiteY46" fmla="*/ 211803 h 1293508"/>
              <a:gd name="connsiteX47" fmla="*/ 675886 w 1555488"/>
              <a:gd name="connsiteY47" fmla="*/ 942711 h 1293508"/>
              <a:gd name="connsiteX48" fmla="*/ 470264 w 1555488"/>
              <a:gd name="connsiteY48" fmla="*/ 585294 h 1293508"/>
              <a:gd name="connsiteX49" fmla="*/ 622576 w 1555488"/>
              <a:gd name="connsiteY49" fmla="*/ 374437 h 1293508"/>
              <a:gd name="connsiteX50" fmla="*/ 881507 w 1555488"/>
              <a:gd name="connsiteY50" fmla="*/ 349853 h 1293508"/>
              <a:gd name="connsiteX51" fmla="*/ 1087129 w 1555488"/>
              <a:gd name="connsiteY51" fmla="*/ 708215 h 1293508"/>
              <a:gd name="connsiteX52" fmla="*/ 933865 w 1555488"/>
              <a:gd name="connsiteY52" fmla="*/ 920963 h 1293508"/>
              <a:gd name="connsiteX53" fmla="*/ 675886 w 1555488"/>
              <a:gd name="connsiteY53" fmla="*/ 942711 h 129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55488" h="1293508">
                <a:moveTo>
                  <a:pt x="251315" y="211803"/>
                </a:moveTo>
                <a:lnTo>
                  <a:pt x="2856" y="637299"/>
                </a:lnTo>
                <a:cubicBezTo>
                  <a:pt x="-952" y="642972"/>
                  <a:pt x="-952" y="650537"/>
                  <a:pt x="2856" y="657156"/>
                </a:cubicBezTo>
                <a:lnTo>
                  <a:pt x="364598" y="1284054"/>
                </a:lnTo>
                <a:cubicBezTo>
                  <a:pt x="368405" y="1289727"/>
                  <a:pt x="375069" y="1293509"/>
                  <a:pt x="381733" y="1293509"/>
                </a:cubicBezTo>
                <a:lnTo>
                  <a:pt x="519766" y="1293509"/>
                </a:lnTo>
                <a:cubicBezTo>
                  <a:pt x="522621" y="1293509"/>
                  <a:pt x="525477" y="1289727"/>
                  <a:pt x="523573" y="1286890"/>
                </a:cubicBezTo>
                <a:lnTo>
                  <a:pt x="154216" y="645809"/>
                </a:lnTo>
                <a:lnTo>
                  <a:pt x="252267" y="478447"/>
                </a:lnTo>
                <a:lnTo>
                  <a:pt x="715868" y="1284054"/>
                </a:lnTo>
                <a:cubicBezTo>
                  <a:pt x="719675" y="1289727"/>
                  <a:pt x="726339" y="1293509"/>
                  <a:pt x="733003" y="1293509"/>
                </a:cubicBezTo>
                <a:lnTo>
                  <a:pt x="870084" y="1293509"/>
                </a:lnTo>
                <a:cubicBezTo>
                  <a:pt x="872940" y="1293509"/>
                  <a:pt x="875796" y="1289727"/>
                  <a:pt x="873892" y="1286890"/>
                </a:cubicBezTo>
                <a:lnTo>
                  <a:pt x="763465" y="1093998"/>
                </a:lnTo>
                <a:cubicBezTo>
                  <a:pt x="768225" y="1093998"/>
                  <a:pt x="774889" y="1094944"/>
                  <a:pt x="779648" y="1094944"/>
                </a:cubicBezTo>
                <a:cubicBezTo>
                  <a:pt x="835814" y="1094944"/>
                  <a:pt x="889123" y="1084543"/>
                  <a:pt x="942432" y="1063741"/>
                </a:cubicBezTo>
                <a:lnTo>
                  <a:pt x="1069042" y="1283108"/>
                </a:lnTo>
                <a:cubicBezTo>
                  <a:pt x="1072850" y="1288781"/>
                  <a:pt x="1079513" y="1292563"/>
                  <a:pt x="1086177" y="1292563"/>
                </a:cubicBezTo>
                <a:lnTo>
                  <a:pt x="1169949" y="1292563"/>
                </a:lnTo>
                <a:cubicBezTo>
                  <a:pt x="1179468" y="1292563"/>
                  <a:pt x="1185180" y="1288781"/>
                  <a:pt x="1188988" y="1283108"/>
                </a:cubicBezTo>
                <a:lnTo>
                  <a:pt x="1207075" y="1251905"/>
                </a:lnTo>
                <a:lnTo>
                  <a:pt x="1059522" y="996607"/>
                </a:lnTo>
                <a:cubicBezTo>
                  <a:pt x="1107120" y="958785"/>
                  <a:pt x="1147102" y="912453"/>
                  <a:pt x="1175660" y="859503"/>
                </a:cubicBezTo>
                <a:lnTo>
                  <a:pt x="1304174" y="1083597"/>
                </a:lnTo>
                <a:lnTo>
                  <a:pt x="1552633" y="656210"/>
                </a:lnTo>
                <a:cubicBezTo>
                  <a:pt x="1556441" y="650537"/>
                  <a:pt x="1556441" y="642972"/>
                  <a:pt x="1552633" y="636353"/>
                </a:cubicBezTo>
                <a:lnTo>
                  <a:pt x="1193747" y="9455"/>
                </a:lnTo>
                <a:cubicBezTo>
                  <a:pt x="1189940" y="3782"/>
                  <a:pt x="1183276" y="0"/>
                  <a:pt x="1176612" y="0"/>
                </a:cubicBezTo>
                <a:lnTo>
                  <a:pt x="1038579" y="0"/>
                </a:lnTo>
                <a:cubicBezTo>
                  <a:pt x="1035723" y="0"/>
                  <a:pt x="1032868" y="3782"/>
                  <a:pt x="1034771" y="6619"/>
                </a:cubicBezTo>
                <a:lnTo>
                  <a:pt x="1404129" y="646754"/>
                </a:lnTo>
                <a:lnTo>
                  <a:pt x="1306078" y="815062"/>
                </a:lnTo>
                <a:lnTo>
                  <a:pt x="842477" y="9455"/>
                </a:lnTo>
                <a:cubicBezTo>
                  <a:pt x="838669" y="3782"/>
                  <a:pt x="832006" y="0"/>
                  <a:pt x="825342" y="0"/>
                </a:cubicBezTo>
                <a:lnTo>
                  <a:pt x="688261" y="0"/>
                </a:lnTo>
                <a:cubicBezTo>
                  <a:pt x="685405" y="0"/>
                  <a:pt x="682549" y="3782"/>
                  <a:pt x="684453" y="6619"/>
                </a:cubicBezTo>
                <a:lnTo>
                  <a:pt x="794880" y="198565"/>
                </a:lnTo>
                <a:cubicBezTo>
                  <a:pt x="789168" y="198565"/>
                  <a:pt x="783456" y="198565"/>
                  <a:pt x="777745" y="198565"/>
                </a:cubicBezTo>
                <a:cubicBezTo>
                  <a:pt x="722531" y="198565"/>
                  <a:pt x="667318" y="209912"/>
                  <a:pt x="615913" y="229768"/>
                </a:cubicBezTo>
                <a:lnTo>
                  <a:pt x="490255" y="9455"/>
                </a:lnTo>
                <a:cubicBezTo>
                  <a:pt x="486447" y="3782"/>
                  <a:pt x="479784" y="0"/>
                  <a:pt x="473120" y="0"/>
                </a:cubicBezTo>
                <a:lnTo>
                  <a:pt x="386492" y="0"/>
                </a:lnTo>
                <a:cubicBezTo>
                  <a:pt x="379829" y="0"/>
                  <a:pt x="373165" y="3782"/>
                  <a:pt x="369357" y="9455"/>
                </a:cubicBezTo>
                <a:lnTo>
                  <a:pt x="351270" y="40659"/>
                </a:lnTo>
                <a:lnTo>
                  <a:pt x="498823" y="295956"/>
                </a:lnTo>
                <a:cubicBezTo>
                  <a:pt x="451225" y="333778"/>
                  <a:pt x="412195" y="380110"/>
                  <a:pt x="383637" y="433061"/>
                </a:cubicBezTo>
                <a:lnTo>
                  <a:pt x="251315" y="211803"/>
                </a:lnTo>
                <a:close/>
                <a:moveTo>
                  <a:pt x="675886" y="942711"/>
                </a:moveTo>
                <a:lnTo>
                  <a:pt x="470264" y="585294"/>
                </a:lnTo>
                <a:cubicBezTo>
                  <a:pt x="488351" y="497358"/>
                  <a:pt x="543564" y="418878"/>
                  <a:pt x="622576" y="374437"/>
                </a:cubicBezTo>
                <a:cubicBezTo>
                  <a:pt x="703492" y="329051"/>
                  <a:pt x="794880" y="319595"/>
                  <a:pt x="881507" y="349853"/>
                </a:cubicBezTo>
                <a:lnTo>
                  <a:pt x="1087129" y="708215"/>
                </a:lnTo>
                <a:cubicBezTo>
                  <a:pt x="1069042" y="798042"/>
                  <a:pt x="1014780" y="874631"/>
                  <a:pt x="933865" y="920963"/>
                </a:cubicBezTo>
                <a:cubicBezTo>
                  <a:pt x="934817" y="920018"/>
                  <a:pt x="821534" y="993770"/>
                  <a:pt x="675886" y="942711"/>
                </a:cubicBezTo>
              </a:path>
            </a:pathLst>
          </a:custGeom>
          <a:solidFill>
            <a:srgbClr val="545859">
              <a:alpha val="42881"/>
            </a:srgb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545859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2410C3-6A8E-624E-B0DA-BF3A3BC1E0D6}"/>
              </a:ext>
            </a:extLst>
          </p:cNvPr>
          <p:cNvCxnSpPr>
            <a:cxnSpLocks/>
          </p:cNvCxnSpPr>
          <p:nvPr userDrawn="1"/>
        </p:nvCxnSpPr>
        <p:spPr>
          <a:xfrm>
            <a:off x="2596242" y="4497257"/>
            <a:ext cx="683433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9624B24D-F5AE-320B-94D7-4F44CCE16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95775" y="6463805"/>
            <a:ext cx="2846294" cy="6858000"/>
          </a:xfrm>
          <a:prstGeom prst="rect">
            <a:avLst/>
          </a:prstGeom>
        </p:spPr>
      </p:pic>
      <p:grpSp>
        <p:nvGrpSpPr>
          <p:cNvPr id="29" name="Graphic 27">
            <a:extLst>
              <a:ext uri="{FF2B5EF4-FFF2-40B4-BE49-F238E27FC236}">
                <a16:creationId xmlns:a16="http://schemas.microsoft.com/office/drawing/2014/main" id="{6CF086D2-0F66-059D-F84E-37118B31B058}"/>
              </a:ext>
            </a:extLst>
          </p:cNvPr>
          <p:cNvGrpSpPr/>
          <p:nvPr userDrawn="1"/>
        </p:nvGrpSpPr>
        <p:grpSpPr>
          <a:xfrm>
            <a:off x="8873110" y="5795033"/>
            <a:ext cx="2578365" cy="605299"/>
            <a:chOff x="3584475" y="-698811"/>
            <a:chExt cx="5509895" cy="1293508"/>
          </a:xfrm>
        </p:grpSpPr>
        <p:grpSp>
          <p:nvGrpSpPr>
            <p:cNvPr id="30" name="Graphic 27">
              <a:extLst>
                <a:ext uri="{FF2B5EF4-FFF2-40B4-BE49-F238E27FC236}">
                  <a16:creationId xmlns:a16="http://schemas.microsoft.com/office/drawing/2014/main" id="{C997CC6F-5598-8AC2-B359-877E07EB572D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0C035A1-4D68-4CE8-6C81-89808DB3C22C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DAE3B96-B495-2F30-FC3E-54CE357ED809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7C4533D-DF26-E07D-7EB3-56F34EC9EDD4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449663-00CA-4D42-B2CA-7335CBAB8A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1942" y="1218265"/>
            <a:ext cx="6948636" cy="3305497"/>
          </a:xfrm>
        </p:spPr>
        <p:txBody>
          <a:bodyPr anchor="b"/>
          <a:lstStyle>
            <a:lvl1pPr algn="l">
              <a:defRPr sz="7200">
                <a:solidFill>
                  <a:srgbClr val="E5E1E6"/>
                </a:solidFill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END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C986C-E93A-E745-9BFE-A3CF2F086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942" y="4615837"/>
            <a:ext cx="6948636" cy="472051"/>
          </a:xfrm>
        </p:spPr>
        <p:txBody>
          <a:bodyPr/>
          <a:lstStyle>
            <a:lvl1pPr marL="0" indent="0" algn="l">
              <a:buNone/>
              <a:defRPr sz="1600" i="1">
                <a:solidFill>
                  <a:srgbClr val="E5E1E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58720D23-4F59-A7CA-2115-9C707AF8C60E}"/>
              </a:ext>
            </a:extLst>
          </p:cNvPr>
          <p:cNvSpPr/>
          <p:nvPr userDrawn="1"/>
        </p:nvSpPr>
        <p:spPr>
          <a:xfrm rot="10800000">
            <a:off x="-69027" y="4006253"/>
            <a:ext cx="1768580" cy="3103406"/>
          </a:xfrm>
          <a:custGeom>
            <a:avLst/>
            <a:gdLst>
              <a:gd name="connsiteX0" fmla="*/ 0 w 1680188"/>
              <a:gd name="connsiteY0" fmla="*/ 0 h 2948301"/>
              <a:gd name="connsiteX1" fmla="*/ 1680188 w 1680188"/>
              <a:gd name="connsiteY1" fmla="*/ 2948301 h 2948301"/>
              <a:gd name="connsiteX2" fmla="*/ 1680188 w 1680188"/>
              <a:gd name="connsiteY2" fmla="*/ 0 h 294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0188" h="2948301">
                <a:moveTo>
                  <a:pt x="0" y="0"/>
                </a:moveTo>
                <a:lnTo>
                  <a:pt x="1680188" y="2948301"/>
                </a:lnTo>
                <a:lnTo>
                  <a:pt x="1680188" y="0"/>
                </a:lnTo>
                <a:close/>
              </a:path>
            </a:pathLst>
          </a:custGeom>
          <a:solidFill>
            <a:srgbClr val="EE2737"/>
          </a:solidFill>
          <a:ln w="94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">
    <p:bg>
      <p:bgPr>
        <a:solidFill>
          <a:srgbClr val="3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C58908E4-80C0-A42D-79D9-682F7CEEED97}"/>
              </a:ext>
            </a:extLst>
          </p:cNvPr>
          <p:cNvSpPr/>
          <p:nvPr userDrawn="1"/>
        </p:nvSpPr>
        <p:spPr>
          <a:xfrm>
            <a:off x="3613736" y="-235133"/>
            <a:ext cx="8849289" cy="7346176"/>
          </a:xfrm>
          <a:custGeom>
            <a:avLst/>
            <a:gdLst>
              <a:gd name="connsiteX0" fmla="*/ 251315 w 1555488"/>
              <a:gd name="connsiteY0" fmla="*/ 211803 h 1293508"/>
              <a:gd name="connsiteX1" fmla="*/ 2856 w 1555488"/>
              <a:gd name="connsiteY1" fmla="*/ 637299 h 1293508"/>
              <a:gd name="connsiteX2" fmla="*/ 2856 w 1555488"/>
              <a:gd name="connsiteY2" fmla="*/ 657156 h 1293508"/>
              <a:gd name="connsiteX3" fmla="*/ 364598 w 1555488"/>
              <a:gd name="connsiteY3" fmla="*/ 1284054 h 1293508"/>
              <a:gd name="connsiteX4" fmla="*/ 381733 w 1555488"/>
              <a:gd name="connsiteY4" fmla="*/ 1293509 h 1293508"/>
              <a:gd name="connsiteX5" fmla="*/ 519766 w 1555488"/>
              <a:gd name="connsiteY5" fmla="*/ 1293509 h 1293508"/>
              <a:gd name="connsiteX6" fmla="*/ 523573 w 1555488"/>
              <a:gd name="connsiteY6" fmla="*/ 1286890 h 1293508"/>
              <a:gd name="connsiteX7" fmla="*/ 154216 w 1555488"/>
              <a:gd name="connsiteY7" fmla="*/ 645809 h 1293508"/>
              <a:gd name="connsiteX8" fmla="*/ 252267 w 1555488"/>
              <a:gd name="connsiteY8" fmla="*/ 478447 h 1293508"/>
              <a:gd name="connsiteX9" fmla="*/ 715868 w 1555488"/>
              <a:gd name="connsiteY9" fmla="*/ 1284054 h 1293508"/>
              <a:gd name="connsiteX10" fmla="*/ 733003 w 1555488"/>
              <a:gd name="connsiteY10" fmla="*/ 1293509 h 1293508"/>
              <a:gd name="connsiteX11" fmla="*/ 870084 w 1555488"/>
              <a:gd name="connsiteY11" fmla="*/ 1293509 h 1293508"/>
              <a:gd name="connsiteX12" fmla="*/ 873892 w 1555488"/>
              <a:gd name="connsiteY12" fmla="*/ 1286890 h 1293508"/>
              <a:gd name="connsiteX13" fmla="*/ 763465 w 1555488"/>
              <a:gd name="connsiteY13" fmla="*/ 1093998 h 1293508"/>
              <a:gd name="connsiteX14" fmla="*/ 779648 w 1555488"/>
              <a:gd name="connsiteY14" fmla="*/ 1094944 h 1293508"/>
              <a:gd name="connsiteX15" fmla="*/ 942432 w 1555488"/>
              <a:gd name="connsiteY15" fmla="*/ 1063741 h 1293508"/>
              <a:gd name="connsiteX16" fmla="*/ 1069042 w 1555488"/>
              <a:gd name="connsiteY16" fmla="*/ 1283108 h 1293508"/>
              <a:gd name="connsiteX17" fmla="*/ 1086177 w 1555488"/>
              <a:gd name="connsiteY17" fmla="*/ 1292563 h 1293508"/>
              <a:gd name="connsiteX18" fmla="*/ 1169949 w 1555488"/>
              <a:gd name="connsiteY18" fmla="*/ 1292563 h 1293508"/>
              <a:gd name="connsiteX19" fmla="*/ 1188988 w 1555488"/>
              <a:gd name="connsiteY19" fmla="*/ 1283108 h 1293508"/>
              <a:gd name="connsiteX20" fmla="*/ 1207075 w 1555488"/>
              <a:gd name="connsiteY20" fmla="*/ 1251905 h 1293508"/>
              <a:gd name="connsiteX21" fmla="*/ 1059522 w 1555488"/>
              <a:gd name="connsiteY21" fmla="*/ 996607 h 1293508"/>
              <a:gd name="connsiteX22" fmla="*/ 1175660 w 1555488"/>
              <a:gd name="connsiteY22" fmla="*/ 859503 h 1293508"/>
              <a:gd name="connsiteX23" fmla="*/ 1304174 w 1555488"/>
              <a:gd name="connsiteY23" fmla="*/ 1083597 h 1293508"/>
              <a:gd name="connsiteX24" fmla="*/ 1552633 w 1555488"/>
              <a:gd name="connsiteY24" fmla="*/ 656210 h 1293508"/>
              <a:gd name="connsiteX25" fmla="*/ 1552633 w 1555488"/>
              <a:gd name="connsiteY25" fmla="*/ 636353 h 1293508"/>
              <a:gd name="connsiteX26" fmla="*/ 1193747 w 1555488"/>
              <a:gd name="connsiteY26" fmla="*/ 9455 h 1293508"/>
              <a:gd name="connsiteX27" fmla="*/ 1176612 w 1555488"/>
              <a:gd name="connsiteY27" fmla="*/ 0 h 1293508"/>
              <a:gd name="connsiteX28" fmla="*/ 1038579 w 1555488"/>
              <a:gd name="connsiteY28" fmla="*/ 0 h 1293508"/>
              <a:gd name="connsiteX29" fmla="*/ 1034771 w 1555488"/>
              <a:gd name="connsiteY29" fmla="*/ 6619 h 1293508"/>
              <a:gd name="connsiteX30" fmla="*/ 1404129 w 1555488"/>
              <a:gd name="connsiteY30" fmla="*/ 646754 h 1293508"/>
              <a:gd name="connsiteX31" fmla="*/ 1306078 w 1555488"/>
              <a:gd name="connsiteY31" fmla="*/ 815062 h 1293508"/>
              <a:gd name="connsiteX32" fmla="*/ 842477 w 1555488"/>
              <a:gd name="connsiteY32" fmla="*/ 9455 h 1293508"/>
              <a:gd name="connsiteX33" fmla="*/ 825342 w 1555488"/>
              <a:gd name="connsiteY33" fmla="*/ 0 h 1293508"/>
              <a:gd name="connsiteX34" fmla="*/ 688261 w 1555488"/>
              <a:gd name="connsiteY34" fmla="*/ 0 h 1293508"/>
              <a:gd name="connsiteX35" fmla="*/ 684453 w 1555488"/>
              <a:gd name="connsiteY35" fmla="*/ 6619 h 1293508"/>
              <a:gd name="connsiteX36" fmla="*/ 794880 w 1555488"/>
              <a:gd name="connsiteY36" fmla="*/ 198565 h 1293508"/>
              <a:gd name="connsiteX37" fmla="*/ 777745 w 1555488"/>
              <a:gd name="connsiteY37" fmla="*/ 198565 h 1293508"/>
              <a:gd name="connsiteX38" fmla="*/ 615913 w 1555488"/>
              <a:gd name="connsiteY38" fmla="*/ 229768 h 1293508"/>
              <a:gd name="connsiteX39" fmla="*/ 490255 w 1555488"/>
              <a:gd name="connsiteY39" fmla="*/ 9455 h 1293508"/>
              <a:gd name="connsiteX40" fmla="*/ 473120 w 1555488"/>
              <a:gd name="connsiteY40" fmla="*/ 0 h 1293508"/>
              <a:gd name="connsiteX41" fmla="*/ 386492 w 1555488"/>
              <a:gd name="connsiteY41" fmla="*/ 0 h 1293508"/>
              <a:gd name="connsiteX42" fmla="*/ 369357 w 1555488"/>
              <a:gd name="connsiteY42" fmla="*/ 9455 h 1293508"/>
              <a:gd name="connsiteX43" fmla="*/ 351270 w 1555488"/>
              <a:gd name="connsiteY43" fmla="*/ 40659 h 1293508"/>
              <a:gd name="connsiteX44" fmla="*/ 498823 w 1555488"/>
              <a:gd name="connsiteY44" fmla="*/ 295956 h 1293508"/>
              <a:gd name="connsiteX45" fmla="*/ 383637 w 1555488"/>
              <a:gd name="connsiteY45" fmla="*/ 433061 h 1293508"/>
              <a:gd name="connsiteX46" fmla="*/ 251315 w 1555488"/>
              <a:gd name="connsiteY46" fmla="*/ 211803 h 1293508"/>
              <a:gd name="connsiteX47" fmla="*/ 675886 w 1555488"/>
              <a:gd name="connsiteY47" fmla="*/ 942711 h 1293508"/>
              <a:gd name="connsiteX48" fmla="*/ 470264 w 1555488"/>
              <a:gd name="connsiteY48" fmla="*/ 585294 h 1293508"/>
              <a:gd name="connsiteX49" fmla="*/ 622576 w 1555488"/>
              <a:gd name="connsiteY49" fmla="*/ 374437 h 1293508"/>
              <a:gd name="connsiteX50" fmla="*/ 881507 w 1555488"/>
              <a:gd name="connsiteY50" fmla="*/ 349853 h 1293508"/>
              <a:gd name="connsiteX51" fmla="*/ 1087129 w 1555488"/>
              <a:gd name="connsiteY51" fmla="*/ 708215 h 1293508"/>
              <a:gd name="connsiteX52" fmla="*/ 933865 w 1555488"/>
              <a:gd name="connsiteY52" fmla="*/ 920963 h 1293508"/>
              <a:gd name="connsiteX53" fmla="*/ 675886 w 1555488"/>
              <a:gd name="connsiteY53" fmla="*/ 942711 h 129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55488" h="1293508">
                <a:moveTo>
                  <a:pt x="251315" y="211803"/>
                </a:moveTo>
                <a:lnTo>
                  <a:pt x="2856" y="637299"/>
                </a:lnTo>
                <a:cubicBezTo>
                  <a:pt x="-952" y="642972"/>
                  <a:pt x="-952" y="650537"/>
                  <a:pt x="2856" y="657156"/>
                </a:cubicBezTo>
                <a:lnTo>
                  <a:pt x="364598" y="1284054"/>
                </a:lnTo>
                <a:cubicBezTo>
                  <a:pt x="368405" y="1289727"/>
                  <a:pt x="375069" y="1293509"/>
                  <a:pt x="381733" y="1293509"/>
                </a:cubicBezTo>
                <a:lnTo>
                  <a:pt x="519766" y="1293509"/>
                </a:lnTo>
                <a:cubicBezTo>
                  <a:pt x="522621" y="1293509"/>
                  <a:pt x="525477" y="1289727"/>
                  <a:pt x="523573" y="1286890"/>
                </a:cubicBezTo>
                <a:lnTo>
                  <a:pt x="154216" y="645809"/>
                </a:lnTo>
                <a:lnTo>
                  <a:pt x="252267" y="478447"/>
                </a:lnTo>
                <a:lnTo>
                  <a:pt x="715868" y="1284054"/>
                </a:lnTo>
                <a:cubicBezTo>
                  <a:pt x="719675" y="1289727"/>
                  <a:pt x="726339" y="1293509"/>
                  <a:pt x="733003" y="1293509"/>
                </a:cubicBezTo>
                <a:lnTo>
                  <a:pt x="870084" y="1293509"/>
                </a:lnTo>
                <a:cubicBezTo>
                  <a:pt x="872940" y="1293509"/>
                  <a:pt x="875796" y="1289727"/>
                  <a:pt x="873892" y="1286890"/>
                </a:cubicBezTo>
                <a:lnTo>
                  <a:pt x="763465" y="1093998"/>
                </a:lnTo>
                <a:cubicBezTo>
                  <a:pt x="768225" y="1093998"/>
                  <a:pt x="774889" y="1094944"/>
                  <a:pt x="779648" y="1094944"/>
                </a:cubicBezTo>
                <a:cubicBezTo>
                  <a:pt x="835814" y="1094944"/>
                  <a:pt x="889123" y="1084543"/>
                  <a:pt x="942432" y="1063741"/>
                </a:cubicBezTo>
                <a:lnTo>
                  <a:pt x="1069042" y="1283108"/>
                </a:lnTo>
                <a:cubicBezTo>
                  <a:pt x="1072850" y="1288781"/>
                  <a:pt x="1079513" y="1292563"/>
                  <a:pt x="1086177" y="1292563"/>
                </a:cubicBezTo>
                <a:lnTo>
                  <a:pt x="1169949" y="1292563"/>
                </a:lnTo>
                <a:cubicBezTo>
                  <a:pt x="1179468" y="1292563"/>
                  <a:pt x="1185180" y="1288781"/>
                  <a:pt x="1188988" y="1283108"/>
                </a:cubicBezTo>
                <a:lnTo>
                  <a:pt x="1207075" y="1251905"/>
                </a:lnTo>
                <a:lnTo>
                  <a:pt x="1059522" y="996607"/>
                </a:lnTo>
                <a:cubicBezTo>
                  <a:pt x="1107120" y="958785"/>
                  <a:pt x="1147102" y="912453"/>
                  <a:pt x="1175660" y="859503"/>
                </a:cubicBezTo>
                <a:lnTo>
                  <a:pt x="1304174" y="1083597"/>
                </a:lnTo>
                <a:lnTo>
                  <a:pt x="1552633" y="656210"/>
                </a:lnTo>
                <a:cubicBezTo>
                  <a:pt x="1556441" y="650537"/>
                  <a:pt x="1556441" y="642972"/>
                  <a:pt x="1552633" y="636353"/>
                </a:cubicBezTo>
                <a:lnTo>
                  <a:pt x="1193747" y="9455"/>
                </a:lnTo>
                <a:cubicBezTo>
                  <a:pt x="1189940" y="3782"/>
                  <a:pt x="1183276" y="0"/>
                  <a:pt x="1176612" y="0"/>
                </a:cubicBezTo>
                <a:lnTo>
                  <a:pt x="1038579" y="0"/>
                </a:lnTo>
                <a:cubicBezTo>
                  <a:pt x="1035723" y="0"/>
                  <a:pt x="1032868" y="3782"/>
                  <a:pt x="1034771" y="6619"/>
                </a:cubicBezTo>
                <a:lnTo>
                  <a:pt x="1404129" y="646754"/>
                </a:lnTo>
                <a:lnTo>
                  <a:pt x="1306078" y="815062"/>
                </a:lnTo>
                <a:lnTo>
                  <a:pt x="842477" y="9455"/>
                </a:lnTo>
                <a:cubicBezTo>
                  <a:pt x="838669" y="3782"/>
                  <a:pt x="832006" y="0"/>
                  <a:pt x="825342" y="0"/>
                </a:cubicBezTo>
                <a:lnTo>
                  <a:pt x="688261" y="0"/>
                </a:lnTo>
                <a:cubicBezTo>
                  <a:pt x="685405" y="0"/>
                  <a:pt x="682549" y="3782"/>
                  <a:pt x="684453" y="6619"/>
                </a:cubicBezTo>
                <a:lnTo>
                  <a:pt x="794880" y="198565"/>
                </a:lnTo>
                <a:cubicBezTo>
                  <a:pt x="789168" y="198565"/>
                  <a:pt x="783456" y="198565"/>
                  <a:pt x="777745" y="198565"/>
                </a:cubicBezTo>
                <a:cubicBezTo>
                  <a:pt x="722531" y="198565"/>
                  <a:pt x="667318" y="209912"/>
                  <a:pt x="615913" y="229768"/>
                </a:cubicBezTo>
                <a:lnTo>
                  <a:pt x="490255" y="9455"/>
                </a:lnTo>
                <a:cubicBezTo>
                  <a:pt x="486447" y="3782"/>
                  <a:pt x="479784" y="0"/>
                  <a:pt x="473120" y="0"/>
                </a:cubicBezTo>
                <a:lnTo>
                  <a:pt x="386492" y="0"/>
                </a:lnTo>
                <a:cubicBezTo>
                  <a:pt x="379829" y="0"/>
                  <a:pt x="373165" y="3782"/>
                  <a:pt x="369357" y="9455"/>
                </a:cubicBezTo>
                <a:lnTo>
                  <a:pt x="351270" y="40659"/>
                </a:lnTo>
                <a:lnTo>
                  <a:pt x="498823" y="295956"/>
                </a:lnTo>
                <a:cubicBezTo>
                  <a:pt x="451225" y="333778"/>
                  <a:pt x="412195" y="380110"/>
                  <a:pt x="383637" y="433061"/>
                </a:cubicBezTo>
                <a:lnTo>
                  <a:pt x="251315" y="211803"/>
                </a:lnTo>
                <a:close/>
                <a:moveTo>
                  <a:pt x="675886" y="942711"/>
                </a:moveTo>
                <a:lnTo>
                  <a:pt x="470264" y="585294"/>
                </a:lnTo>
                <a:cubicBezTo>
                  <a:pt x="488351" y="497358"/>
                  <a:pt x="543564" y="418878"/>
                  <a:pt x="622576" y="374437"/>
                </a:cubicBezTo>
                <a:cubicBezTo>
                  <a:pt x="703492" y="329051"/>
                  <a:pt x="794880" y="319595"/>
                  <a:pt x="881507" y="349853"/>
                </a:cubicBezTo>
                <a:lnTo>
                  <a:pt x="1087129" y="708215"/>
                </a:lnTo>
                <a:cubicBezTo>
                  <a:pt x="1069042" y="798042"/>
                  <a:pt x="1014780" y="874631"/>
                  <a:pt x="933865" y="920963"/>
                </a:cubicBezTo>
                <a:cubicBezTo>
                  <a:pt x="934817" y="920018"/>
                  <a:pt x="821534" y="993770"/>
                  <a:pt x="675886" y="942711"/>
                </a:cubicBezTo>
              </a:path>
            </a:pathLst>
          </a:custGeom>
          <a:solidFill>
            <a:srgbClr val="545859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Picture 14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9624B24D-F5AE-320B-94D7-4F44CCE16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67442" y="6256771"/>
            <a:ext cx="2846294" cy="6858000"/>
          </a:xfrm>
          <a:prstGeom prst="rect">
            <a:avLst/>
          </a:prstGeom>
        </p:spPr>
      </p:pic>
      <p:grpSp>
        <p:nvGrpSpPr>
          <p:cNvPr id="29" name="Graphic 27">
            <a:extLst>
              <a:ext uri="{FF2B5EF4-FFF2-40B4-BE49-F238E27FC236}">
                <a16:creationId xmlns:a16="http://schemas.microsoft.com/office/drawing/2014/main" id="{6CF086D2-0F66-059D-F84E-37118B31B058}"/>
              </a:ext>
            </a:extLst>
          </p:cNvPr>
          <p:cNvGrpSpPr/>
          <p:nvPr userDrawn="1"/>
        </p:nvGrpSpPr>
        <p:grpSpPr>
          <a:xfrm>
            <a:off x="844777" y="5587999"/>
            <a:ext cx="2578365" cy="605299"/>
            <a:chOff x="3584475" y="-698811"/>
            <a:chExt cx="5509895" cy="1293508"/>
          </a:xfrm>
        </p:grpSpPr>
        <p:grpSp>
          <p:nvGrpSpPr>
            <p:cNvPr id="30" name="Graphic 27">
              <a:extLst>
                <a:ext uri="{FF2B5EF4-FFF2-40B4-BE49-F238E27FC236}">
                  <a16:creationId xmlns:a16="http://schemas.microsoft.com/office/drawing/2014/main" id="{C997CC6F-5598-8AC2-B359-877E07EB572D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0C035A1-4D68-4CE8-6C81-89808DB3C22C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DAE3B96-B495-2F30-FC3E-54CE357ED809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7C4533D-DF26-E07D-7EB3-56F34EC9EDD4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449663-00CA-4D42-B2CA-7335CBAB8A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7463" y="1126440"/>
            <a:ext cx="6948636" cy="3305497"/>
          </a:xfrm>
        </p:spPr>
        <p:txBody>
          <a:bodyPr anchor="b"/>
          <a:lstStyle>
            <a:lvl1pPr algn="l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C986C-E93A-E745-9BFE-A3CF2F086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463" y="4524012"/>
            <a:ext cx="6948636" cy="472051"/>
          </a:xfrm>
        </p:spPr>
        <p:txBody>
          <a:bodyPr/>
          <a:lstStyle>
            <a:lvl1pPr marL="0" indent="0" algn="l">
              <a:buNone/>
              <a:defRPr sz="1600" i="1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2127A-3386-0CD2-AD66-40BAF20507D2}"/>
              </a:ext>
            </a:extLst>
          </p:cNvPr>
          <p:cNvCxnSpPr>
            <a:cxnSpLocks/>
          </p:cNvCxnSpPr>
          <p:nvPr userDrawn="1"/>
        </p:nvCxnSpPr>
        <p:spPr>
          <a:xfrm>
            <a:off x="994088" y="4405432"/>
            <a:ext cx="683433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c 6">
            <a:extLst>
              <a:ext uri="{FF2B5EF4-FFF2-40B4-BE49-F238E27FC236}">
                <a16:creationId xmlns:a16="http://schemas.microsoft.com/office/drawing/2014/main" id="{E182697A-9167-CE8D-D620-DAEB1FC7B6E0}"/>
              </a:ext>
            </a:extLst>
          </p:cNvPr>
          <p:cNvSpPr/>
          <p:nvPr userDrawn="1"/>
        </p:nvSpPr>
        <p:spPr>
          <a:xfrm>
            <a:off x="10451218" y="-91096"/>
            <a:ext cx="1768580" cy="3103406"/>
          </a:xfrm>
          <a:custGeom>
            <a:avLst/>
            <a:gdLst>
              <a:gd name="connsiteX0" fmla="*/ 0 w 1680188"/>
              <a:gd name="connsiteY0" fmla="*/ 0 h 2948301"/>
              <a:gd name="connsiteX1" fmla="*/ 1680188 w 1680188"/>
              <a:gd name="connsiteY1" fmla="*/ 2948301 h 2948301"/>
              <a:gd name="connsiteX2" fmla="*/ 1680188 w 1680188"/>
              <a:gd name="connsiteY2" fmla="*/ 0 h 294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0188" h="2948301">
                <a:moveTo>
                  <a:pt x="0" y="0"/>
                </a:moveTo>
                <a:lnTo>
                  <a:pt x="1680188" y="2948301"/>
                </a:lnTo>
                <a:lnTo>
                  <a:pt x="1680188" y="0"/>
                </a:lnTo>
                <a:close/>
              </a:path>
            </a:pathLst>
          </a:custGeom>
          <a:solidFill>
            <a:srgbClr val="EE2737"/>
          </a:solidFill>
          <a:ln w="94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8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373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B02A1-38CF-C14F-B9B9-F899E8F9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EC98B-D2A0-E04E-8D9B-8EF6E0BA3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8827" y="1709738"/>
            <a:ext cx="8083550" cy="2852737"/>
          </a:xfr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B743C-87DC-7E0C-1F96-AE0113272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146329" y="-7001420"/>
            <a:ext cx="7547897" cy="9034604"/>
          </a:xfrm>
          <a:prstGeom prst="rect">
            <a:avLst/>
          </a:prstGeom>
        </p:spPr>
      </p:pic>
      <p:pic>
        <p:nvPicPr>
          <p:cNvPr id="9" name="Picture 8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344350A0-6710-4F6A-DA34-A9C49D997A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767442" y="5394622"/>
            <a:ext cx="28462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954F3-77C5-0687-FF2A-922B2C4AB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17CDD27A-E282-1814-70D3-E12DFFDDA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8087" y="-16610"/>
            <a:ext cx="2471058" cy="4395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FA8B5-B76E-A152-6AB2-7D8E4D8E97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B02A1-38CF-C14F-B9B9-F899E8F9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45859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pattern, black, grey, fabric&#10;&#10;Description automatically generated">
            <a:extLst>
              <a:ext uri="{FF2B5EF4-FFF2-40B4-BE49-F238E27FC236}">
                <a16:creationId xmlns:a16="http://schemas.microsoft.com/office/drawing/2014/main" id="{EC5149F5-805A-60B3-61F4-DC8ADFD2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767442" y="5394622"/>
            <a:ext cx="2846294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8C0D2A9-E36E-3604-A6D2-438A45102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8827" y="1709738"/>
            <a:ext cx="8083550" cy="2852737"/>
          </a:xfrm>
        </p:spPr>
        <p:txBody>
          <a:bodyPr anchor="b"/>
          <a:lstStyle>
            <a:lvl1pPr>
              <a:defRPr sz="7200">
                <a:solidFill>
                  <a:srgbClr val="3335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867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010A3B70-1EDE-C27B-AB1A-2F95AF3223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8087" y="-16610"/>
            <a:ext cx="2471058" cy="4395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DF755-674A-95BC-A322-1816D5B54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9964A-E9D6-FE43-8E35-1A73E157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</p:spPr>
        <p:txBody>
          <a:bodyPr lIns="0"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333535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96ED7-1263-4A48-817C-7F918C40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8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2478-90AF-2F41-8133-8D2D1998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0386"/>
            <a:ext cx="10515600" cy="371510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2A312D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2A312D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722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91019A-FD39-5D26-1D76-EA24D3134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8087" y="-16610"/>
            <a:ext cx="2471058" cy="4395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B0CB59-F13C-749F-2331-EEF5636A7363}"/>
              </a:ext>
            </a:extLst>
          </p:cNvPr>
          <p:cNvGrpSpPr/>
          <p:nvPr userDrawn="1"/>
        </p:nvGrpSpPr>
        <p:grpSpPr>
          <a:xfrm>
            <a:off x="7278323" y="2608903"/>
            <a:ext cx="5175495" cy="5263240"/>
            <a:chOff x="8415454" y="3983093"/>
            <a:chExt cx="4215920" cy="428739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BB4D6DF-1DF2-D4CF-27FE-7D18A66EF624}"/>
                </a:ext>
              </a:extLst>
            </p:cNvPr>
            <p:cNvSpPr/>
            <p:nvPr userDrawn="1"/>
          </p:nvSpPr>
          <p:spPr>
            <a:xfrm>
              <a:off x="8415455" y="5442295"/>
              <a:ext cx="1599102" cy="1378535"/>
            </a:xfrm>
            <a:prstGeom prst="hexagon">
              <a:avLst/>
            </a:prstGeom>
            <a:solidFill>
              <a:srgbClr val="E5E1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10031C5-9BFC-FBCD-2409-AD04C7A2566B}"/>
                </a:ext>
              </a:extLst>
            </p:cNvPr>
            <p:cNvSpPr/>
            <p:nvPr userDrawn="1"/>
          </p:nvSpPr>
          <p:spPr>
            <a:xfrm>
              <a:off x="9716431" y="6178276"/>
              <a:ext cx="1599102" cy="1378535"/>
            </a:xfrm>
            <a:prstGeom prst="hexagon">
              <a:avLst/>
            </a:prstGeom>
            <a:blipFill>
              <a:blip r:embed="rId3"/>
              <a:stretch>
                <a:fillRect l="-12883" r="-12883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E116C64C-0FC4-DB2C-D625-F636E9784648}"/>
                </a:ext>
              </a:extLst>
            </p:cNvPr>
            <p:cNvSpPr/>
            <p:nvPr userDrawn="1"/>
          </p:nvSpPr>
          <p:spPr>
            <a:xfrm>
              <a:off x="9723865" y="4736051"/>
              <a:ext cx="1599102" cy="1378535"/>
            </a:xfrm>
            <a:prstGeom prst="hexagon">
              <a:avLst/>
            </a:prstGeom>
            <a:blipFill>
              <a:blip r:embed="rId4"/>
              <a:stretch>
                <a:fillRect l="-12883" r="-12883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5E15397-1296-B8EC-C17F-95196E123B97}"/>
                </a:ext>
              </a:extLst>
            </p:cNvPr>
            <p:cNvSpPr/>
            <p:nvPr userDrawn="1"/>
          </p:nvSpPr>
          <p:spPr>
            <a:xfrm>
              <a:off x="8415454" y="6891954"/>
              <a:ext cx="1599101" cy="1378535"/>
            </a:xfrm>
            <a:prstGeom prst="hexagon">
              <a:avLst/>
            </a:prstGeom>
            <a:solidFill>
              <a:srgbClr val="3335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B867EB51-CAC5-FAF9-878E-F2E19D1453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032273" y="5442295"/>
              <a:ext cx="1599101" cy="1378535"/>
            </a:xfrm>
            <a:prstGeom prst="hexagon">
              <a:avLst/>
            </a:prstGeom>
            <a:blipFill>
              <a:blip r:embed="rId5"/>
              <a:stretch>
                <a:fillRect l="-12883" r="-12883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EFDCAD1D-9FF2-0870-7D0B-FFEAB651EC86}"/>
                </a:ext>
              </a:extLst>
            </p:cNvPr>
            <p:cNvSpPr/>
            <p:nvPr userDrawn="1"/>
          </p:nvSpPr>
          <p:spPr>
            <a:xfrm>
              <a:off x="11032271" y="3983093"/>
              <a:ext cx="1599101" cy="1378535"/>
            </a:xfrm>
            <a:prstGeom prst="hexagon">
              <a:avLst/>
            </a:prstGeom>
            <a:solidFill>
              <a:srgbClr val="EE2C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772BE3A-9319-9E47-F658-37FEF8C6509B}"/>
                </a:ext>
              </a:extLst>
            </p:cNvPr>
            <p:cNvSpPr/>
            <p:nvPr userDrawn="1"/>
          </p:nvSpPr>
          <p:spPr>
            <a:xfrm>
              <a:off x="11032272" y="6891954"/>
              <a:ext cx="1599101" cy="1378535"/>
            </a:xfrm>
            <a:prstGeom prst="hexagon">
              <a:avLst/>
            </a:prstGeom>
            <a:solidFill>
              <a:srgbClr val="E5E1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9964A-E9D6-FE43-8E35-1A73E157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</p:spPr>
        <p:txBody>
          <a:bodyPr lIns="0"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96ED7-1263-4A48-817C-7F918C40A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2478-90AF-2F41-8133-8D2D1998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89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2A312D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2A312D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408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1C9F9012-FC69-F730-DAFF-D43225A18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8087" y="-16610"/>
            <a:ext cx="2471058" cy="4395243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AACD4FB-C327-3D59-4949-6E91821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</p:spPr>
        <p:txBody>
          <a:bodyPr lIns="0" anchor="b" anchorCtr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grpSp>
        <p:nvGrpSpPr>
          <p:cNvPr id="17" name="Graphic 27">
            <a:extLst>
              <a:ext uri="{FF2B5EF4-FFF2-40B4-BE49-F238E27FC236}">
                <a16:creationId xmlns:a16="http://schemas.microsoft.com/office/drawing/2014/main" id="{775C5166-C70D-1091-2EFD-832975B22ACA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18" name="Graphic 27">
              <a:extLst>
                <a:ext uri="{FF2B5EF4-FFF2-40B4-BE49-F238E27FC236}">
                  <a16:creationId xmlns:a16="http://schemas.microsoft.com/office/drawing/2014/main" id="{7C8E4E4A-5447-602B-8C91-B3CF68A3587D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8C044D3-2527-8404-3DEF-2FBF37E07A43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2A312D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199CE0A-A55C-6E3B-985E-A3F980397AC4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534EC0-BC0C-847B-1EB5-CDB27A18D01E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2A312D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471DEF-9D9B-46BF-95C8-867CDEDF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4D504-1000-4C9F-8E4D-C88429E9F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831AE-7079-46D0-8847-9A80FA7F4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A45AC-D9ED-406A-B125-612468498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5EFF-E92C-4FF1-9EDF-39DF880E6FD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6549B-D664-7512-1956-006DF1E5E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55FE2-B220-B98E-E930-F5FDF55E8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146329" y="-7001420"/>
            <a:ext cx="7547897" cy="90346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F91CE8-E34C-A19E-DC57-E3C2D76DD915}"/>
              </a:ext>
            </a:extLst>
          </p:cNvPr>
          <p:cNvCxnSpPr>
            <a:cxnSpLocks/>
          </p:cNvCxnSpPr>
          <p:nvPr userDrawn="1"/>
        </p:nvCxnSpPr>
        <p:spPr>
          <a:xfrm>
            <a:off x="3149946" y="1419369"/>
            <a:ext cx="703173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247732-A1BD-E64B-CA7B-7441537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  <a:noFill/>
        </p:spPr>
        <p:txBody>
          <a:bodyPr lIns="0" anchor="b" anchorCtr="0"/>
          <a:lstStyle>
            <a:lvl1pPr>
              <a:defRPr>
                <a:solidFill>
                  <a:srgbClr val="333535"/>
                </a:solidFill>
              </a:defRPr>
            </a:lvl1pPr>
          </a:lstStyle>
          <a:p>
            <a:r>
              <a:rPr lang="en-US" dirty="0"/>
              <a:t>The Global Leaders in Materials Protection and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333535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3335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333535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Graphic 13">
            <a:extLst>
              <a:ext uri="{FF2B5EF4-FFF2-40B4-BE49-F238E27FC236}">
                <a16:creationId xmlns:a16="http://schemas.microsoft.com/office/drawing/2014/main" id="{D5158A91-784E-B90F-BBFA-C30CF73170A4}"/>
              </a:ext>
            </a:extLst>
          </p:cNvPr>
          <p:cNvSpPr/>
          <p:nvPr/>
        </p:nvSpPr>
        <p:spPr>
          <a:xfrm>
            <a:off x="1730519" y="597384"/>
            <a:ext cx="1318359" cy="1137985"/>
          </a:xfrm>
          <a:custGeom>
            <a:avLst/>
            <a:gdLst>
              <a:gd name="connsiteX0" fmla="*/ 669889 w 1650051"/>
              <a:gd name="connsiteY0" fmla="*/ 754820 h 1424296"/>
              <a:gd name="connsiteX1" fmla="*/ 669889 w 1650051"/>
              <a:gd name="connsiteY1" fmla="*/ 1424297 h 1424296"/>
              <a:gd name="connsiteX2" fmla="*/ 0 w 1650051"/>
              <a:gd name="connsiteY2" fmla="*/ 1424297 h 1424296"/>
              <a:gd name="connsiteX3" fmla="*/ 0 w 1650051"/>
              <a:gd name="connsiteY3" fmla="*/ 952060 h 1424296"/>
              <a:gd name="connsiteX4" fmla="*/ 92039 w 1650051"/>
              <a:gd name="connsiteY4" fmla="*/ 445685 h 1424296"/>
              <a:gd name="connsiteX5" fmla="*/ 400415 w 1650051"/>
              <a:gd name="connsiteY5" fmla="*/ 0 h 1424296"/>
              <a:gd name="connsiteX6" fmla="*/ 649963 w 1650051"/>
              <a:gd name="connsiteY6" fmla="*/ 197239 h 1424296"/>
              <a:gd name="connsiteX7" fmla="*/ 361512 w 1650051"/>
              <a:gd name="connsiteY7" fmla="*/ 754820 h 1424296"/>
              <a:gd name="connsiteX8" fmla="*/ 669889 w 1650051"/>
              <a:gd name="connsiteY8" fmla="*/ 754820 h 1424296"/>
              <a:gd name="connsiteX9" fmla="*/ 1650051 w 1650051"/>
              <a:gd name="connsiteY9" fmla="*/ 754820 h 1424296"/>
              <a:gd name="connsiteX10" fmla="*/ 1650051 w 1650051"/>
              <a:gd name="connsiteY10" fmla="*/ 1424297 h 1424296"/>
              <a:gd name="connsiteX11" fmla="*/ 980163 w 1650051"/>
              <a:gd name="connsiteY11" fmla="*/ 1424297 h 1424296"/>
              <a:gd name="connsiteX12" fmla="*/ 980163 w 1650051"/>
              <a:gd name="connsiteY12" fmla="*/ 952060 h 1424296"/>
              <a:gd name="connsiteX13" fmla="*/ 1072201 w 1650051"/>
              <a:gd name="connsiteY13" fmla="*/ 446634 h 1424296"/>
              <a:gd name="connsiteX14" fmla="*/ 1380578 w 1650051"/>
              <a:gd name="connsiteY14" fmla="*/ 948 h 1424296"/>
              <a:gd name="connsiteX15" fmla="*/ 1630125 w 1650051"/>
              <a:gd name="connsiteY15" fmla="*/ 198188 h 1424296"/>
              <a:gd name="connsiteX16" fmla="*/ 1341675 w 1650051"/>
              <a:gd name="connsiteY16" fmla="*/ 755769 h 1424296"/>
              <a:gd name="connsiteX17" fmla="*/ 1650051 w 1650051"/>
              <a:gd name="connsiteY17" fmla="*/ 755769 h 142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0051" h="1424296">
                <a:moveTo>
                  <a:pt x="669889" y="754820"/>
                </a:moveTo>
                <a:lnTo>
                  <a:pt x="669889" y="1424297"/>
                </a:lnTo>
                <a:lnTo>
                  <a:pt x="0" y="1424297"/>
                </a:lnTo>
                <a:lnTo>
                  <a:pt x="0" y="952060"/>
                </a:lnTo>
                <a:cubicBezTo>
                  <a:pt x="0" y="767148"/>
                  <a:pt x="30363" y="599305"/>
                  <a:pt x="92039" y="445685"/>
                </a:cubicBezTo>
                <a:cubicBezTo>
                  <a:pt x="152765" y="293014"/>
                  <a:pt x="256190" y="144137"/>
                  <a:pt x="400415" y="0"/>
                </a:cubicBezTo>
                <a:lnTo>
                  <a:pt x="649963" y="197239"/>
                </a:lnTo>
                <a:cubicBezTo>
                  <a:pt x="479170" y="384996"/>
                  <a:pt x="383336" y="570857"/>
                  <a:pt x="361512" y="754820"/>
                </a:cubicBezTo>
                <a:lnTo>
                  <a:pt x="669889" y="754820"/>
                </a:lnTo>
                <a:close/>
                <a:moveTo>
                  <a:pt x="1650051" y="754820"/>
                </a:moveTo>
                <a:lnTo>
                  <a:pt x="1650051" y="1424297"/>
                </a:lnTo>
                <a:lnTo>
                  <a:pt x="980163" y="1424297"/>
                </a:lnTo>
                <a:lnTo>
                  <a:pt x="980163" y="952060"/>
                </a:lnTo>
                <a:cubicBezTo>
                  <a:pt x="980163" y="768096"/>
                  <a:pt x="1010526" y="600253"/>
                  <a:pt x="1072201" y="446634"/>
                </a:cubicBezTo>
                <a:cubicBezTo>
                  <a:pt x="1133876" y="293963"/>
                  <a:pt x="1236352" y="145085"/>
                  <a:pt x="1380578" y="948"/>
                </a:cubicBezTo>
                <a:lnTo>
                  <a:pt x="1630125" y="198188"/>
                </a:lnTo>
                <a:cubicBezTo>
                  <a:pt x="1459332" y="385945"/>
                  <a:pt x="1363498" y="571805"/>
                  <a:pt x="1341675" y="755769"/>
                </a:cubicBezTo>
                <a:lnTo>
                  <a:pt x="1650051" y="755769"/>
                </a:lnTo>
                <a:close/>
              </a:path>
            </a:pathLst>
          </a:custGeom>
          <a:solidFill>
            <a:srgbClr val="333535"/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DB0AE-5349-E9E7-11F5-483B7AFE9B61}"/>
              </a:ext>
            </a:extLst>
          </p:cNvPr>
          <p:cNvCxnSpPr>
            <a:cxnSpLocks/>
          </p:cNvCxnSpPr>
          <p:nvPr userDrawn="1"/>
        </p:nvCxnSpPr>
        <p:spPr>
          <a:xfrm>
            <a:off x="2050888" y="5133148"/>
            <a:ext cx="811250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F8CCCEA-3A05-DE90-1411-ADDF392D91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89698" y="1623510"/>
            <a:ext cx="7503139" cy="3305497"/>
          </a:xfrm>
        </p:spPr>
        <p:txBody>
          <a:bodyPr anchor="ctr" anchorCtr="0"/>
          <a:lstStyle>
            <a:lvl1pPr algn="l">
              <a:defRPr sz="7200">
                <a:solidFill>
                  <a:srgbClr val="2A312D"/>
                </a:solidFill>
              </a:defRPr>
            </a:lvl1pPr>
          </a:lstStyle>
          <a:p>
            <a:r>
              <a:rPr lang="en-US" dirty="0"/>
              <a:t>TESTIMOMIAL OR QUOTE GOES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4750A-B273-AAB6-DDE7-65C6FBE81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5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solidFill>
          <a:srgbClr val="3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4750A-B273-AAB6-DDE7-65C6FBE81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632" y="2639779"/>
            <a:ext cx="7547897" cy="9034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55FE2-B220-B98E-E930-F5FDF55E8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146329" y="-7001420"/>
            <a:ext cx="7547897" cy="90346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F91CE8-E34C-A19E-DC57-E3C2D76DD915}"/>
              </a:ext>
            </a:extLst>
          </p:cNvPr>
          <p:cNvCxnSpPr>
            <a:cxnSpLocks/>
          </p:cNvCxnSpPr>
          <p:nvPr userDrawn="1"/>
        </p:nvCxnSpPr>
        <p:spPr>
          <a:xfrm>
            <a:off x="3149946" y="1419369"/>
            <a:ext cx="703173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247732-A1BD-E64B-CA7B-7441537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6166" y="6154641"/>
            <a:ext cx="4517809" cy="365125"/>
          </a:xfrm>
          <a:noFill/>
        </p:spPr>
        <p:txBody>
          <a:bodyPr lIns="0" anchor="b" anchorCtr="0"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r>
              <a:rPr lang="en-US"/>
              <a:t>The Global Leaders in Materials Protection and Performance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EB8F-3AB9-ED4B-AE83-7C88E484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650" y="6176963"/>
            <a:ext cx="438150" cy="365125"/>
          </a:xfrm>
        </p:spPr>
        <p:txBody>
          <a:bodyPr/>
          <a:lstStyle>
            <a:lvl1pPr>
              <a:defRPr>
                <a:solidFill>
                  <a:srgbClr val="E5E1E6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aphic 27">
            <a:extLst>
              <a:ext uri="{FF2B5EF4-FFF2-40B4-BE49-F238E27FC236}">
                <a16:creationId xmlns:a16="http://schemas.microsoft.com/office/drawing/2014/main" id="{EF73B211-222E-603C-58BA-8F5D1B7741E5}"/>
              </a:ext>
            </a:extLst>
          </p:cNvPr>
          <p:cNvGrpSpPr/>
          <p:nvPr userDrawn="1"/>
        </p:nvGrpSpPr>
        <p:grpSpPr>
          <a:xfrm>
            <a:off x="838199" y="6210447"/>
            <a:ext cx="1203047" cy="282428"/>
            <a:chOff x="3584475" y="-698811"/>
            <a:chExt cx="5509895" cy="1293508"/>
          </a:xfrm>
        </p:grpSpPr>
        <p:grpSp>
          <p:nvGrpSpPr>
            <p:cNvPr id="23" name="Graphic 27">
              <a:extLst>
                <a:ext uri="{FF2B5EF4-FFF2-40B4-BE49-F238E27FC236}">
                  <a16:creationId xmlns:a16="http://schemas.microsoft.com/office/drawing/2014/main" id="{6A233AAF-31D7-DEAF-C1C7-E967F886DB48}"/>
                </a:ext>
              </a:extLst>
            </p:cNvPr>
            <p:cNvGrpSpPr/>
            <p:nvPr/>
          </p:nvGrpSpPr>
          <p:grpSpPr>
            <a:xfrm>
              <a:off x="3584475" y="-698811"/>
              <a:ext cx="5450875" cy="1293508"/>
              <a:chOff x="3584475" y="-698811"/>
              <a:chExt cx="5450875" cy="12935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7F11F89-AECC-BB75-7EDA-A75577CA3130}"/>
                  </a:ext>
                </a:extLst>
              </p:cNvPr>
              <p:cNvSpPr/>
              <p:nvPr/>
            </p:nvSpPr>
            <p:spPr>
              <a:xfrm>
                <a:off x="5257389" y="-481335"/>
                <a:ext cx="3777960" cy="859502"/>
              </a:xfrm>
              <a:custGeom>
                <a:avLst/>
                <a:gdLst>
                  <a:gd name="connsiteX0" fmla="*/ 583211 w 3777960"/>
                  <a:gd name="connsiteY0" fmla="*/ 515323 h 859502"/>
                  <a:gd name="connsiteX1" fmla="*/ 393773 w 3777960"/>
                  <a:gd name="connsiteY1" fmla="*/ 515323 h 859502"/>
                  <a:gd name="connsiteX2" fmla="*/ 485160 w 3777960"/>
                  <a:gd name="connsiteY2" fmla="*/ 272318 h 859502"/>
                  <a:gd name="connsiteX3" fmla="*/ 583211 w 3777960"/>
                  <a:gd name="connsiteY3" fmla="*/ 515323 h 859502"/>
                  <a:gd name="connsiteX4" fmla="*/ 971607 w 3777960"/>
                  <a:gd name="connsiteY4" fmla="*/ 852884 h 859502"/>
                  <a:gd name="connsiteX5" fmla="*/ 574643 w 3777960"/>
                  <a:gd name="connsiteY5" fmla="*/ 22693 h 859502"/>
                  <a:gd name="connsiteX6" fmla="*/ 555604 w 3777960"/>
                  <a:gd name="connsiteY6" fmla="*/ 11347 h 859502"/>
                  <a:gd name="connsiteX7" fmla="*/ 421379 w 3777960"/>
                  <a:gd name="connsiteY7" fmla="*/ 11347 h 859502"/>
                  <a:gd name="connsiteX8" fmla="*/ 402340 w 3777960"/>
                  <a:gd name="connsiteY8" fmla="*/ 22693 h 859502"/>
                  <a:gd name="connsiteX9" fmla="*/ 616 w 3777960"/>
                  <a:gd name="connsiteY9" fmla="*/ 852884 h 859502"/>
                  <a:gd name="connsiteX10" fmla="*/ 4424 w 3777960"/>
                  <a:gd name="connsiteY10" fmla="*/ 859503 h 859502"/>
                  <a:gd name="connsiteX11" fmla="*/ 210046 w 3777960"/>
                  <a:gd name="connsiteY11" fmla="*/ 859503 h 859502"/>
                  <a:gd name="connsiteX12" fmla="*/ 229085 w 3777960"/>
                  <a:gd name="connsiteY12" fmla="*/ 848156 h 859502"/>
                  <a:gd name="connsiteX13" fmla="*/ 310953 w 3777960"/>
                  <a:gd name="connsiteY13" fmla="*/ 690250 h 859502"/>
                  <a:gd name="connsiteX14" fmla="*/ 672694 w 3777960"/>
                  <a:gd name="connsiteY14" fmla="*/ 690250 h 859502"/>
                  <a:gd name="connsiteX15" fmla="*/ 754562 w 3777960"/>
                  <a:gd name="connsiteY15" fmla="*/ 848156 h 859502"/>
                  <a:gd name="connsiteX16" fmla="*/ 773601 w 3777960"/>
                  <a:gd name="connsiteY16" fmla="*/ 859503 h 859502"/>
                  <a:gd name="connsiteX17" fmla="*/ 967799 w 3777960"/>
                  <a:gd name="connsiteY17" fmla="*/ 859503 h 859502"/>
                  <a:gd name="connsiteX18" fmla="*/ 971607 w 3777960"/>
                  <a:gd name="connsiteY18" fmla="*/ 852884 h 859502"/>
                  <a:gd name="connsiteX19" fmla="*/ 1969253 w 3777960"/>
                  <a:gd name="connsiteY19" fmla="*/ 838701 h 859502"/>
                  <a:gd name="connsiteX20" fmla="*/ 1967349 w 3777960"/>
                  <a:gd name="connsiteY20" fmla="*/ 20802 h 859502"/>
                  <a:gd name="connsiteX21" fmla="*/ 1946406 w 3777960"/>
                  <a:gd name="connsiteY21" fmla="*/ 0 h 859502"/>
                  <a:gd name="connsiteX22" fmla="*/ 1768391 w 3777960"/>
                  <a:gd name="connsiteY22" fmla="*/ 0 h 859502"/>
                  <a:gd name="connsiteX23" fmla="*/ 1751256 w 3777960"/>
                  <a:gd name="connsiteY23" fmla="*/ 8510 h 859502"/>
                  <a:gd name="connsiteX24" fmla="*/ 1502796 w 3777960"/>
                  <a:gd name="connsiteY24" fmla="*/ 363090 h 859502"/>
                  <a:gd name="connsiteX25" fmla="*/ 1254337 w 3777960"/>
                  <a:gd name="connsiteY25" fmla="*/ 8510 h 859502"/>
                  <a:gd name="connsiteX26" fmla="*/ 1237202 w 3777960"/>
                  <a:gd name="connsiteY26" fmla="*/ 0 h 859502"/>
                  <a:gd name="connsiteX27" fmla="*/ 1054427 w 3777960"/>
                  <a:gd name="connsiteY27" fmla="*/ 0 h 859502"/>
                  <a:gd name="connsiteX28" fmla="*/ 1033484 w 3777960"/>
                  <a:gd name="connsiteY28" fmla="*/ 20802 h 859502"/>
                  <a:gd name="connsiteX29" fmla="*/ 1033484 w 3777960"/>
                  <a:gd name="connsiteY29" fmla="*/ 838701 h 859502"/>
                  <a:gd name="connsiteX30" fmla="*/ 1054427 w 3777960"/>
                  <a:gd name="connsiteY30" fmla="*/ 859503 h 859502"/>
                  <a:gd name="connsiteX31" fmla="*/ 1202931 w 3777960"/>
                  <a:gd name="connsiteY31" fmla="*/ 859503 h 859502"/>
                  <a:gd name="connsiteX32" fmla="*/ 1223875 w 3777960"/>
                  <a:gd name="connsiteY32" fmla="*/ 838701 h 859502"/>
                  <a:gd name="connsiteX33" fmla="*/ 1223875 w 3777960"/>
                  <a:gd name="connsiteY33" fmla="*/ 301630 h 859502"/>
                  <a:gd name="connsiteX34" fmla="*/ 1498036 w 3777960"/>
                  <a:gd name="connsiteY34" fmla="*/ 665665 h 859502"/>
                  <a:gd name="connsiteX35" fmla="*/ 1502796 w 3777960"/>
                  <a:gd name="connsiteY35" fmla="*/ 665665 h 859502"/>
                  <a:gd name="connsiteX36" fmla="*/ 1778862 w 3777960"/>
                  <a:gd name="connsiteY36" fmla="*/ 298793 h 859502"/>
                  <a:gd name="connsiteX37" fmla="*/ 1778862 w 3777960"/>
                  <a:gd name="connsiteY37" fmla="*/ 838701 h 859502"/>
                  <a:gd name="connsiteX38" fmla="*/ 1799805 w 3777960"/>
                  <a:gd name="connsiteY38" fmla="*/ 859503 h 859502"/>
                  <a:gd name="connsiteX39" fmla="*/ 1948309 w 3777960"/>
                  <a:gd name="connsiteY39" fmla="*/ 859503 h 859502"/>
                  <a:gd name="connsiteX40" fmla="*/ 1969253 w 3777960"/>
                  <a:gd name="connsiteY40" fmla="*/ 838701 h 859502"/>
                  <a:gd name="connsiteX41" fmla="*/ 2694640 w 3777960"/>
                  <a:gd name="connsiteY41" fmla="*/ 277045 h 859502"/>
                  <a:gd name="connsiteX42" fmla="*/ 2591829 w 3777960"/>
                  <a:gd name="connsiteY42" fmla="*/ 381056 h 859502"/>
                  <a:gd name="connsiteX43" fmla="*/ 2291012 w 3777960"/>
                  <a:gd name="connsiteY43" fmla="*/ 381056 h 859502"/>
                  <a:gd name="connsiteX44" fmla="*/ 2291012 w 3777960"/>
                  <a:gd name="connsiteY44" fmla="*/ 181545 h 859502"/>
                  <a:gd name="connsiteX45" fmla="*/ 2591829 w 3777960"/>
                  <a:gd name="connsiteY45" fmla="*/ 181545 h 859502"/>
                  <a:gd name="connsiteX46" fmla="*/ 2694640 w 3777960"/>
                  <a:gd name="connsiteY46" fmla="*/ 277045 h 859502"/>
                  <a:gd name="connsiteX47" fmla="*/ 2885030 w 3777960"/>
                  <a:gd name="connsiteY47" fmla="*/ 277991 h 859502"/>
                  <a:gd name="connsiteX48" fmla="*/ 2601348 w 3777960"/>
                  <a:gd name="connsiteY48" fmla="*/ 0 h 859502"/>
                  <a:gd name="connsiteX49" fmla="*/ 2121565 w 3777960"/>
                  <a:gd name="connsiteY49" fmla="*/ 0 h 859502"/>
                  <a:gd name="connsiteX50" fmla="*/ 2100622 w 3777960"/>
                  <a:gd name="connsiteY50" fmla="*/ 20802 h 859502"/>
                  <a:gd name="connsiteX51" fmla="*/ 2100622 w 3777960"/>
                  <a:gd name="connsiteY51" fmla="*/ 838701 h 859502"/>
                  <a:gd name="connsiteX52" fmla="*/ 2121565 w 3777960"/>
                  <a:gd name="connsiteY52" fmla="*/ 859503 h 859502"/>
                  <a:gd name="connsiteX53" fmla="*/ 2271021 w 3777960"/>
                  <a:gd name="connsiteY53" fmla="*/ 859503 h 859502"/>
                  <a:gd name="connsiteX54" fmla="*/ 2291964 w 3777960"/>
                  <a:gd name="connsiteY54" fmla="*/ 838701 h 859502"/>
                  <a:gd name="connsiteX55" fmla="*/ 2291964 w 3777960"/>
                  <a:gd name="connsiteY55" fmla="*/ 560710 h 859502"/>
                  <a:gd name="connsiteX56" fmla="*/ 2602300 w 3777960"/>
                  <a:gd name="connsiteY56" fmla="*/ 560710 h 859502"/>
                  <a:gd name="connsiteX57" fmla="*/ 2885030 w 3777960"/>
                  <a:gd name="connsiteY57" fmla="*/ 277991 h 859502"/>
                  <a:gd name="connsiteX58" fmla="*/ 3587570 w 3777960"/>
                  <a:gd name="connsiteY58" fmla="*/ 277045 h 859502"/>
                  <a:gd name="connsiteX59" fmla="*/ 3484760 w 3777960"/>
                  <a:gd name="connsiteY59" fmla="*/ 381056 h 859502"/>
                  <a:gd name="connsiteX60" fmla="*/ 3183943 w 3777960"/>
                  <a:gd name="connsiteY60" fmla="*/ 381056 h 859502"/>
                  <a:gd name="connsiteX61" fmla="*/ 3183943 w 3777960"/>
                  <a:gd name="connsiteY61" fmla="*/ 181545 h 859502"/>
                  <a:gd name="connsiteX62" fmla="*/ 3484760 w 3777960"/>
                  <a:gd name="connsiteY62" fmla="*/ 181545 h 859502"/>
                  <a:gd name="connsiteX63" fmla="*/ 3587570 w 3777960"/>
                  <a:gd name="connsiteY63" fmla="*/ 277045 h 859502"/>
                  <a:gd name="connsiteX64" fmla="*/ 3777961 w 3777960"/>
                  <a:gd name="connsiteY64" fmla="*/ 277991 h 859502"/>
                  <a:gd name="connsiteX65" fmla="*/ 3494279 w 3777960"/>
                  <a:gd name="connsiteY65" fmla="*/ 0 h 859502"/>
                  <a:gd name="connsiteX66" fmla="*/ 3014495 w 3777960"/>
                  <a:gd name="connsiteY66" fmla="*/ 0 h 859502"/>
                  <a:gd name="connsiteX67" fmla="*/ 2993553 w 3777960"/>
                  <a:gd name="connsiteY67" fmla="*/ 20802 h 859502"/>
                  <a:gd name="connsiteX68" fmla="*/ 2993553 w 3777960"/>
                  <a:gd name="connsiteY68" fmla="*/ 838701 h 859502"/>
                  <a:gd name="connsiteX69" fmla="*/ 3014495 w 3777960"/>
                  <a:gd name="connsiteY69" fmla="*/ 859503 h 859502"/>
                  <a:gd name="connsiteX70" fmla="*/ 3163952 w 3777960"/>
                  <a:gd name="connsiteY70" fmla="*/ 859503 h 859502"/>
                  <a:gd name="connsiteX71" fmla="*/ 3184895 w 3777960"/>
                  <a:gd name="connsiteY71" fmla="*/ 838701 h 859502"/>
                  <a:gd name="connsiteX72" fmla="*/ 3184895 w 3777960"/>
                  <a:gd name="connsiteY72" fmla="*/ 560710 h 859502"/>
                  <a:gd name="connsiteX73" fmla="*/ 3496183 w 3777960"/>
                  <a:gd name="connsiteY73" fmla="*/ 560710 h 859502"/>
                  <a:gd name="connsiteX74" fmla="*/ 3777961 w 3777960"/>
                  <a:gd name="connsiteY74" fmla="*/ 277991 h 859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777960" h="859502">
                    <a:moveTo>
                      <a:pt x="583211" y="515323"/>
                    </a:moveTo>
                    <a:lnTo>
                      <a:pt x="393773" y="515323"/>
                    </a:lnTo>
                    <a:lnTo>
                      <a:pt x="485160" y="272318"/>
                    </a:lnTo>
                    <a:lnTo>
                      <a:pt x="583211" y="515323"/>
                    </a:lnTo>
                    <a:close/>
                    <a:moveTo>
                      <a:pt x="971607" y="852884"/>
                    </a:moveTo>
                    <a:lnTo>
                      <a:pt x="574643" y="22693"/>
                    </a:lnTo>
                    <a:cubicBezTo>
                      <a:pt x="570836" y="16074"/>
                      <a:pt x="564172" y="11347"/>
                      <a:pt x="555604" y="11347"/>
                    </a:cubicBezTo>
                    <a:lnTo>
                      <a:pt x="421379" y="11347"/>
                    </a:lnTo>
                    <a:cubicBezTo>
                      <a:pt x="413764" y="11347"/>
                      <a:pt x="406148" y="16074"/>
                      <a:pt x="402340" y="22693"/>
                    </a:cubicBezTo>
                    <a:lnTo>
                      <a:pt x="616" y="852884"/>
                    </a:lnTo>
                    <a:cubicBezTo>
                      <a:pt x="-1287" y="855720"/>
                      <a:pt x="1568" y="859503"/>
                      <a:pt x="4424" y="859503"/>
                    </a:cubicBezTo>
                    <a:lnTo>
                      <a:pt x="210046" y="859503"/>
                    </a:lnTo>
                    <a:cubicBezTo>
                      <a:pt x="217661" y="859503"/>
                      <a:pt x="225277" y="854775"/>
                      <a:pt x="229085" y="848156"/>
                    </a:cubicBezTo>
                    <a:lnTo>
                      <a:pt x="310953" y="690250"/>
                    </a:lnTo>
                    <a:lnTo>
                      <a:pt x="672694" y="690250"/>
                    </a:lnTo>
                    <a:lnTo>
                      <a:pt x="754562" y="848156"/>
                    </a:lnTo>
                    <a:cubicBezTo>
                      <a:pt x="758370" y="854775"/>
                      <a:pt x="765034" y="859503"/>
                      <a:pt x="773601" y="859503"/>
                    </a:cubicBezTo>
                    <a:lnTo>
                      <a:pt x="967799" y="859503"/>
                    </a:lnTo>
                    <a:cubicBezTo>
                      <a:pt x="970655" y="859503"/>
                      <a:pt x="973511" y="855720"/>
                      <a:pt x="971607" y="852884"/>
                    </a:cubicBezTo>
                    <a:moveTo>
                      <a:pt x="1969253" y="838701"/>
                    </a:moveTo>
                    <a:lnTo>
                      <a:pt x="1967349" y="20802"/>
                    </a:lnTo>
                    <a:cubicBezTo>
                      <a:pt x="1967349" y="9455"/>
                      <a:pt x="1957829" y="0"/>
                      <a:pt x="1946406" y="0"/>
                    </a:cubicBezTo>
                    <a:lnTo>
                      <a:pt x="1768391" y="0"/>
                    </a:lnTo>
                    <a:cubicBezTo>
                      <a:pt x="1761727" y="0"/>
                      <a:pt x="1755063" y="3782"/>
                      <a:pt x="1751256" y="8510"/>
                    </a:cubicBezTo>
                    <a:lnTo>
                      <a:pt x="1502796" y="363090"/>
                    </a:lnTo>
                    <a:lnTo>
                      <a:pt x="1254337" y="8510"/>
                    </a:lnTo>
                    <a:cubicBezTo>
                      <a:pt x="1250529" y="2837"/>
                      <a:pt x="1243865" y="0"/>
                      <a:pt x="1237202" y="0"/>
                    </a:cubicBezTo>
                    <a:lnTo>
                      <a:pt x="1054427" y="0"/>
                    </a:lnTo>
                    <a:cubicBezTo>
                      <a:pt x="1043004" y="0"/>
                      <a:pt x="1033484" y="9455"/>
                      <a:pt x="1033484" y="20802"/>
                    </a:cubicBezTo>
                    <a:lnTo>
                      <a:pt x="1033484" y="838701"/>
                    </a:lnTo>
                    <a:cubicBezTo>
                      <a:pt x="1033484" y="850047"/>
                      <a:pt x="1043004" y="859503"/>
                      <a:pt x="1054427" y="859503"/>
                    </a:cubicBezTo>
                    <a:lnTo>
                      <a:pt x="1202931" y="859503"/>
                    </a:lnTo>
                    <a:cubicBezTo>
                      <a:pt x="1214355" y="859503"/>
                      <a:pt x="1223875" y="850047"/>
                      <a:pt x="1223875" y="838701"/>
                    </a:cubicBezTo>
                    <a:lnTo>
                      <a:pt x="1223875" y="301630"/>
                    </a:lnTo>
                    <a:lnTo>
                      <a:pt x="1498036" y="665665"/>
                    </a:lnTo>
                    <a:lnTo>
                      <a:pt x="1502796" y="665665"/>
                    </a:lnTo>
                    <a:lnTo>
                      <a:pt x="1778862" y="298793"/>
                    </a:lnTo>
                    <a:lnTo>
                      <a:pt x="1778862" y="838701"/>
                    </a:lnTo>
                    <a:cubicBezTo>
                      <a:pt x="1778862" y="850047"/>
                      <a:pt x="1788382" y="859503"/>
                      <a:pt x="1799805" y="859503"/>
                    </a:cubicBezTo>
                    <a:lnTo>
                      <a:pt x="1948309" y="859503"/>
                    </a:lnTo>
                    <a:cubicBezTo>
                      <a:pt x="1959733" y="859503"/>
                      <a:pt x="1969253" y="850047"/>
                      <a:pt x="1969253" y="838701"/>
                    </a:cubicBezTo>
                    <a:moveTo>
                      <a:pt x="2694640" y="277045"/>
                    </a:moveTo>
                    <a:cubicBezTo>
                      <a:pt x="2694640" y="334724"/>
                      <a:pt x="2648946" y="381056"/>
                      <a:pt x="2591829" y="381056"/>
                    </a:cubicBezTo>
                    <a:lnTo>
                      <a:pt x="2291012" y="381056"/>
                    </a:lnTo>
                    <a:lnTo>
                      <a:pt x="2291012" y="181545"/>
                    </a:lnTo>
                    <a:lnTo>
                      <a:pt x="2591829" y="181545"/>
                    </a:lnTo>
                    <a:cubicBezTo>
                      <a:pt x="2648946" y="181545"/>
                      <a:pt x="2694640" y="224095"/>
                      <a:pt x="2694640" y="277045"/>
                    </a:cubicBezTo>
                    <a:moveTo>
                      <a:pt x="2885030" y="277991"/>
                    </a:moveTo>
                    <a:cubicBezTo>
                      <a:pt x="2885030" y="124812"/>
                      <a:pt x="2757468" y="0"/>
                      <a:pt x="2601348" y="0"/>
                    </a:cubicBezTo>
                    <a:lnTo>
                      <a:pt x="2121565" y="0"/>
                    </a:lnTo>
                    <a:cubicBezTo>
                      <a:pt x="2110141" y="0"/>
                      <a:pt x="2100622" y="9455"/>
                      <a:pt x="2100622" y="20802"/>
                    </a:cubicBezTo>
                    <a:lnTo>
                      <a:pt x="2100622" y="838701"/>
                    </a:lnTo>
                    <a:cubicBezTo>
                      <a:pt x="2100622" y="850047"/>
                      <a:pt x="2110141" y="859503"/>
                      <a:pt x="2121565" y="859503"/>
                    </a:cubicBezTo>
                    <a:lnTo>
                      <a:pt x="2271021" y="859503"/>
                    </a:lnTo>
                    <a:cubicBezTo>
                      <a:pt x="2282445" y="859503"/>
                      <a:pt x="2291964" y="850047"/>
                      <a:pt x="2291964" y="838701"/>
                    </a:cubicBezTo>
                    <a:lnTo>
                      <a:pt x="2291964" y="560710"/>
                    </a:lnTo>
                    <a:lnTo>
                      <a:pt x="2602300" y="560710"/>
                    </a:lnTo>
                    <a:cubicBezTo>
                      <a:pt x="2758420" y="560710"/>
                      <a:pt x="2885030" y="434006"/>
                      <a:pt x="2885030" y="277991"/>
                    </a:cubicBezTo>
                    <a:moveTo>
                      <a:pt x="3587570" y="277045"/>
                    </a:moveTo>
                    <a:cubicBezTo>
                      <a:pt x="3587570" y="334724"/>
                      <a:pt x="3541877" y="381056"/>
                      <a:pt x="3484760" y="381056"/>
                    </a:cubicBezTo>
                    <a:lnTo>
                      <a:pt x="3183943" y="381056"/>
                    </a:lnTo>
                    <a:lnTo>
                      <a:pt x="3183943" y="181545"/>
                    </a:lnTo>
                    <a:lnTo>
                      <a:pt x="3484760" y="181545"/>
                    </a:lnTo>
                    <a:cubicBezTo>
                      <a:pt x="3541877" y="181545"/>
                      <a:pt x="3587570" y="224095"/>
                      <a:pt x="3587570" y="277045"/>
                    </a:cubicBezTo>
                    <a:moveTo>
                      <a:pt x="3777961" y="277991"/>
                    </a:moveTo>
                    <a:cubicBezTo>
                      <a:pt x="3777961" y="124812"/>
                      <a:pt x="3650399" y="0"/>
                      <a:pt x="3494279" y="0"/>
                    </a:cubicBezTo>
                    <a:lnTo>
                      <a:pt x="3014495" y="0"/>
                    </a:lnTo>
                    <a:cubicBezTo>
                      <a:pt x="3003072" y="0"/>
                      <a:pt x="2993553" y="9455"/>
                      <a:pt x="2993553" y="20802"/>
                    </a:cubicBezTo>
                    <a:lnTo>
                      <a:pt x="2993553" y="838701"/>
                    </a:lnTo>
                    <a:cubicBezTo>
                      <a:pt x="2993553" y="850047"/>
                      <a:pt x="3003072" y="859503"/>
                      <a:pt x="3014495" y="859503"/>
                    </a:cubicBezTo>
                    <a:lnTo>
                      <a:pt x="3163952" y="859503"/>
                    </a:lnTo>
                    <a:cubicBezTo>
                      <a:pt x="3175375" y="859503"/>
                      <a:pt x="3184895" y="850047"/>
                      <a:pt x="3184895" y="838701"/>
                    </a:cubicBezTo>
                    <a:lnTo>
                      <a:pt x="3184895" y="560710"/>
                    </a:lnTo>
                    <a:lnTo>
                      <a:pt x="3496183" y="560710"/>
                    </a:lnTo>
                    <a:cubicBezTo>
                      <a:pt x="3651351" y="560710"/>
                      <a:pt x="3777961" y="434006"/>
                      <a:pt x="3777961" y="277991"/>
                    </a:cubicBezTo>
                  </a:path>
                </a:pathLst>
              </a:custGeom>
              <a:solidFill>
                <a:srgbClr val="E5E1E6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7E6F032-B4E3-A7CE-C74B-6C962DE04AE8}"/>
                  </a:ext>
                </a:extLst>
              </p:cNvPr>
              <p:cNvSpPr/>
              <p:nvPr/>
            </p:nvSpPr>
            <p:spPr>
              <a:xfrm>
                <a:off x="3584475" y="-698811"/>
                <a:ext cx="1555488" cy="1293508"/>
              </a:xfrm>
              <a:custGeom>
                <a:avLst/>
                <a:gdLst>
                  <a:gd name="connsiteX0" fmla="*/ 251315 w 1555488"/>
                  <a:gd name="connsiteY0" fmla="*/ 211803 h 1293508"/>
                  <a:gd name="connsiteX1" fmla="*/ 2856 w 1555488"/>
                  <a:gd name="connsiteY1" fmla="*/ 637299 h 1293508"/>
                  <a:gd name="connsiteX2" fmla="*/ 2856 w 1555488"/>
                  <a:gd name="connsiteY2" fmla="*/ 657156 h 1293508"/>
                  <a:gd name="connsiteX3" fmla="*/ 364598 w 1555488"/>
                  <a:gd name="connsiteY3" fmla="*/ 1284054 h 1293508"/>
                  <a:gd name="connsiteX4" fmla="*/ 381733 w 1555488"/>
                  <a:gd name="connsiteY4" fmla="*/ 1293509 h 1293508"/>
                  <a:gd name="connsiteX5" fmla="*/ 519766 w 1555488"/>
                  <a:gd name="connsiteY5" fmla="*/ 1293509 h 1293508"/>
                  <a:gd name="connsiteX6" fmla="*/ 523573 w 1555488"/>
                  <a:gd name="connsiteY6" fmla="*/ 1286890 h 1293508"/>
                  <a:gd name="connsiteX7" fmla="*/ 154216 w 1555488"/>
                  <a:gd name="connsiteY7" fmla="*/ 645809 h 1293508"/>
                  <a:gd name="connsiteX8" fmla="*/ 252267 w 1555488"/>
                  <a:gd name="connsiteY8" fmla="*/ 478447 h 1293508"/>
                  <a:gd name="connsiteX9" fmla="*/ 715868 w 1555488"/>
                  <a:gd name="connsiteY9" fmla="*/ 1284054 h 1293508"/>
                  <a:gd name="connsiteX10" fmla="*/ 733003 w 1555488"/>
                  <a:gd name="connsiteY10" fmla="*/ 1293509 h 1293508"/>
                  <a:gd name="connsiteX11" fmla="*/ 870084 w 1555488"/>
                  <a:gd name="connsiteY11" fmla="*/ 1293509 h 1293508"/>
                  <a:gd name="connsiteX12" fmla="*/ 873892 w 1555488"/>
                  <a:gd name="connsiteY12" fmla="*/ 1286890 h 1293508"/>
                  <a:gd name="connsiteX13" fmla="*/ 763465 w 1555488"/>
                  <a:gd name="connsiteY13" fmla="*/ 1093998 h 1293508"/>
                  <a:gd name="connsiteX14" fmla="*/ 779648 w 1555488"/>
                  <a:gd name="connsiteY14" fmla="*/ 1094944 h 1293508"/>
                  <a:gd name="connsiteX15" fmla="*/ 942432 w 1555488"/>
                  <a:gd name="connsiteY15" fmla="*/ 1063741 h 1293508"/>
                  <a:gd name="connsiteX16" fmla="*/ 1069042 w 1555488"/>
                  <a:gd name="connsiteY16" fmla="*/ 1283108 h 1293508"/>
                  <a:gd name="connsiteX17" fmla="*/ 1086177 w 1555488"/>
                  <a:gd name="connsiteY17" fmla="*/ 1292563 h 1293508"/>
                  <a:gd name="connsiteX18" fmla="*/ 1169949 w 1555488"/>
                  <a:gd name="connsiteY18" fmla="*/ 1292563 h 1293508"/>
                  <a:gd name="connsiteX19" fmla="*/ 1188988 w 1555488"/>
                  <a:gd name="connsiteY19" fmla="*/ 1283108 h 1293508"/>
                  <a:gd name="connsiteX20" fmla="*/ 1207075 w 1555488"/>
                  <a:gd name="connsiteY20" fmla="*/ 1251905 h 1293508"/>
                  <a:gd name="connsiteX21" fmla="*/ 1059522 w 1555488"/>
                  <a:gd name="connsiteY21" fmla="*/ 996607 h 1293508"/>
                  <a:gd name="connsiteX22" fmla="*/ 1175660 w 1555488"/>
                  <a:gd name="connsiteY22" fmla="*/ 859503 h 1293508"/>
                  <a:gd name="connsiteX23" fmla="*/ 1304174 w 1555488"/>
                  <a:gd name="connsiteY23" fmla="*/ 1083597 h 1293508"/>
                  <a:gd name="connsiteX24" fmla="*/ 1552633 w 1555488"/>
                  <a:gd name="connsiteY24" fmla="*/ 656210 h 1293508"/>
                  <a:gd name="connsiteX25" fmla="*/ 1552633 w 1555488"/>
                  <a:gd name="connsiteY25" fmla="*/ 636353 h 1293508"/>
                  <a:gd name="connsiteX26" fmla="*/ 1193747 w 1555488"/>
                  <a:gd name="connsiteY26" fmla="*/ 9455 h 1293508"/>
                  <a:gd name="connsiteX27" fmla="*/ 1176612 w 1555488"/>
                  <a:gd name="connsiteY27" fmla="*/ 0 h 1293508"/>
                  <a:gd name="connsiteX28" fmla="*/ 1038579 w 1555488"/>
                  <a:gd name="connsiteY28" fmla="*/ 0 h 1293508"/>
                  <a:gd name="connsiteX29" fmla="*/ 1034771 w 1555488"/>
                  <a:gd name="connsiteY29" fmla="*/ 6619 h 1293508"/>
                  <a:gd name="connsiteX30" fmla="*/ 1404129 w 1555488"/>
                  <a:gd name="connsiteY30" fmla="*/ 646754 h 1293508"/>
                  <a:gd name="connsiteX31" fmla="*/ 1306078 w 1555488"/>
                  <a:gd name="connsiteY31" fmla="*/ 815062 h 1293508"/>
                  <a:gd name="connsiteX32" fmla="*/ 842477 w 1555488"/>
                  <a:gd name="connsiteY32" fmla="*/ 9455 h 1293508"/>
                  <a:gd name="connsiteX33" fmla="*/ 825342 w 1555488"/>
                  <a:gd name="connsiteY33" fmla="*/ 0 h 1293508"/>
                  <a:gd name="connsiteX34" fmla="*/ 688261 w 1555488"/>
                  <a:gd name="connsiteY34" fmla="*/ 0 h 1293508"/>
                  <a:gd name="connsiteX35" fmla="*/ 684453 w 1555488"/>
                  <a:gd name="connsiteY35" fmla="*/ 6619 h 1293508"/>
                  <a:gd name="connsiteX36" fmla="*/ 794880 w 1555488"/>
                  <a:gd name="connsiteY36" fmla="*/ 198565 h 1293508"/>
                  <a:gd name="connsiteX37" fmla="*/ 777745 w 1555488"/>
                  <a:gd name="connsiteY37" fmla="*/ 198565 h 1293508"/>
                  <a:gd name="connsiteX38" fmla="*/ 615913 w 1555488"/>
                  <a:gd name="connsiteY38" fmla="*/ 229768 h 1293508"/>
                  <a:gd name="connsiteX39" fmla="*/ 490255 w 1555488"/>
                  <a:gd name="connsiteY39" fmla="*/ 9455 h 1293508"/>
                  <a:gd name="connsiteX40" fmla="*/ 473120 w 1555488"/>
                  <a:gd name="connsiteY40" fmla="*/ 0 h 1293508"/>
                  <a:gd name="connsiteX41" fmla="*/ 386492 w 1555488"/>
                  <a:gd name="connsiteY41" fmla="*/ 0 h 1293508"/>
                  <a:gd name="connsiteX42" fmla="*/ 369357 w 1555488"/>
                  <a:gd name="connsiteY42" fmla="*/ 9455 h 1293508"/>
                  <a:gd name="connsiteX43" fmla="*/ 351270 w 1555488"/>
                  <a:gd name="connsiteY43" fmla="*/ 40659 h 1293508"/>
                  <a:gd name="connsiteX44" fmla="*/ 498823 w 1555488"/>
                  <a:gd name="connsiteY44" fmla="*/ 295956 h 1293508"/>
                  <a:gd name="connsiteX45" fmla="*/ 383637 w 1555488"/>
                  <a:gd name="connsiteY45" fmla="*/ 433061 h 1293508"/>
                  <a:gd name="connsiteX46" fmla="*/ 251315 w 1555488"/>
                  <a:gd name="connsiteY46" fmla="*/ 211803 h 1293508"/>
                  <a:gd name="connsiteX47" fmla="*/ 675886 w 1555488"/>
                  <a:gd name="connsiteY47" fmla="*/ 942711 h 1293508"/>
                  <a:gd name="connsiteX48" fmla="*/ 470264 w 1555488"/>
                  <a:gd name="connsiteY48" fmla="*/ 585294 h 1293508"/>
                  <a:gd name="connsiteX49" fmla="*/ 622576 w 1555488"/>
                  <a:gd name="connsiteY49" fmla="*/ 374437 h 1293508"/>
                  <a:gd name="connsiteX50" fmla="*/ 881507 w 1555488"/>
                  <a:gd name="connsiteY50" fmla="*/ 349853 h 1293508"/>
                  <a:gd name="connsiteX51" fmla="*/ 1087129 w 1555488"/>
                  <a:gd name="connsiteY51" fmla="*/ 708215 h 1293508"/>
                  <a:gd name="connsiteX52" fmla="*/ 933865 w 1555488"/>
                  <a:gd name="connsiteY52" fmla="*/ 920963 h 1293508"/>
                  <a:gd name="connsiteX53" fmla="*/ 675886 w 1555488"/>
                  <a:gd name="connsiteY53" fmla="*/ 942711 h 129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55488" h="1293508">
                    <a:moveTo>
                      <a:pt x="251315" y="211803"/>
                    </a:moveTo>
                    <a:lnTo>
                      <a:pt x="2856" y="637299"/>
                    </a:lnTo>
                    <a:cubicBezTo>
                      <a:pt x="-952" y="642972"/>
                      <a:pt x="-952" y="650537"/>
                      <a:pt x="2856" y="657156"/>
                    </a:cubicBezTo>
                    <a:lnTo>
                      <a:pt x="364598" y="1284054"/>
                    </a:lnTo>
                    <a:cubicBezTo>
                      <a:pt x="368405" y="1289727"/>
                      <a:pt x="375069" y="1293509"/>
                      <a:pt x="381733" y="1293509"/>
                    </a:cubicBezTo>
                    <a:lnTo>
                      <a:pt x="519766" y="1293509"/>
                    </a:lnTo>
                    <a:cubicBezTo>
                      <a:pt x="522621" y="1293509"/>
                      <a:pt x="525477" y="1289727"/>
                      <a:pt x="523573" y="1286890"/>
                    </a:cubicBezTo>
                    <a:lnTo>
                      <a:pt x="154216" y="645809"/>
                    </a:lnTo>
                    <a:lnTo>
                      <a:pt x="252267" y="478447"/>
                    </a:lnTo>
                    <a:lnTo>
                      <a:pt x="715868" y="1284054"/>
                    </a:lnTo>
                    <a:cubicBezTo>
                      <a:pt x="719675" y="1289727"/>
                      <a:pt x="726339" y="1293509"/>
                      <a:pt x="733003" y="1293509"/>
                    </a:cubicBezTo>
                    <a:lnTo>
                      <a:pt x="870084" y="1293509"/>
                    </a:lnTo>
                    <a:cubicBezTo>
                      <a:pt x="872940" y="1293509"/>
                      <a:pt x="875796" y="1289727"/>
                      <a:pt x="873892" y="1286890"/>
                    </a:cubicBezTo>
                    <a:lnTo>
                      <a:pt x="763465" y="1093998"/>
                    </a:lnTo>
                    <a:cubicBezTo>
                      <a:pt x="768225" y="1093998"/>
                      <a:pt x="774889" y="1094944"/>
                      <a:pt x="779648" y="1094944"/>
                    </a:cubicBezTo>
                    <a:cubicBezTo>
                      <a:pt x="835814" y="1094944"/>
                      <a:pt x="889123" y="1084543"/>
                      <a:pt x="942432" y="1063741"/>
                    </a:cubicBezTo>
                    <a:lnTo>
                      <a:pt x="1069042" y="1283108"/>
                    </a:lnTo>
                    <a:cubicBezTo>
                      <a:pt x="1072850" y="1288781"/>
                      <a:pt x="1079513" y="1292563"/>
                      <a:pt x="1086177" y="1292563"/>
                    </a:cubicBezTo>
                    <a:lnTo>
                      <a:pt x="1169949" y="1292563"/>
                    </a:lnTo>
                    <a:cubicBezTo>
                      <a:pt x="1179468" y="1292563"/>
                      <a:pt x="1185180" y="1288781"/>
                      <a:pt x="1188988" y="1283108"/>
                    </a:cubicBezTo>
                    <a:lnTo>
                      <a:pt x="1207075" y="1251905"/>
                    </a:lnTo>
                    <a:lnTo>
                      <a:pt x="1059522" y="996607"/>
                    </a:lnTo>
                    <a:cubicBezTo>
                      <a:pt x="1107120" y="958785"/>
                      <a:pt x="1147102" y="912453"/>
                      <a:pt x="1175660" y="859503"/>
                    </a:cubicBezTo>
                    <a:lnTo>
                      <a:pt x="1304174" y="1083597"/>
                    </a:lnTo>
                    <a:lnTo>
                      <a:pt x="1552633" y="656210"/>
                    </a:lnTo>
                    <a:cubicBezTo>
                      <a:pt x="1556441" y="650537"/>
                      <a:pt x="1556441" y="642972"/>
                      <a:pt x="1552633" y="636353"/>
                    </a:cubicBezTo>
                    <a:lnTo>
                      <a:pt x="1193747" y="9455"/>
                    </a:lnTo>
                    <a:cubicBezTo>
                      <a:pt x="1189940" y="3782"/>
                      <a:pt x="1183276" y="0"/>
                      <a:pt x="1176612" y="0"/>
                    </a:cubicBezTo>
                    <a:lnTo>
                      <a:pt x="1038579" y="0"/>
                    </a:lnTo>
                    <a:cubicBezTo>
                      <a:pt x="1035723" y="0"/>
                      <a:pt x="1032868" y="3782"/>
                      <a:pt x="1034771" y="6619"/>
                    </a:cubicBezTo>
                    <a:lnTo>
                      <a:pt x="1404129" y="646754"/>
                    </a:lnTo>
                    <a:lnTo>
                      <a:pt x="1306078" y="815062"/>
                    </a:lnTo>
                    <a:lnTo>
                      <a:pt x="842477" y="9455"/>
                    </a:lnTo>
                    <a:cubicBezTo>
                      <a:pt x="838669" y="3782"/>
                      <a:pt x="832006" y="0"/>
                      <a:pt x="825342" y="0"/>
                    </a:cubicBezTo>
                    <a:lnTo>
                      <a:pt x="688261" y="0"/>
                    </a:lnTo>
                    <a:cubicBezTo>
                      <a:pt x="685405" y="0"/>
                      <a:pt x="682549" y="3782"/>
                      <a:pt x="684453" y="6619"/>
                    </a:cubicBezTo>
                    <a:lnTo>
                      <a:pt x="794880" y="198565"/>
                    </a:lnTo>
                    <a:cubicBezTo>
                      <a:pt x="789168" y="198565"/>
                      <a:pt x="783456" y="198565"/>
                      <a:pt x="777745" y="198565"/>
                    </a:cubicBezTo>
                    <a:cubicBezTo>
                      <a:pt x="722531" y="198565"/>
                      <a:pt x="667318" y="209912"/>
                      <a:pt x="615913" y="229768"/>
                    </a:cubicBezTo>
                    <a:lnTo>
                      <a:pt x="490255" y="9455"/>
                    </a:lnTo>
                    <a:cubicBezTo>
                      <a:pt x="486447" y="3782"/>
                      <a:pt x="479784" y="0"/>
                      <a:pt x="473120" y="0"/>
                    </a:cubicBezTo>
                    <a:lnTo>
                      <a:pt x="386492" y="0"/>
                    </a:lnTo>
                    <a:cubicBezTo>
                      <a:pt x="379829" y="0"/>
                      <a:pt x="373165" y="3782"/>
                      <a:pt x="369357" y="9455"/>
                    </a:cubicBezTo>
                    <a:lnTo>
                      <a:pt x="351270" y="40659"/>
                    </a:lnTo>
                    <a:lnTo>
                      <a:pt x="498823" y="295956"/>
                    </a:lnTo>
                    <a:cubicBezTo>
                      <a:pt x="451225" y="333778"/>
                      <a:pt x="412195" y="380110"/>
                      <a:pt x="383637" y="433061"/>
                    </a:cubicBezTo>
                    <a:lnTo>
                      <a:pt x="251315" y="211803"/>
                    </a:lnTo>
                    <a:close/>
                    <a:moveTo>
                      <a:pt x="675886" y="942711"/>
                    </a:moveTo>
                    <a:lnTo>
                      <a:pt x="470264" y="585294"/>
                    </a:lnTo>
                    <a:cubicBezTo>
                      <a:pt x="488351" y="497358"/>
                      <a:pt x="543564" y="418878"/>
                      <a:pt x="622576" y="374437"/>
                    </a:cubicBezTo>
                    <a:cubicBezTo>
                      <a:pt x="703492" y="329051"/>
                      <a:pt x="794880" y="319595"/>
                      <a:pt x="881507" y="349853"/>
                    </a:cubicBezTo>
                    <a:lnTo>
                      <a:pt x="1087129" y="708215"/>
                    </a:lnTo>
                    <a:cubicBezTo>
                      <a:pt x="1069042" y="798042"/>
                      <a:pt x="1014780" y="874631"/>
                      <a:pt x="933865" y="920963"/>
                    </a:cubicBezTo>
                    <a:cubicBezTo>
                      <a:pt x="934817" y="920018"/>
                      <a:pt x="821534" y="993770"/>
                      <a:pt x="675886" y="942711"/>
                    </a:cubicBezTo>
                  </a:path>
                </a:pathLst>
              </a:custGeom>
              <a:solidFill>
                <a:srgbClr val="F32735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E1A60D-4956-93CA-3FF3-65FDD45868FC}"/>
                </a:ext>
              </a:extLst>
            </p:cNvPr>
            <p:cNvSpPr/>
            <p:nvPr/>
          </p:nvSpPr>
          <p:spPr>
            <a:xfrm>
              <a:off x="8945866" y="-616548"/>
              <a:ext cx="148504" cy="147505"/>
            </a:xfrm>
            <a:custGeom>
              <a:avLst/>
              <a:gdLst>
                <a:gd name="connsiteX0" fmla="*/ 112331 w 148504"/>
                <a:gd name="connsiteY0" fmla="*/ 9455 h 147505"/>
                <a:gd name="connsiteX1" fmla="*/ 138985 w 148504"/>
                <a:gd name="connsiteY1" fmla="*/ 35931 h 147505"/>
                <a:gd name="connsiteX2" fmla="*/ 148505 w 148504"/>
                <a:gd name="connsiteY2" fmla="*/ 73753 h 147505"/>
                <a:gd name="connsiteX3" fmla="*/ 138985 w 148504"/>
                <a:gd name="connsiteY3" fmla="*/ 111575 h 147505"/>
                <a:gd name="connsiteX4" fmla="*/ 112331 w 148504"/>
                <a:gd name="connsiteY4" fmla="*/ 138050 h 147505"/>
                <a:gd name="connsiteX5" fmla="*/ 74253 w 148504"/>
                <a:gd name="connsiteY5" fmla="*/ 147505 h 147505"/>
                <a:gd name="connsiteX6" fmla="*/ 36175 w 148504"/>
                <a:gd name="connsiteY6" fmla="*/ 138050 h 147505"/>
                <a:gd name="connsiteX7" fmla="*/ 9520 w 148504"/>
                <a:gd name="connsiteY7" fmla="*/ 111575 h 147505"/>
                <a:gd name="connsiteX8" fmla="*/ 0 w 148504"/>
                <a:gd name="connsiteY8" fmla="*/ 73753 h 147505"/>
                <a:gd name="connsiteX9" fmla="*/ 9520 w 148504"/>
                <a:gd name="connsiteY9" fmla="*/ 35931 h 147505"/>
                <a:gd name="connsiteX10" fmla="*/ 36175 w 148504"/>
                <a:gd name="connsiteY10" fmla="*/ 9455 h 147505"/>
                <a:gd name="connsiteX11" fmla="*/ 74253 w 148504"/>
                <a:gd name="connsiteY11" fmla="*/ 0 h 147505"/>
                <a:gd name="connsiteX12" fmla="*/ 112331 w 148504"/>
                <a:gd name="connsiteY12" fmla="*/ 9455 h 147505"/>
                <a:gd name="connsiteX13" fmla="*/ 107571 w 148504"/>
                <a:gd name="connsiteY13" fmla="*/ 130486 h 147505"/>
                <a:gd name="connsiteX14" fmla="*/ 131370 w 148504"/>
                <a:gd name="connsiteY14" fmla="*/ 106847 h 147505"/>
                <a:gd name="connsiteX15" fmla="*/ 139937 w 148504"/>
                <a:gd name="connsiteY15" fmla="*/ 73753 h 147505"/>
                <a:gd name="connsiteX16" fmla="*/ 131370 w 148504"/>
                <a:gd name="connsiteY16" fmla="*/ 40659 h 147505"/>
                <a:gd name="connsiteX17" fmla="*/ 107571 w 148504"/>
                <a:gd name="connsiteY17" fmla="*/ 17020 h 147505"/>
                <a:gd name="connsiteX18" fmla="*/ 74253 w 148504"/>
                <a:gd name="connsiteY18" fmla="*/ 8510 h 147505"/>
                <a:gd name="connsiteX19" fmla="*/ 40934 w 148504"/>
                <a:gd name="connsiteY19" fmla="*/ 17020 h 147505"/>
                <a:gd name="connsiteX20" fmla="*/ 17136 w 148504"/>
                <a:gd name="connsiteY20" fmla="*/ 40659 h 147505"/>
                <a:gd name="connsiteX21" fmla="*/ 8568 w 148504"/>
                <a:gd name="connsiteY21" fmla="*/ 73753 h 147505"/>
                <a:gd name="connsiteX22" fmla="*/ 17136 w 148504"/>
                <a:gd name="connsiteY22" fmla="*/ 106847 h 147505"/>
                <a:gd name="connsiteX23" fmla="*/ 40934 w 148504"/>
                <a:gd name="connsiteY23" fmla="*/ 130486 h 147505"/>
                <a:gd name="connsiteX24" fmla="*/ 74253 w 148504"/>
                <a:gd name="connsiteY24" fmla="*/ 138995 h 147505"/>
                <a:gd name="connsiteX25" fmla="*/ 107571 w 148504"/>
                <a:gd name="connsiteY25" fmla="*/ 130486 h 147505"/>
                <a:gd name="connsiteX26" fmla="*/ 99955 w 148504"/>
                <a:gd name="connsiteY26" fmla="*/ 90773 h 147505"/>
                <a:gd name="connsiteX27" fmla="*/ 116138 w 148504"/>
                <a:gd name="connsiteY27" fmla="*/ 117248 h 147505"/>
                <a:gd name="connsiteX28" fmla="*/ 99003 w 148504"/>
                <a:gd name="connsiteY28" fmla="*/ 117248 h 147505"/>
                <a:gd name="connsiteX29" fmla="*/ 82820 w 148504"/>
                <a:gd name="connsiteY29" fmla="*/ 88881 h 147505"/>
                <a:gd name="connsiteX30" fmla="*/ 77108 w 148504"/>
                <a:gd name="connsiteY30" fmla="*/ 83208 h 147505"/>
                <a:gd name="connsiteX31" fmla="*/ 69493 w 148504"/>
                <a:gd name="connsiteY31" fmla="*/ 81317 h 147505"/>
                <a:gd name="connsiteX32" fmla="*/ 59021 w 148504"/>
                <a:gd name="connsiteY32" fmla="*/ 81317 h 147505"/>
                <a:gd name="connsiteX33" fmla="*/ 59021 w 148504"/>
                <a:gd name="connsiteY33" fmla="*/ 116302 h 147505"/>
                <a:gd name="connsiteX34" fmla="*/ 43790 w 148504"/>
                <a:gd name="connsiteY34" fmla="*/ 116302 h 147505"/>
                <a:gd name="connsiteX35" fmla="*/ 43790 w 148504"/>
                <a:gd name="connsiteY35" fmla="*/ 28366 h 147505"/>
                <a:gd name="connsiteX36" fmla="*/ 80916 w 148504"/>
                <a:gd name="connsiteY36" fmla="*/ 28366 h 147505"/>
                <a:gd name="connsiteX37" fmla="*/ 103763 w 148504"/>
                <a:gd name="connsiteY37" fmla="*/ 34985 h 147505"/>
                <a:gd name="connsiteX38" fmla="*/ 111378 w 148504"/>
                <a:gd name="connsiteY38" fmla="*/ 53896 h 147505"/>
                <a:gd name="connsiteX39" fmla="*/ 105667 w 148504"/>
                <a:gd name="connsiteY39" fmla="*/ 70916 h 147505"/>
                <a:gd name="connsiteX40" fmla="*/ 88532 w 148504"/>
                <a:gd name="connsiteY40" fmla="*/ 79426 h 147505"/>
                <a:gd name="connsiteX41" fmla="*/ 99955 w 148504"/>
                <a:gd name="connsiteY41" fmla="*/ 90773 h 147505"/>
                <a:gd name="connsiteX42" fmla="*/ 91388 w 148504"/>
                <a:gd name="connsiteY42" fmla="*/ 67134 h 147505"/>
                <a:gd name="connsiteX43" fmla="*/ 95195 w 148504"/>
                <a:gd name="connsiteY43" fmla="*/ 56733 h 147505"/>
                <a:gd name="connsiteX44" fmla="*/ 91388 w 148504"/>
                <a:gd name="connsiteY44" fmla="*/ 45386 h 147505"/>
                <a:gd name="connsiteX45" fmla="*/ 78060 w 148504"/>
                <a:gd name="connsiteY45" fmla="*/ 41604 h 147505"/>
                <a:gd name="connsiteX46" fmla="*/ 58069 w 148504"/>
                <a:gd name="connsiteY46" fmla="*/ 41604 h 147505"/>
                <a:gd name="connsiteX47" fmla="*/ 58069 w 148504"/>
                <a:gd name="connsiteY47" fmla="*/ 69971 h 147505"/>
                <a:gd name="connsiteX48" fmla="*/ 78060 w 148504"/>
                <a:gd name="connsiteY48" fmla="*/ 69971 h 147505"/>
                <a:gd name="connsiteX49" fmla="*/ 91388 w 148504"/>
                <a:gd name="connsiteY49" fmla="*/ 67134 h 14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8504" h="147505">
                  <a:moveTo>
                    <a:pt x="112331" y="9455"/>
                  </a:moveTo>
                  <a:cubicBezTo>
                    <a:pt x="123754" y="16074"/>
                    <a:pt x="132322" y="24584"/>
                    <a:pt x="138985" y="35931"/>
                  </a:cubicBezTo>
                  <a:cubicBezTo>
                    <a:pt x="145649" y="47277"/>
                    <a:pt x="148505" y="59569"/>
                    <a:pt x="148505" y="73753"/>
                  </a:cubicBezTo>
                  <a:cubicBezTo>
                    <a:pt x="148505" y="87936"/>
                    <a:pt x="145649" y="100228"/>
                    <a:pt x="138985" y="111575"/>
                  </a:cubicBezTo>
                  <a:cubicBezTo>
                    <a:pt x="132322" y="122921"/>
                    <a:pt x="123754" y="131431"/>
                    <a:pt x="112331" y="138050"/>
                  </a:cubicBezTo>
                  <a:cubicBezTo>
                    <a:pt x="100907" y="144669"/>
                    <a:pt x="88532" y="147505"/>
                    <a:pt x="74253" y="147505"/>
                  </a:cubicBezTo>
                  <a:cubicBezTo>
                    <a:pt x="59973" y="147505"/>
                    <a:pt x="47598" y="144669"/>
                    <a:pt x="36175" y="138050"/>
                  </a:cubicBezTo>
                  <a:cubicBezTo>
                    <a:pt x="24751" y="131431"/>
                    <a:pt x="16183" y="122921"/>
                    <a:pt x="9520" y="111575"/>
                  </a:cubicBezTo>
                  <a:cubicBezTo>
                    <a:pt x="2856" y="100228"/>
                    <a:pt x="0" y="87936"/>
                    <a:pt x="0" y="73753"/>
                  </a:cubicBezTo>
                  <a:cubicBezTo>
                    <a:pt x="0" y="59569"/>
                    <a:pt x="2856" y="47277"/>
                    <a:pt x="9520" y="35931"/>
                  </a:cubicBezTo>
                  <a:cubicBezTo>
                    <a:pt x="16183" y="24584"/>
                    <a:pt x="24751" y="16074"/>
                    <a:pt x="36175" y="9455"/>
                  </a:cubicBezTo>
                  <a:cubicBezTo>
                    <a:pt x="47598" y="2837"/>
                    <a:pt x="59973" y="0"/>
                    <a:pt x="74253" y="0"/>
                  </a:cubicBezTo>
                  <a:cubicBezTo>
                    <a:pt x="88532" y="0"/>
                    <a:pt x="100907" y="2837"/>
                    <a:pt x="112331" y="9455"/>
                  </a:cubicBezTo>
                  <a:close/>
                  <a:moveTo>
                    <a:pt x="107571" y="130486"/>
                  </a:moveTo>
                  <a:cubicBezTo>
                    <a:pt x="117091" y="124812"/>
                    <a:pt x="125658" y="117248"/>
                    <a:pt x="131370" y="106847"/>
                  </a:cubicBezTo>
                  <a:cubicBezTo>
                    <a:pt x="137081" y="96446"/>
                    <a:pt x="139937" y="86045"/>
                    <a:pt x="139937" y="73753"/>
                  </a:cubicBezTo>
                  <a:cubicBezTo>
                    <a:pt x="139937" y="61461"/>
                    <a:pt x="137081" y="50114"/>
                    <a:pt x="131370" y="40659"/>
                  </a:cubicBezTo>
                  <a:cubicBezTo>
                    <a:pt x="125658" y="31203"/>
                    <a:pt x="118042" y="22693"/>
                    <a:pt x="107571" y="17020"/>
                  </a:cubicBezTo>
                  <a:cubicBezTo>
                    <a:pt x="98051" y="11347"/>
                    <a:pt x="86628" y="8510"/>
                    <a:pt x="74253" y="8510"/>
                  </a:cubicBezTo>
                  <a:cubicBezTo>
                    <a:pt x="61877" y="8510"/>
                    <a:pt x="51406" y="11347"/>
                    <a:pt x="40934" y="17020"/>
                  </a:cubicBezTo>
                  <a:cubicBezTo>
                    <a:pt x="31415" y="22693"/>
                    <a:pt x="22847" y="30258"/>
                    <a:pt x="17136" y="40659"/>
                  </a:cubicBezTo>
                  <a:cubicBezTo>
                    <a:pt x="11424" y="50114"/>
                    <a:pt x="8568" y="61461"/>
                    <a:pt x="8568" y="73753"/>
                  </a:cubicBezTo>
                  <a:cubicBezTo>
                    <a:pt x="8568" y="86045"/>
                    <a:pt x="11424" y="97391"/>
                    <a:pt x="17136" y="106847"/>
                  </a:cubicBezTo>
                  <a:cubicBezTo>
                    <a:pt x="22847" y="117248"/>
                    <a:pt x="30463" y="124812"/>
                    <a:pt x="40934" y="130486"/>
                  </a:cubicBezTo>
                  <a:cubicBezTo>
                    <a:pt x="50454" y="136159"/>
                    <a:pt x="61877" y="138995"/>
                    <a:pt x="74253" y="138995"/>
                  </a:cubicBezTo>
                  <a:cubicBezTo>
                    <a:pt x="86628" y="138995"/>
                    <a:pt x="98051" y="136159"/>
                    <a:pt x="107571" y="130486"/>
                  </a:cubicBezTo>
                  <a:close/>
                  <a:moveTo>
                    <a:pt x="99955" y="90773"/>
                  </a:moveTo>
                  <a:lnTo>
                    <a:pt x="116138" y="117248"/>
                  </a:lnTo>
                  <a:lnTo>
                    <a:pt x="99003" y="117248"/>
                  </a:lnTo>
                  <a:lnTo>
                    <a:pt x="82820" y="88881"/>
                  </a:lnTo>
                  <a:cubicBezTo>
                    <a:pt x="80916" y="86045"/>
                    <a:pt x="79012" y="84154"/>
                    <a:pt x="77108" y="83208"/>
                  </a:cubicBezTo>
                  <a:cubicBezTo>
                    <a:pt x="75204" y="82263"/>
                    <a:pt x="72349" y="81317"/>
                    <a:pt x="69493" y="81317"/>
                  </a:cubicBezTo>
                  <a:lnTo>
                    <a:pt x="59021" y="81317"/>
                  </a:lnTo>
                  <a:lnTo>
                    <a:pt x="59021" y="116302"/>
                  </a:lnTo>
                  <a:lnTo>
                    <a:pt x="43790" y="116302"/>
                  </a:lnTo>
                  <a:lnTo>
                    <a:pt x="43790" y="28366"/>
                  </a:lnTo>
                  <a:lnTo>
                    <a:pt x="80916" y="28366"/>
                  </a:lnTo>
                  <a:cubicBezTo>
                    <a:pt x="90435" y="28366"/>
                    <a:pt x="98051" y="30258"/>
                    <a:pt x="103763" y="34985"/>
                  </a:cubicBezTo>
                  <a:cubicBezTo>
                    <a:pt x="109474" y="39713"/>
                    <a:pt x="111378" y="46332"/>
                    <a:pt x="111378" y="53896"/>
                  </a:cubicBezTo>
                  <a:cubicBezTo>
                    <a:pt x="111378" y="60515"/>
                    <a:pt x="109474" y="66188"/>
                    <a:pt x="105667" y="70916"/>
                  </a:cubicBezTo>
                  <a:cubicBezTo>
                    <a:pt x="101859" y="75644"/>
                    <a:pt x="96147" y="78480"/>
                    <a:pt x="88532" y="79426"/>
                  </a:cubicBezTo>
                  <a:cubicBezTo>
                    <a:pt x="93292" y="82263"/>
                    <a:pt x="97099" y="86045"/>
                    <a:pt x="99955" y="90773"/>
                  </a:cubicBezTo>
                  <a:close/>
                  <a:moveTo>
                    <a:pt x="91388" y="67134"/>
                  </a:moveTo>
                  <a:cubicBezTo>
                    <a:pt x="94243" y="65243"/>
                    <a:pt x="95195" y="61461"/>
                    <a:pt x="95195" y="56733"/>
                  </a:cubicBezTo>
                  <a:cubicBezTo>
                    <a:pt x="95195" y="52005"/>
                    <a:pt x="94243" y="48223"/>
                    <a:pt x="91388" y="45386"/>
                  </a:cubicBezTo>
                  <a:cubicBezTo>
                    <a:pt x="88532" y="42550"/>
                    <a:pt x="84724" y="41604"/>
                    <a:pt x="78060" y="41604"/>
                  </a:cubicBezTo>
                  <a:lnTo>
                    <a:pt x="58069" y="41604"/>
                  </a:lnTo>
                  <a:lnTo>
                    <a:pt x="58069" y="69971"/>
                  </a:lnTo>
                  <a:lnTo>
                    <a:pt x="78060" y="69971"/>
                  </a:lnTo>
                  <a:cubicBezTo>
                    <a:pt x="84724" y="70916"/>
                    <a:pt x="88532" y="69971"/>
                    <a:pt x="91388" y="67134"/>
                  </a:cubicBezTo>
                  <a:close/>
                </a:path>
              </a:pathLst>
            </a:custGeom>
            <a:solidFill>
              <a:srgbClr val="E5E1E6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Graphic 13">
            <a:extLst>
              <a:ext uri="{FF2B5EF4-FFF2-40B4-BE49-F238E27FC236}">
                <a16:creationId xmlns:a16="http://schemas.microsoft.com/office/drawing/2014/main" id="{D5158A91-784E-B90F-BBFA-C30CF73170A4}"/>
              </a:ext>
            </a:extLst>
          </p:cNvPr>
          <p:cNvSpPr/>
          <p:nvPr/>
        </p:nvSpPr>
        <p:spPr>
          <a:xfrm>
            <a:off x="1730519" y="597384"/>
            <a:ext cx="1318359" cy="1137985"/>
          </a:xfrm>
          <a:custGeom>
            <a:avLst/>
            <a:gdLst>
              <a:gd name="connsiteX0" fmla="*/ 669889 w 1650051"/>
              <a:gd name="connsiteY0" fmla="*/ 754820 h 1424296"/>
              <a:gd name="connsiteX1" fmla="*/ 669889 w 1650051"/>
              <a:gd name="connsiteY1" fmla="*/ 1424297 h 1424296"/>
              <a:gd name="connsiteX2" fmla="*/ 0 w 1650051"/>
              <a:gd name="connsiteY2" fmla="*/ 1424297 h 1424296"/>
              <a:gd name="connsiteX3" fmla="*/ 0 w 1650051"/>
              <a:gd name="connsiteY3" fmla="*/ 952060 h 1424296"/>
              <a:gd name="connsiteX4" fmla="*/ 92039 w 1650051"/>
              <a:gd name="connsiteY4" fmla="*/ 445685 h 1424296"/>
              <a:gd name="connsiteX5" fmla="*/ 400415 w 1650051"/>
              <a:gd name="connsiteY5" fmla="*/ 0 h 1424296"/>
              <a:gd name="connsiteX6" fmla="*/ 649963 w 1650051"/>
              <a:gd name="connsiteY6" fmla="*/ 197239 h 1424296"/>
              <a:gd name="connsiteX7" fmla="*/ 361512 w 1650051"/>
              <a:gd name="connsiteY7" fmla="*/ 754820 h 1424296"/>
              <a:gd name="connsiteX8" fmla="*/ 669889 w 1650051"/>
              <a:gd name="connsiteY8" fmla="*/ 754820 h 1424296"/>
              <a:gd name="connsiteX9" fmla="*/ 1650051 w 1650051"/>
              <a:gd name="connsiteY9" fmla="*/ 754820 h 1424296"/>
              <a:gd name="connsiteX10" fmla="*/ 1650051 w 1650051"/>
              <a:gd name="connsiteY10" fmla="*/ 1424297 h 1424296"/>
              <a:gd name="connsiteX11" fmla="*/ 980163 w 1650051"/>
              <a:gd name="connsiteY11" fmla="*/ 1424297 h 1424296"/>
              <a:gd name="connsiteX12" fmla="*/ 980163 w 1650051"/>
              <a:gd name="connsiteY12" fmla="*/ 952060 h 1424296"/>
              <a:gd name="connsiteX13" fmla="*/ 1072201 w 1650051"/>
              <a:gd name="connsiteY13" fmla="*/ 446634 h 1424296"/>
              <a:gd name="connsiteX14" fmla="*/ 1380578 w 1650051"/>
              <a:gd name="connsiteY14" fmla="*/ 948 h 1424296"/>
              <a:gd name="connsiteX15" fmla="*/ 1630125 w 1650051"/>
              <a:gd name="connsiteY15" fmla="*/ 198188 h 1424296"/>
              <a:gd name="connsiteX16" fmla="*/ 1341675 w 1650051"/>
              <a:gd name="connsiteY16" fmla="*/ 755769 h 1424296"/>
              <a:gd name="connsiteX17" fmla="*/ 1650051 w 1650051"/>
              <a:gd name="connsiteY17" fmla="*/ 755769 h 142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0051" h="1424296">
                <a:moveTo>
                  <a:pt x="669889" y="754820"/>
                </a:moveTo>
                <a:lnTo>
                  <a:pt x="669889" y="1424297"/>
                </a:lnTo>
                <a:lnTo>
                  <a:pt x="0" y="1424297"/>
                </a:lnTo>
                <a:lnTo>
                  <a:pt x="0" y="952060"/>
                </a:lnTo>
                <a:cubicBezTo>
                  <a:pt x="0" y="767148"/>
                  <a:pt x="30363" y="599305"/>
                  <a:pt x="92039" y="445685"/>
                </a:cubicBezTo>
                <a:cubicBezTo>
                  <a:pt x="152765" y="293014"/>
                  <a:pt x="256190" y="144137"/>
                  <a:pt x="400415" y="0"/>
                </a:cubicBezTo>
                <a:lnTo>
                  <a:pt x="649963" y="197239"/>
                </a:lnTo>
                <a:cubicBezTo>
                  <a:pt x="479170" y="384996"/>
                  <a:pt x="383336" y="570857"/>
                  <a:pt x="361512" y="754820"/>
                </a:cubicBezTo>
                <a:lnTo>
                  <a:pt x="669889" y="754820"/>
                </a:lnTo>
                <a:close/>
                <a:moveTo>
                  <a:pt x="1650051" y="754820"/>
                </a:moveTo>
                <a:lnTo>
                  <a:pt x="1650051" y="1424297"/>
                </a:lnTo>
                <a:lnTo>
                  <a:pt x="980163" y="1424297"/>
                </a:lnTo>
                <a:lnTo>
                  <a:pt x="980163" y="952060"/>
                </a:lnTo>
                <a:cubicBezTo>
                  <a:pt x="980163" y="768096"/>
                  <a:pt x="1010526" y="600253"/>
                  <a:pt x="1072201" y="446634"/>
                </a:cubicBezTo>
                <a:cubicBezTo>
                  <a:pt x="1133876" y="293963"/>
                  <a:pt x="1236352" y="145085"/>
                  <a:pt x="1380578" y="948"/>
                </a:cubicBezTo>
                <a:lnTo>
                  <a:pt x="1630125" y="198188"/>
                </a:lnTo>
                <a:cubicBezTo>
                  <a:pt x="1459332" y="385945"/>
                  <a:pt x="1363498" y="571805"/>
                  <a:pt x="1341675" y="755769"/>
                </a:cubicBezTo>
                <a:lnTo>
                  <a:pt x="1650051" y="755769"/>
                </a:lnTo>
                <a:close/>
              </a:path>
            </a:pathLst>
          </a:custGeom>
          <a:solidFill>
            <a:srgbClr val="E5E1E6"/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DB0AE-5349-E9E7-11F5-483B7AFE9B61}"/>
              </a:ext>
            </a:extLst>
          </p:cNvPr>
          <p:cNvCxnSpPr>
            <a:cxnSpLocks/>
          </p:cNvCxnSpPr>
          <p:nvPr userDrawn="1"/>
        </p:nvCxnSpPr>
        <p:spPr>
          <a:xfrm>
            <a:off x="2050888" y="5133148"/>
            <a:ext cx="8112506" cy="0"/>
          </a:xfrm>
          <a:prstGeom prst="line">
            <a:avLst/>
          </a:prstGeom>
          <a:ln w="88900">
            <a:solidFill>
              <a:srgbClr val="EE2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2F8CCCEA-3A05-DE90-1411-ADDF392D91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89698" y="1623510"/>
            <a:ext cx="7503139" cy="3305497"/>
          </a:xfrm>
        </p:spPr>
        <p:txBody>
          <a:bodyPr anchor="ctr" anchorCtr="0"/>
          <a:lstStyle>
            <a:lvl1pPr algn="l">
              <a:defRPr sz="7200">
                <a:solidFill>
                  <a:srgbClr val="E5E1E6"/>
                </a:solidFill>
              </a:defRPr>
            </a:lvl1pPr>
          </a:lstStyle>
          <a:p>
            <a:r>
              <a:rPr lang="en-US" dirty="0"/>
              <a:t>TESTIMOMIAL OR QUOTE GOES HERE.</a:t>
            </a:r>
          </a:p>
        </p:txBody>
      </p:sp>
    </p:spTree>
    <p:extLst>
      <p:ext uri="{BB962C8B-B14F-4D97-AF65-F5344CB8AC3E}">
        <p14:creationId xmlns:p14="http://schemas.microsoft.com/office/powerpoint/2010/main" val="131155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401077-F6C5-6047-934C-D8AC6C11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A82E0-D05E-2A40-9155-FDBB663AC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7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066C2-2AC4-B940-A831-7E2A7A506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6270" y="6176963"/>
            <a:ext cx="42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The Global Leader in Materials Protection and Performance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43918-4085-EF4C-9452-24DBD2F6D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4322" y="6176963"/>
            <a:ext cx="629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58E20040-C938-D74C-B197-82A23B602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1" r:id="rId3"/>
    <p:sldLayoutId id="2147483669" r:id="rId4"/>
    <p:sldLayoutId id="2147483668" r:id="rId5"/>
    <p:sldLayoutId id="2147483650" r:id="rId6"/>
    <p:sldLayoutId id="2147483657" r:id="rId7"/>
    <p:sldLayoutId id="2147483670" r:id="rId8"/>
    <p:sldLayoutId id="2147483675" r:id="rId9"/>
    <p:sldLayoutId id="2147483672" r:id="rId10"/>
    <p:sldLayoutId id="2147483671" r:id="rId11"/>
    <p:sldLayoutId id="2147483673" r:id="rId12"/>
    <p:sldLayoutId id="214748366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73A3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A3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A3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A3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A3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E60B-DC7D-B966-0016-4C5808BDE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8A07D-7CFA-20E3-05B9-4EC8C33C5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Authors here</a:t>
            </a:r>
          </a:p>
        </p:txBody>
      </p:sp>
    </p:spTree>
    <p:extLst>
      <p:ext uri="{BB962C8B-B14F-4D97-AF65-F5344CB8AC3E}">
        <p14:creationId xmlns:p14="http://schemas.microsoft.com/office/powerpoint/2010/main" val="268815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95CB4-4B35-59F5-F65D-8516403F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0040-C938-D74C-B197-82A23B60236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77ED33-4F8E-F876-A9D5-CB773CB1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24" y="570451"/>
            <a:ext cx="9867530" cy="930042"/>
          </a:xfrm>
        </p:spPr>
        <p:txBody>
          <a:bodyPr>
            <a:noAutofit/>
          </a:bodyPr>
          <a:lstStyle/>
          <a:p>
            <a:r>
              <a:rPr lang="en-US" sz="4400" dirty="0"/>
              <a:t>Slide Title – Font: Arial ; Size: 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7662A-C294-4C02-AC80-C0E831F0D083}"/>
              </a:ext>
            </a:extLst>
          </p:cNvPr>
          <p:cNvSpPr txBox="1"/>
          <p:nvPr/>
        </p:nvSpPr>
        <p:spPr>
          <a:xfrm>
            <a:off x="747420" y="2575420"/>
            <a:ext cx="7935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Slide Body – Font: Arial ; Size: 28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Black Background Font Color: White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7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8E666B-356A-B73A-3E8D-A1708728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Global Leaders in Materials Protection and Performance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2C103-67BA-C46F-6E49-4B4CD091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0040-C938-D74C-B197-82A23B60236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123580-6DEE-2A48-7884-CE73B28B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6" y="571784"/>
            <a:ext cx="12074554" cy="1325563"/>
          </a:xfrm>
        </p:spPr>
        <p:txBody>
          <a:bodyPr/>
          <a:lstStyle/>
          <a:p>
            <a:r>
              <a:rPr lang="en-US" dirty="0"/>
              <a:t>Slide Title can be red over white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0BBF8A-D4DE-B52C-3866-68A3759A0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Slide Body – Font: Arial ; Size: 28</a:t>
            </a:r>
          </a:p>
          <a:p>
            <a:r>
              <a:rPr lang="en-US" sz="2800" dirty="0">
                <a:solidFill>
                  <a:schemeClr val="tx1"/>
                </a:solidFill>
              </a:rPr>
              <a:t>White Background Font Color: Black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3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784E5A-812C-BD42-7721-06F8C445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Global Leaders in Materials Protection and Performance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B4309-1147-4B6E-F814-9CA164ED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D5230-C992-4AC2-D2A5-1980301B5E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2A5BE5-B2E0-DCF7-8634-E92B3627E4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E1CFD-9FAB-2048-62BF-C805B389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5EFF-E92C-4FF1-9EDF-39DF880E6F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15AB9E-EA33-665A-763D-2D89EB3E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Global Leaders in Materials Protection and Performance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AE64E-1958-DE9F-ACC1-533304FD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20040-C938-D74C-B197-82A23B60236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81A369-0D87-988F-A7D0-80814E4EF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B38B-1155-D86E-1715-010AA08A9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4566" y="1218265"/>
            <a:ext cx="6948636" cy="330549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F57B9-2F0F-3124-D963-678A8DBCA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4566" y="4615837"/>
            <a:ext cx="6948636" cy="4720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8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PP colors">
      <a:dk1>
        <a:srgbClr val="000000"/>
      </a:dk1>
      <a:lt1>
        <a:srgbClr val="FFFFFF"/>
      </a:lt1>
      <a:dk2>
        <a:srgbClr val="101820"/>
      </a:dk2>
      <a:lt2>
        <a:srgbClr val="E7E6E6"/>
      </a:lt2>
      <a:accent1>
        <a:srgbClr val="EE2737"/>
      </a:accent1>
      <a:accent2>
        <a:srgbClr val="2F2A95"/>
      </a:accent2>
      <a:accent3>
        <a:srgbClr val="545859"/>
      </a:accent3>
      <a:accent4>
        <a:srgbClr val="FFB600"/>
      </a:accent4>
      <a:accent5>
        <a:srgbClr val="5B9BD5"/>
      </a:accent5>
      <a:accent6>
        <a:srgbClr val="2AD2C9"/>
      </a:accent6>
      <a:hlink>
        <a:srgbClr val="EE2737"/>
      </a:hlink>
      <a:folHlink>
        <a:srgbClr val="6B30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PP PowerPoint Template 2023" id="{595BFFF8-819D-274C-802F-918E5DFD985A}" vid="{E74512C4-6938-1143-9BFC-0C1375A513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3b307f-7fca-4382-80b0-25095b58666c" xsi:nil="true"/>
    <lcf76f155ced4ddcb4097134ff3c332f xmlns="95734bdf-68e9-4131-97fe-435ed125de0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E0C7429E798498E5CE067CD7FFED4" ma:contentTypeVersion="18" ma:contentTypeDescription="Create a new document." ma:contentTypeScope="" ma:versionID="7053f8d5236db729167aa5a1e83c2c73">
  <xsd:schema xmlns:xsd="http://www.w3.org/2001/XMLSchema" xmlns:xs="http://www.w3.org/2001/XMLSchema" xmlns:p="http://schemas.microsoft.com/office/2006/metadata/properties" xmlns:ns2="95734bdf-68e9-4131-97fe-435ed125de0d" xmlns:ns3="743b307f-7fca-4382-80b0-25095b58666c" targetNamespace="http://schemas.microsoft.com/office/2006/metadata/properties" ma:root="true" ma:fieldsID="b28b28dfc534cbbb3cbe5be5f03d49d5" ns2:_="" ns3:_="">
    <xsd:import namespace="95734bdf-68e9-4131-97fe-435ed125de0d"/>
    <xsd:import namespace="743b307f-7fca-4382-80b0-25095b5866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34bdf-68e9-4131-97fe-435ed125d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cb6ddf5-5cf6-4ba2-b010-f74705bf8e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b307f-7fca-4382-80b0-25095b58666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33439b-e7eb-44d1-b56b-211a1b43c70f}" ma:internalName="TaxCatchAll" ma:showField="CatchAllData" ma:web="743b307f-7fca-4382-80b0-25095b5866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7CB2D4-4DD9-4443-B3FE-C71DED5249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94836A-8B3A-4D7D-AAAF-00F840AE1996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743b307f-7fca-4382-80b0-25095b58666c"/>
    <ds:schemaRef ds:uri="1328bb8b-9f7e-40ae-bc1e-5a9791d1c5a5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04C794B-8313-4CF7-920A-058A89E833FA}"/>
</file>

<file path=docProps/app.xml><?xml version="1.0" encoding="utf-8"?>
<Properties xmlns="http://schemas.openxmlformats.org/officeDocument/2006/extended-properties" xmlns:vt="http://schemas.openxmlformats.org/officeDocument/2006/docPropsVTypes">
  <Template>AMPP PowerPoint Template</Template>
  <TotalTime>6</TotalTime>
  <Words>82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Title here</vt:lpstr>
      <vt:lpstr>Slide Title – Font: Arial ; Size: 44</vt:lpstr>
      <vt:lpstr>Slide Title can be red over white background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Kierstianna Greenstein</dc:creator>
  <cp:lastModifiedBy>Kierstianna Greenstein</cp:lastModifiedBy>
  <cp:revision>1</cp:revision>
  <dcterms:created xsi:type="dcterms:W3CDTF">2025-01-06T19:39:36Z</dcterms:created>
  <dcterms:modified xsi:type="dcterms:W3CDTF">2025-01-06T19:45:36Z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0x0101004A6E0C7429E798498E5CE067CD7FFED4</vt:lpwstr>
  </property>
  <property fmtid="{D5CDD505-2E9C-101B-9397-08002B2CF9AE}" pid="3" name="_dlc_DocIdItemGuid">
    <vt:lpwstr>80b5b283-481d-407a-8c40-cf30e0d66686</vt:lpwstr>
  </property>
  <property fmtid="{D5CDD505-2E9C-101B-9397-08002B2CF9AE}" pid="4" name="Order">
    <vt:r8>1900</vt:r8>
  </property>
  <property fmtid="{D5CDD505-2E9C-101B-9397-08002B2CF9AE}" pid="5" name="MediaServiceImageTags">
    <vt:lpwstr/>
  </property>
</Properties>
</file>