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9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59" d="100"/>
          <a:sy n="59" d="100"/>
        </p:scale>
        <p:origin x="84" y="2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D3AE9D-A5EB-1FB8-0E46-CCE2E4A84AF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413CF7F-905E-BBA2-ACC7-B2E83DE536F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18474CD-2923-0F80-989D-12DEF7E35F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9F76D2-0DBA-4B0C-A2F1-C78B4E5958BE}" type="datetimeFigureOut">
              <a:rPr lang="en-US" smtClean="0"/>
              <a:t>3/13/2026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76702C5-CEA7-C16F-80A2-F3D174ABF8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CF9CD6C-1AD0-C466-991F-406E3F690B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6B808-80FF-43F0-8167-91159B19D7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83243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8613EC-3DB9-643F-CDBD-BDCA33C3DA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08AC72B-E119-C0D0-E665-42A3A8B8F6F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1B810B5-3B26-8253-1D9B-FCEEBCA53D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9F76D2-0DBA-4B0C-A2F1-C78B4E5958BE}" type="datetimeFigureOut">
              <a:rPr lang="en-US" smtClean="0"/>
              <a:t>3/13/2026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FB6F068-7F38-D23A-599E-5FA9B2E9D4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C5B8A91-DCD1-44A0-5BAE-788E53E19E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6B808-80FF-43F0-8167-91159B19D7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08415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5E57C48-752F-09CF-C826-B63138FE302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E7826D7-0B93-3F60-9CA2-BD3D68049C7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533B99B-4258-B0BB-2DFB-AAC774DB99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9F76D2-0DBA-4B0C-A2F1-C78B4E5958BE}" type="datetimeFigureOut">
              <a:rPr lang="en-US" smtClean="0"/>
              <a:t>3/13/2026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8CC0206-867A-5936-46AB-A275A8B65A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934EF8-DE10-2EF4-D779-3092E02760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6B808-80FF-43F0-8167-91159B19D7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866352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A blue and green planet&#10;&#10;Description automatically generated">
            <a:extLst>
              <a:ext uri="{FF2B5EF4-FFF2-40B4-BE49-F238E27FC236}">
                <a16:creationId xmlns:a16="http://schemas.microsoft.com/office/drawing/2014/main" id="{1734D7E1-AB5C-6711-9B61-7386D4F9F0C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8496" y="245852"/>
            <a:ext cx="1481313" cy="534174"/>
          </a:xfrm>
          <a:prstGeom prst="rect">
            <a:avLst/>
          </a:prstGeom>
        </p:spPr>
      </p:pic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011BDB52-D875-53CA-F34E-AD17582E766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142478" y="266270"/>
            <a:ext cx="10049522" cy="50312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267" b="1">
                <a:solidFill>
                  <a:schemeClr val="accent2"/>
                </a:solidFill>
              </a:defRPr>
            </a:lvl1pPr>
          </a:lstStyle>
          <a:p>
            <a:r>
              <a:rPr lang="en-US" dirty="0">
                <a:solidFill>
                  <a:schemeClr val="tx1"/>
                </a:solidFill>
              </a:rPr>
              <a:t>Artificial Intelligence Workshop</a:t>
            </a:r>
            <a:r>
              <a:rPr lang="en-US" dirty="0">
                <a:solidFill>
                  <a:schemeClr val="tx2"/>
                </a:solidFill>
              </a:rPr>
              <a:t>  </a:t>
            </a:r>
            <a:r>
              <a:rPr lang="en-US" dirty="0">
                <a:solidFill>
                  <a:schemeClr val="accent1"/>
                </a:solidFill>
              </a:rPr>
              <a:t>|</a:t>
            </a:r>
            <a:r>
              <a:rPr lang="en-US" dirty="0">
                <a:solidFill>
                  <a:schemeClr val="tx2"/>
                </a:solidFill>
              </a:rPr>
              <a:t>  Pittsburgh, Pennsylvania</a:t>
            </a:r>
            <a:br>
              <a:rPr lang="en-US" dirty="0">
                <a:solidFill>
                  <a:schemeClr val="tx2"/>
                </a:solidFill>
              </a:rPr>
            </a:br>
            <a:fld id="{4930D01F-1866-443D-BD38-3E6324F2B65B}" type="datetime2">
              <a:rPr lang="en-US" sz="1600" smtClean="0">
                <a:solidFill>
                  <a:schemeClr val="tx2"/>
                </a:solidFill>
              </a:rPr>
              <a:pPr/>
              <a:t>Friday, March 13, 2026</a:t>
            </a:fld>
            <a:endParaRPr lang="en-US" sz="16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11236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4AA4DF-E18D-A610-C682-1869E241CA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019019-03B8-BE0F-8EE7-1CC90DC0DE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2AF54CD-11DC-F97B-8046-712354DEB0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9F76D2-0DBA-4B0C-A2F1-C78B4E5958BE}" type="datetimeFigureOut">
              <a:rPr lang="en-US" smtClean="0"/>
              <a:t>3/13/2026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D2B2A39-9C62-1D3F-057D-D8A06FDAD5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C9A4E42-3445-1F99-E362-3DE2647A67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6B808-80FF-43F0-8167-91159B19D7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41027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9B793C-FA2A-FC46-CBA9-10626DA66C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CDA389C-86A7-4645-4C98-1B9F23F639E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C8C44A-9CC0-F8EA-5A58-BA7F340D75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9F76D2-0DBA-4B0C-A2F1-C78B4E5958BE}" type="datetimeFigureOut">
              <a:rPr lang="en-US" smtClean="0"/>
              <a:t>3/13/2026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008A98-4E2A-A8CE-F23D-1CB605F96B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60CDA33-92D7-BB7F-6971-E9E6196A63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6B808-80FF-43F0-8167-91159B19D7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95131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402AD2-D973-AA47-DD69-00C4F205E2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84931C-6D7E-69D7-628B-F6F5CDE73EA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96185B7-11C1-3FB8-5F9B-E3CC48FFE5D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EA2B97B-602F-AE65-A441-B987EEB02A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9F76D2-0DBA-4B0C-A2F1-C78B4E5958BE}" type="datetimeFigureOut">
              <a:rPr lang="en-US" smtClean="0"/>
              <a:t>3/13/2026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23A4E2B-600B-17C2-F9B2-CC4AE158BC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FC9FBC8-CA1E-B29B-1E71-AA9F5DE3B2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6B808-80FF-43F0-8167-91159B19D7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80596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FB5DF2-A5AE-C0D2-6E54-5F56CD18AB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98DE3F0-63BB-34BF-9B8B-F2815DBA1CD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D1A7227-D903-371C-6FCD-A2B495FF22D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FAF0742-0383-4079-3E45-2840D2178DF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714CB33-2C23-040D-D7B4-EB337A25520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C04CEDE-A28E-39AF-2E72-6BC7463646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9F76D2-0DBA-4B0C-A2F1-C78B4E5958BE}" type="datetimeFigureOut">
              <a:rPr lang="en-US" smtClean="0"/>
              <a:t>3/13/2026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74631F2-1E97-8199-16D0-E5E7EB2244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6FC2BB0-7A48-8E8A-2B4E-3EACBC30B9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6B808-80FF-43F0-8167-91159B19D7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55108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887318-FDE5-6CCA-F920-8ABAD1B6C8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30BAD8D-589B-6522-589F-611ED96F73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9F76D2-0DBA-4B0C-A2F1-C78B4E5958BE}" type="datetimeFigureOut">
              <a:rPr lang="en-US" smtClean="0"/>
              <a:t>3/13/2026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F758385-471A-473C-8A98-BB863A3F49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624EF97-2262-78F3-72BB-AA8EFC3D96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6B808-80FF-43F0-8167-91159B19D7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94303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7D170D2-A8E7-EB56-BAE6-1097178D1A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9F76D2-0DBA-4B0C-A2F1-C78B4E5958BE}" type="datetimeFigureOut">
              <a:rPr lang="en-US" smtClean="0"/>
              <a:t>3/13/2026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AB4D87E-3DB9-ACE8-033C-A133B8067C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C50DCD6-9D29-8310-6AA9-1CCF9FC2F1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6B808-80FF-43F0-8167-91159B19D7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87073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660C8B-4EE6-FE89-E75C-25963CFF16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4ADB04-0224-4D1D-3476-46F4E6351A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0BB2EE1-6EFD-6FB7-01FD-EAEE7B3863D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7BCACB7-BFCA-EBBC-84BC-210DBA5E14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9F76D2-0DBA-4B0C-A2F1-C78B4E5958BE}" type="datetimeFigureOut">
              <a:rPr lang="en-US" smtClean="0"/>
              <a:t>3/13/2026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4ADDAF8-3EF2-D63E-558F-F4BB366DD0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6D69AC2-BA34-1495-8469-422D905E2E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6B808-80FF-43F0-8167-91159B19D7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39833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7DA13B-CFD1-9628-8672-F6AF2D0382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D1DB310-634E-6714-0DAD-8E9CDBB1947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598A7A3-FBF7-C95A-B951-C766596803A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C097F52-0C2B-8069-22EB-26C7C16CA6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9F76D2-0DBA-4B0C-A2F1-C78B4E5958BE}" type="datetimeFigureOut">
              <a:rPr lang="en-US" smtClean="0"/>
              <a:t>3/13/2026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F78F080-5D9F-E630-6ED3-09CEDD09D1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5981D2B-B975-FB5D-6E9C-322628BBA6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6B808-80FF-43F0-8167-91159B19D7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66573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6B989AD-D45C-E16F-8DBC-C5D628AE4A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5D75E1D-00D4-40E2-0B2C-FB900436B24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B2C7FAE-638F-1ED3-5546-800A1FE6483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29F76D2-0DBA-4B0C-A2F1-C78B4E5958BE}" type="datetimeFigureOut">
              <a:rPr lang="en-US" smtClean="0"/>
              <a:t>3/13/2026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26BAD18-7A6C-3257-54B7-1028A91B033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2F41E7D-4CE9-61A4-F495-5BC7E8BFC24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E96B808-80FF-43F0-8167-91159B19D7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561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95B79CA-1CB8-A133-67D7-E2B7AC1F94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F39F14FF-A7F5-E4B8-C7ED-B351A319F61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71525" y="221971"/>
            <a:ext cx="10027806" cy="6164762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64EF4CE4-9DD1-5A8A-2563-7E520B312084}"/>
              </a:ext>
            </a:extLst>
          </p:cNvPr>
          <p:cNvSpPr txBox="1"/>
          <p:nvPr/>
        </p:nvSpPr>
        <p:spPr>
          <a:xfrm>
            <a:off x="7663805" y="779784"/>
            <a:ext cx="248998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/Author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(s)</a:t>
            </a:r>
          </a:p>
        </p:txBody>
      </p:sp>
    </p:spTree>
    <p:extLst>
      <p:ext uri="{BB962C8B-B14F-4D97-AF65-F5344CB8AC3E}">
        <p14:creationId xmlns:p14="http://schemas.microsoft.com/office/powerpoint/2010/main" val="257512152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5</Words>
  <Application>Microsoft Office PowerPoint</Application>
  <PresentationFormat>Widescreen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1_Office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Otto Pfefferkorn</dc:creator>
  <cp:lastModifiedBy>Otto Pfefferkorn</cp:lastModifiedBy>
  <cp:revision>1</cp:revision>
  <dcterms:created xsi:type="dcterms:W3CDTF">2026-03-13T13:45:37Z</dcterms:created>
  <dcterms:modified xsi:type="dcterms:W3CDTF">2026-03-13T13:46:40Z</dcterms:modified>
</cp:coreProperties>
</file>