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1"/>
  </p:sldMasterIdLst>
  <p:sldIdLst>
    <p:sldId id="256" r:id="rId2"/>
    <p:sldId id="284" r:id="rId3"/>
    <p:sldId id="269" r:id="rId4"/>
    <p:sldId id="257" r:id="rId5"/>
    <p:sldId id="258" r:id="rId6"/>
    <p:sldId id="270" r:id="rId7"/>
    <p:sldId id="259" r:id="rId8"/>
    <p:sldId id="271" r:id="rId9"/>
    <p:sldId id="272" r:id="rId10"/>
    <p:sldId id="275" r:id="rId11"/>
    <p:sldId id="276" r:id="rId12"/>
    <p:sldId id="273" r:id="rId13"/>
    <p:sldId id="274" r:id="rId14"/>
    <p:sldId id="260" r:id="rId15"/>
    <p:sldId id="277" r:id="rId16"/>
    <p:sldId id="278" r:id="rId17"/>
    <p:sldId id="279" r:id="rId18"/>
    <p:sldId id="281" r:id="rId19"/>
    <p:sldId id="282" r:id="rId20"/>
    <p:sldId id="283" r:id="rId21"/>
    <p:sldId id="26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198"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wman, Sara E" userId="fe3134f5-a5dc-400a-b676-abb592bd4073" providerId="ADAL" clId="{867FC1AC-3AAB-44C5-9C9B-0FB4F4FFF3AE}"/>
    <pc:docChg chg="undo custSel addSld delSld modSld sldOrd">
      <pc:chgData name="Bowman, Sara E" userId="fe3134f5-a5dc-400a-b676-abb592bd4073" providerId="ADAL" clId="{867FC1AC-3AAB-44C5-9C9B-0FB4F4FFF3AE}" dt="2026-06-01T14:12:18.087" v="817" actId="47"/>
      <pc:docMkLst>
        <pc:docMk/>
      </pc:docMkLst>
      <pc:sldChg chg="modSp mod">
        <pc:chgData name="Bowman, Sara E" userId="fe3134f5-a5dc-400a-b676-abb592bd4073" providerId="ADAL" clId="{867FC1AC-3AAB-44C5-9C9B-0FB4F4FFF3AE}" dt="2026-05-28T20:54:07.950" v="594" actId="207"/>
        <pc:sldMkLst>
          <pc:docMk/>
          <pc:sldMk cId="0" sldId="256"/>
        </pc:sldMkLst>
        <pc:spChg chg="mod">
          <ac:chgData name="Bowman, Sara E" userId="fe3134f5-a5dc-400a-b676-abb592bd4073" providerId="ADAL" clId="{867FC1AC-3AAB-44C5-9C9B-0FB4F4FFF3AE}" dt="2026-05-28T20:54:07.950" v="594" actId="207"/>
          <ac:spMkLst>
            <pc:docMk/>
            <pc:sldMk cId="0" sldId="256"/>
            <ac:spMk id="2" creationId="{00000000-0000-0000-0000-000000000000}"/>
          </ac:spMkLst>
        </pc:spChg>
        <pc:spChg chg="mod">
          <ac:chgData name="Bowman, Sara E" userId="fe3134f5-a5dc-400a-b676-abb592bd4073" providerId="ADAL" clId="{867FC1AC-3AAB-44C5-9C9B-0FB4F4FFF3AE}" dt="2026-05-28T20:53:17.777" v="592"/>
          <ac:spMkLst>
            <pc:docMk/>
            <pc:sldMk cId="0" sldId="256"/>
            <ac:spMk id="3" creationId="{00000000-0000-0000-0000-000000000000}"/>
          </ac:spMkLst>
        </pc:spChg>
      </pc:sldChg>
      <pc:sldChg chg="modSp mod">
        <pc:chgData name="Bowman, Sara E" userId="fe3134f5-a5dc-400a-b676-abb592bd4073" providerId="ADAL" clId="{867FC1AC-3AAB-44C5-9C9B-0FB4F4FFF3AE}" dt="2026-05-28T20:54:27.184" v="596" actId="255"/>
        <pc:sldMkLst>
          <pc:docMk/>
          <pc:sldMk cId="0" sldId="257"/>
        </pc:sldMkLst>
        <pc:spChg chg="mod">
          <ac:chgData name="Bowman, Sara E" userId="fe3134f5-a5dc-400a-b676-abb592bd4073" providerId="ADAL" clId="{867FC1AC-3AAB-44C5-9C9B-0FB4F4FFF3AE}" dt="2026-05-28T20:53:17.777" v="592"/>
          <ac:spMkLst>
            <pc:docMk/>
            <pc:sldMk cId="0" sldId="257"/>
            <ac:spMk id="2" creationId="{00000000-0000-0000-0000-000000000000}"/>
          </ac:spMkLst>
        </pc:spChg>
        <pc:spChg chg="mod">
          <ac:chgData name="Bowman, Sara E" userId="fe3134f5-a5dc-400a-b676-abb592bd4073" providerId="ADAL" clId="{867FC1AC-3AAB-44C5-9C9B-0FB4F4FFF3AE}" dt="2026-05-28T20:54:27.184" v="596" actId="255"/>
          <ac:spMkLst>
            <pc:docMk/>
            <pc:sldMk cId="0" sldId="257"/>
            <ac:spMk id="3" creationId="{00000000-0000-0000-0000-000000000000}"/>
          </ac:spMkLst>
        </pc:spChg>
      </pc:sldChg>
      <pc:sldChg chg="modSp add del mod">
        <pc:chgData name="Bowman, Sara E" userId="fe3134f5-a5dc-400a-b676-abb592bd4073" providerId="ADAL" clId="{867FC1AC-3AAB-44C5-9C9B-0FB4F4FFF3AE}" dt="2026-06-01T14:12:18.087" v="817" actId="47"/>
        <pc:sldMkLst>
          <pc:docMk/>
          <pc:sldMk cId="0" sldId="258"/>
        </pc:sldMkLst>
        <pc:spChg chg="mod">
          <ac:chgData name="Bowman, Sara E" userId="fe3134f5-a5dc-400a-b676-abb592bd4073" providerId="ADAL" clId="{867FC1AC-3AAB-44C5-9C9B-0FB4F4FFF3AE}" dt="2026-05-28T20:55:07.684" v="601" actId="207"/>
          <ac:spMkLst>
            <pc:docMk/>
            <pc:sldMk cId="0" sldId="258"/>
            <ac:spMk id="2" creationId="{00000000-0000-0000-0000-000000000000}"/>
          </ac:spMkLst>
        </pc:spChg>
        <pc:spChg chg="mod">
          <ac:chgData name="Bowman, Sara E" userId="fe3134f5-a5dc-400a-b676-abb592bd4073" providerId="ADAL" clId="{867FC1AC-3AAB-44C5-9C9B-0FB4F4FFF3AE}" dt="2026-06-01T14:12:03.472" v="815" actId="6549"/>
          <ac:spMkLst>
            <pc:docMk/>
            <pc:sldMk cId="0" sldId="258"/>
            <ac:spMk id="3" creationId="{00000000-0000-0000-0000-000000000000}"/>
          </ac:spMkLst>
        </pc:spChg>
      </pc:sldChg>
      <pc:sldChg chg="modSp mod">
        <pc:chgData name="Bowman, Sara E" userId="fe3134f5-a5dc-400a-b676-abb592bd4073" providerId="ADAL" clId="{867FC1AC-3AAB-44C5-9C9B-0FB4F4FFF3AE}" dt="2026-05-28T20:55:39.115" v="608" actId="27636"/>
        <pc:sldMkLst>
          <pc:docMk/>
          <pc:sldMk cId="0" sldId="259"/>
        </pc:sldMkLst>
        <pc:spChg chg="mod">
          <ac:chgData name="Bowman, Sara E" userId="fe3134f5-a5dc-400a-b676-abb592bd4073" providerId="ADAL" clId="{867FC1AC-3AAB-44C5-9C9B-0FB4F4FFF3AE}" dt="2026-05-28T20:55:26.761" v="605" actId="122"/>
          <ac:spMkLst>
            <pc:docMk/>
            <pc:sldMk cId="0" sldId="259"/>
            <ac:spMk id="2" creationId="{00000000-0000-0000-0000-000000000000}"/>
          </ac:spMkLst>
        </pc:spChg>
        <pc:spChg chg="mod">
          <ac:chgData name="Bowman, Sara E" userId="fe3134f5-a5dc-400a-b676-abb592bd4073" providerId="ADAL" clId="{867FC1AC-3AAB-44C5-9C9B-0FB4F4FFF3AE}" dt="2026-05-28T20:55:39.115" v="608" actId="27636"/>
          <ac:spMkLst>
            <pc:docMk/>
            <pc:sldMk cId="0" sldId="259"/>
            <ac:spMk id="3" creationId="{00000000-0000-0000-0000-000000000000}"/>
          </ac:spMkLst>
        </pc:spChg>
      </pc:sldChg>
      <pc:sldChg chg="modSp mod">
        <pc:chgData name="Bowman, Sara E" userId="fe3134f5-a5dc-400a-b676-abb592bd4073" providerId="ADAL" clId="{867FC1AC-3AAB-44C5-9C9B-0FB4F4FFF3AE}" dt="2026-05-28T20:59:52.674" v="644" actId="122"/>
        <pc:sldMkLst>
          <pc:docMk/>
          <pc:sldMk cId="0" sldId="260"/>
        </pc:sldMkLst>
        <pc:spChg chg="mod">
          <ac:chgData name="Bowman, Sara E" userId="fe3134f5-a5dc-400a-b676-abb592bd4073" providerId="ADAL" clId="{867FC1AC-3AAB-44C5-9C9B-0FB4F4FFF3AE}" dt="2026-05-28T20:59:52.674" v="644" actId="122"/>
          <ac:spMkLst>
            <pc:docMk/>
            <pc:sldMk cId="0" sldId="260"/>
            <ac:spMk id="2" creationId="{00000000-0000-0000-0000-000000000000}"/>
          </ac:spMkLst>
        </pc:spChg>
        <pc:spChg chg="mod">
          <ac:chgData name="Bowman, Sara E" userId="fe3134f5-a5dc-400a-b676-abb592bd4073" providerId="ADAL" clId="{867FC1AC-3AAB-44C5-9C9B-0FB4F4FFF3AE}" dt="2026-05-28T20:53:17.777" v="592"/>
          <ac:spMkLst>
            <pc:docMk/>
            <pc:sldMk cId="0" sldId="260"/>
            <ac:spMk id="3" creationId="{00000000-0000-0000-0000-000000000000}"/>
          </ac:spMkLst>
        </pc:spChg>
      </pc:sldChg>
      <pc:sldChg chg="modSp del mod">
        <pc:chgData name="Bowman, Sara E" userId="fe3134f5-a5dc-400a-b676-abb592bd4073" providerId="ADAL" clId="{867FC1AC-3AAB-44C5-9C9B-0FB4F4FFF3AE}" dt="2026-05-28T20:30:09.216" v="375" actId="47"/>
        <pc:sldMkLst>
          <pc:docMk/>
          <pc:sldMk cId="0" sldId="261"/>
        </pc:sldMkLst>
        <pc:spChg chg="mod">
          <ac:chgData name="Bowman, Sara E" userId="fe3134f5-a5dc-400a-b676-abb592bd4073" providerId="ADAL" clId="{867FC1AC-3AAB-44C5-9C9B-0FB4F4FFF3AE}" dt="2026-05-28T18:42:21.330" v="157" actId="20577"/>
          <ac:spMkLst>
            <pc:docMk/>
            <pc:sldMk cId="0" sldId="261"/>
            <ac:spMk id="3" creationId="{00000000-0000-0000-0000-000000000000}"/>
          </ac:spMkLst>
        </pc:spChg>
      </pc:sldChg>
      <pc:sldChg chg="modSp del mod">
        <pc:chgData name="Bowman, Sara E" userId="fe3134f5-a5dc-400a-b676-abb592bd4073" providerId="ADAL" clId="{867FC1AC-3AAB-44C5-9C9B-0FB4F4FFF3AE}" dt="2026-05-28T20:39:19.214" v="480" actId="47"/>
        <pc:sldMkLst>
          <pc:docMk/>
          <pc:sldMk cId="0" sldId="262"/>
        </pc:sldMkLst>
        <pc:spChg chg="mod">
          <ac:chgData name="Bowman, Sara E" userId="fe3134f5-a5dc-400a-b676-abb592bd4073" providerId="ADAL" clId="{867FC1AC-3AAB-44C5-9C9B-0FB4F4FFF3AE}" dt="2026-05-28T18:42:33.819" v="160" actId="20577"/>
          <ac:spMkLst>
            <pc:docMk/>
            <pc:sldMk cId="0" sldId="262"/>
            <ac:spMk id="3" creationId="{00000000-0000-0000-0000-000000000000}"/>
          </ac:spMkLst>
        </pc:spChg>
      </pc:sldChg>
      <pc:sldChg chg="del">
        <pc:chgData name="Bowman, Sara E" userId="fe3134f5-a5dc-400a-b676-abb592bd4073" providerId="ADAL" clId="{867FC1AC-3AAB-44C5-9C9B-0FB4F4FFF3AE}" dt="2026-05-28T20:39:21.547" v="481" actId="47"/>
        <pc:sldMkLst>
          <pc:docMk/>
          <pc:sldMk cId="0" sldId="263"/>
        </pc:sldMkLst>
      </pc:sldChg>
      <pc:sldChg chg="del">
        <pc:chgData name="Bowman, Sara E" userId="fe3134f5-a5dc-400a-b676-abb592bd4073" providerId="ADAL" clId="{867FC1AC-3AAB-44C5-9C9B-0FB4F4FFF3AE}" dt="2026-05-28T20:39:23.265" v="482" actId="47"/>
        <pc:sldMkLst>
          <pc:docMk/>
          <pc:sldMk cId="0" sldId="264"/>
        </pc:sldMkLst>
      </pc:sldChg>
      <pc:sldChg chg="modSp del mod">
        <pc:chgData name="Bowman, Sara E" userId="fe3134f5-a5dc-400a-b676-abb592bd4073" providerId="ADAL" clId="{867FC1AC-3AAB-44C5-9C9B-0FB4F4FFF3AE}" dt="2026-05-28T20:39:24.396" v="483" actId="47"/>
        <pc:sldMkLst>
          <pc:docMk/>
          <pc:sldMk cId="0" sldId="265"/>
        </pc:sldMkLst>
        <pc:spChg chg="mod">
          <ac:chgData name="Bowman, Sara E" userId="fe3134f5-a5dc-400a-b676-abb592bd4073" providerId="ADAL" clId="{867FC1AC-3AAB-44C5-9C9B-0FB4F4FFF3AE}" dt="2026-05-28T18:27:33.233" v="59" actId="27636"/>
          <ac:spMkLst>
            <pc:docMk/>
            <pc:sldMk cId="0" sldId="265"/>
            <ac:spMk id="2" creationId="{00000000-0000-0000-0000-000000000000}"/>
          </ac:spMkLst>
        </pc:spChg>
      </pc:sldChg>
      <pc:sldChg chg="del">
        <pc:chgData name="Bowman, Sara E" userId="fe3134f5-a5dc-400a-b676-abb592bd4073" providerId="ADAL" clId="{867FC1AC-3AAB-44C5-9C9B-0FB4F4FFF3AE}" dt="2026-05-28T20:39:26.959" v="484" actId="47"/>
        <pc:sldMkLst>
          <pc:docMk/>
          <pc:sldMk cId="0" sldId="266"/>
        </pc:sldMkLst>
      </pc:sldChg>
      <pc:sldChg chg="modSp mod">
        <pc:chgData name="Bowman, Sara E" userId="fe3134f5-a5dc-400a-b676-abb592bd4073" providerId="ADAL" clId="{867FC1AC-3AAB-44C5-9C9B-0FB4F4FFF3AE}" dt="2026-05-28T21:02:33.104" v="671" actId="255"/>
        <pc:sldMkLst>
          <pc:docMk/>
          <pc:sldMk cId="0" sldId="267"/>
        </pc:sldMkLst>
        <pc:spChg chg="mod">
          <ac:chgData name="Bowman, Sara E" userId="fe3134f5-a5dc-400a-b676-abb592bd4073" providerId="ADAL" clId="{867FC1AC-3AAB-44C5-9C9B-0FB4F4FFF3AE}" dt="2026-05-28T21:02:22.687" v="670" actId="122"/>
          <ac:spMkLst>
            <pc:docMk/>
            <pc:sldMk cId="0" sldId="267"/>
            <ac:spMk id="2" creationId="{00000000-0000-0000-0000-000000000000}"/>
          </ac:spMkLst>
        </pc:spChg>
        <pc:spChg chg="mod">
          <ac:chgData name="Bowman, Sara E" userId="fe3134f5-a5dc-400a-b676-abb592bd4073" providerId="ADAL" clId="{867FC1AC-3AAB-44C5-9C9B-0FB4F4FFF3AE}" dt="2026-05-28T21:02:33.104" v="671" actId="255"/>
          <ac:spMkLst>
            <pc:docMk/>
            <pc:sldMk cId="0" sldId="267"/>
            <ac:spMk id="3" creationId="{00000000-0000-0000-0000-000000000000}"/>
          </ac:spMkLst>
        </pc:spChg>
      </pc:sldChg>
      <pc:sldChg chg="new del">
        <pc:chgData name="Bowman, Sara E" userId="fe3134f5-a5dc-400a-b676-abb592bd4073" providerId="ADAL" clId="{867FC1AC-3AAB-44C5-9C9B-0FB4F4FFF3AE}" dt="2026-05-28T18:24:32.096" v="22" actId="47"/>
        <pc:sldMkLst>
          <pc:docMk/>
          <pc:sldMk cId="585243048" sldId="268"/>
        </pc:sldMkLst>
      </pc:sldChg>
      <pc:sldChg chg="modSp new mod">
        <pc:chgData name="Bowman, Sara E" userId="fe3134f5-a5dc-400a-b676-abb592bd4073" providerId="ADAL" clId="{867FC1AC-3AAB-44C5-9C9B-0FB4F4FFF3AE}" dt="2026-06-01T14:11:46.450" v="810" actId="207"/>
        <pc:sldMkLst>
          <pc:docMk/>
          <pc:sldMk cId="1401353789" sldId="269"/>
        </pc:sldMkLst>
        <pc:spChg chg="mod">
          <ac:chgData name="Bowman, Sara E" userId="fe3134f5-a5dc-400a-b676-abb592bd4073" providerId="ADAL" clId="{867FC1AC-3AAB-44C5-9C9B-0FB4F4FFF3AE}" dt="2026-05-28T20:53:17.777" v="592"/>
          <ac:spMkLst>
            <pc:docMk/>
            <pc:sldMk cId="1401353789" sldId="269"/>
            <ac:spMk id="2" creationId="{CD0087A2-13BD-FC05-2961-AA97ED9BB233}"/>
          </ac:spMkLst>
        </pc:spChg>
        <pc:spChg chg="mod">
          <ac:chgData name="Bowman, Sara E" userId="fe3134f5-a5dc-400a-b676-abb592bd4073" providerId="ADAL" clId="{867FC1AC-3AAB-44C5-9C9B-0FB4F4FFF3AE}" dt="2026-06-01T14:11:46.450" v="810" actId="207"/>
          <ac:spMkLst>
            <pc:docMk/>
            <pc:sldMk cId="1401353789" sldId="269"/>
            <ac:spMk id="3" creationId="{58B4BB67-412A-137B-2CA6-AA6CB56C8AD7}"/>
          </ac:spMkLst>
        </pc:spChg>
      </pc:sldChg>
      <pc:sldChg chg="modSp new del mod">
        <pc:chgData name="Bowman, Sara E" userId="fe3134f5-a5dc-400a-b676-abb592bd4073" providerId="ADAL" clId="{867FC1AC-3AAB-44C5-9C9B-0FB4F4FFF3AE}" dt="2026-05-28T18:27:17.023" v="54" actId="47"/>
        <pc:sldMkLst>
          <pc:docMk/>
          <pc:sldMk cId="387784319" sldId="270"/>
        </pc:sldMkLst>
        <pc:spChg chg="mod">
          <ac:chgData name="Bowman, Sara E" userId="fe3134f5-a5dc-400a-b676-abb592bd4073" providerId="ADAL" clId="{867FC1AC-3AAB-44C5-9C9B-0FB4F4FFF3AE}" dt="2026-05-28T18:26:37.034" v="43" actId="255"/>
          <ac:spMkLst>
            <pc:docMk/>
            <pc:sldMk cId="387784319" sldId="270"/>
            <ac:spMk id="2" creationId="{D2F5EDFE-87F4-551C-EFDE-ABB7D21CF210}"/>
          </ac:spMkLst>
        </pc:spChg>
        <pc:spChg chg="mod">
          <ac:chgData name="Bowman, Sara E" userId="fe3134f5-a5dc-400a-b676-abb592bd4073" providerId="ADAL" clId="{867FC1AC-3AAB-44C5-9C9B-0FB4F4FFF3AE}" dt="2026-05-28T18:26:54.544" v="44"/>
          <ac:spMkLst>
            <pc:docMk/>
            <pc:sldMk cId="387784319" sldId="270"/>
            <ac:spMk id="3" creationId="{C6899B90-59A5-35F2-CE9D-5DF87BA5DACD}"/>
          </ac:spMkLst>
        </pc:spChg>
      </pc:sldChg>
      <pc:sldChg chg="modSp add mod">
        <pc:chgData name="Bowman, Sara E" userId="fe3134f5-a5dc-400a-b676-abb592bd4073" providerId="ADAL" clId="{867FC1AC-3AAB-44C5-9C9B-0FB4F4FFF3AE}" dt="2026-05-28T20:55:21.199" v="604" actId="122"/>
        <pc:sldMkLst>
          <pc:docMk/>
          <pc:sldMk cId="2203481886" sldId="270"/>
        </pc:sldMkLst>
        <pc:spChg chg="mod">
          <ac:chgData name="Bowman, Sara E" userId="fe3134f5-a5dc-400a-b676-abb592bd4073" providerId="ADAL" clId="{867FC1AC-3AAB-44C5-9C9B-0FB4F4FFF3AE}" dt="2026-05-28T20:55:21.199" v="604" actId="122"/>
          <ac:spMkLst>
            <pc:docMk/>
            <pc:sldMk cId="2203481886" sldId="270"/>
            <ac:spMk id="2" creationId="{00000000-0000-0000-0000-000000000000}"/>
          </ac:spMkLst>
        </pc:spChg>
        <pc:spChg chg="mod">
          <ac:chgData name="Bowman, Sara E" userId="fe3134f5-a5dc-400a-b676-abb592bd4073" providerId="ADAL" clId="{867FC1AC-3AAB-44C5-9C9B-0FB4F4FFF3AE}" dt="2026-05-28T20:55:17.285" v="603" actId="27636"/>
          <ac:spMkLst>
            <pc:docMk/>
            <pc:sldMk cId="2203481886" sldId="270"/>
            <ac:spMk id="3" creationId="{00000000-0000-0000-0000-000000000000}"/>
          </ac:spMkLst>
        </pc:spChg>
      </pc:sldChg>
      <pc:sldChg chg="new del">
        <pc:chgData name="Bowman, Sara E" userId="fe3134f5-a5dc-400a-b676-abb592bd4073" providerId="ADAL" clId="{867FC1AC-3AAB-44C5-9C9B-0FB4F4FFF3AE}" dt="2026-05-28T18:30:01.144" v="66" actId="47"/>
        <pc:sldMkLst>
          <pc:docMk/>
          <pc:sldMk cId="3850748444" sldId="270"/>
        </pc:sldMkLst>
      </pc:sldChg>
      <pc:sldChg chg="modSp add mod">
        <pc:chgData name="Bowman, Sara E" userId="fe3134f5-a5dc-400a-b676-abb592bd4073" providerId="ADAL" clId="{867FC1AC-3AAB-44C5-9C9B-0FB4F4FFF3AE}" dt="2026-05-28T20:56:29.474" v="616" actId="14100"/>
        <pc:sldMkLst>
          <pc:docMk/>
          <pc:sldMk cId="1226940330" sldId="271"/>
        </pc:sldMkLst>
        <pc:spChg chg="mod">
          <ac:chgData name="Bowman, Sara E" userId="fe3134f5-a5dc-400a-b676-abb592bd4073" providerId="ADAL" clId="{867FC1AC-3AAB-44C5-9C9B-0FB4F4FFF3AE}" dt="2026-05-28T20:56:17.341" v="614" actId="122"/>
          <ac:spMkLst>
            <pc:docMk/>
            <pc:sldMk cId="1226940330" sldId="271"/>
            <ac:spMk id="2" creationId="{00000000-0000-0000-0000-000000000000}"/>
          </ac:spMkLst>
        </pc:spChg>
        <pc:spChg chg="mod">
          <ac:chgData name="Bowman, Sara E" userId="fe3134f5-a5dc-400a-b676-abb592bd4073" providerId="ADAL" clId="{867FC1AC-3AAB-44C5-9C9B-0FB4F4FFF3AE}" dt="2026-05-28T20:56:29.474" v="616" actId="14100"/>
          <ac:spMkLst>
            <pc:docMk/>
            <pc:sldMk cId="1226940330" sldId="271"/>
            <ac:spMk id="3" creationId="{00000000-0000-0000-0000-000000000000}"/>
          </ac:spMkLst>
        </pc:spChg>
      </pc:sldChg>
      <pc:sldChg chg="modSp add mod">
        <pc:chgData name="Bowman, Sara E" userId="fe3134f5-a5dc-400a-b676-abb592bd4073" providerId="ADAL" clId="{867FC1AC-3AAB-44C5-9C9B-0FB4F4FFF3AE}" dt="2026-05-28T20:57:00.221" v="623" actId="255"/>
        <pc:sldMkLst>
          <pc:docMk/>
          <pc:sldMk cId="3900371311" sldId="272"/>
        </pc:sldMkLst>
        <pc:spChg chg="mod">
          <ac:chgData name="Bowman, Sara E" userId="fe3134f5-a5dc-400a-b676-abb592bd4073" providerId="ADAL" clId="{867FC1AC-3AAB-44C5-9C9B-0FB4F4FFF3AE}" dt="2026-05-28T20:56:38.175" v="617" actId="122"/>
          <ac:spMkLst>
            <pc:docMk/>
            <pc:sldMk cId="3900371311" sldId="272"/>
            <ac:spMk id="2" creationId="{00000000-0000-0000-0000-000000000000}"/>
          </ac:spMkLst>
        </pc:spChg>
        <pc:spChg chg="mod">
          <ac:chgData name="Bowman, Sara E" userId="fe3134f5-a5dc-400a-b676-abb592bd4073" providerId="ADAL" clId="{867FC1AC-3AAB-44C5-9C9B-0FB4F4FFF3AE}" dt="2026-05-28T20:57:00.221" v="623" actId="255"/>
          <ac:spMkLst>
            <pc:docMk/>
            <pc:sldMk cId="3900371311" sldId="272"/>
            <ac:spMk id="3" creationId="{00000000-0000-0000-0000-000000000000}"/>
          </ac:spMkLst>
        </pc:spChg>
      </pc:sldChg>
      <pc:sldChg chg="new del">
        <pc:chgData name="Bowman, Sara E" userId="fe3134f5-a5dc-400a-b676-abb592bd4073" providerId="ADAL" clId="{867FC1AC-3AAB-44C5-9C9B-0FB4F4FFF3AE}" dt="2026-05-28T18:36:49.051" v="103" actId="47"/>
        <pc:sldMkLst>
          <pc:docMk/>
          <pc:sldMk cId="2285279829" sldId="273"/>
        </pc:sldMkLst>
      </pc:sldChg>
      <pc:sldChg chg="modSp add mod">
        <pc:chgData name="Bowman, Sara E" userId="fe3134f5-a5dc-400a-b676-abb592bd4073" providerId="ADAL" clId="{867FC1AC-3AAB-44C5-9C9B-0FB4F4FFF3AE}" dt="2026-05-28T20:58:44.349" v="639" actId="255"/>
        <pc:sldMkLst>
          <pc:docMk/>
          <pc:sldMk cId="3705127732" sldId="273"/>
        </pc:sldMkLst>
        <pc:spChg chg="mod">
          <ac:chgData name="Bowman, Sara E" userId="fe3134f5-a5dc-400a-b676-abb592bd4073" providerId="ADAL" clId="{867FC1AC-3AAB-44C5-9C9B-0FB4F4FFF3AE}" dt="2026-05-28T20:58:27.563" v="635" actId="14100"/>
          <ac:spMkLst>
            <pc:docMk/>
            <pc:sldMk cId="3705127732" sldId="273"/>
            <ac:spMk id="2" creationId="{00000000-0000-0000-0000-000000000000}"/>
          </ac:spMkLst>
        </pc:spChg>
        <pc:spChg chg="mod">
          <ac:chgData name="Bowman, Sara E" userId="fe3134f5-a5dc-400a-b676-abb592bd4073" providerId="ADAL" clId="{867FC1AC-3AAB-44C5-9C9B-0FB4F4FFF3AE}" dt="2026-05-28T20:58:44.349" v="639" actId="255"/>
          <ac:spMkLst>
            <pc:docMk/>
            <pc:sldMk cId="3705127732" sldId="273"/>
            <ac:spMk id="3" creationId="{00000000-0000-0000-0000-000000000000}"/>
          </ac:spMkLst>
        </pc:spChg>
      </pc:sldChg>
      <pc:sldChg chg="modSp add mod">
        <pc:chgData name="Bowman, Sara E" userId="fe3134f5-a5dc-400a-b676-abb592bd4073" providerId="ADAL" clId="{867FC1AC-3AAB-44C5-9C9B-0FB4F4FFF3AE}" dt="2026-05-28T20:59:45.710" v="643" actId="255"/>
        <pc:sldMkLst>
          <pc:docMk/>
          <pc:sldMk cId="4293320790" sldId="274"/>
        </pc:sldMkLst>
        <pc:spChg chg="mod">
          <ac:chgData name="Bowman, Sara E" userId="fe3134f5-a5dc-400a-b676-abb592bd4073" providerId="ADAL" clId="{867FC1AC-3AAB-44C5-9C9B-0FB4F4FFF3AE}" dt="2026-05-28T20:41:59.023" v="535" actId="207"/>
          <ac:spMkLst>
            <pc:docMk/>
            <pc:sldMk cId="4293320790" sldId="274"/>
            <ac:spMk id="2" creationId="{00000000-0000-0000-0000-000000000000}"/>
          </ac:spMkLst>
        </pc:spChg>
        <pc:spChg chg="mod">
          <ac:chgData name="Bowman, Sara E" userId="fe3134f5-a5dc-400a-b676-abb592bd4073" providerId="ADAL" clId="{867FC1AC-3AAB-44C5-9C9B-0FB4F4FFF3AE}" dt="2026-05-28T20:59:45.710" v="643" actId="255"/>
          <ac:spMkLst>
            <pc:docMk/>
            <pc:sldMk cId="4293320790" sldId="274"/>
            <ac:spMk id="3" creationId="{00000000-0000-0000-0000-000000000000}"/>
          </ac:spMkLst>
        </pc:spChg>
      </pc:sldChg>
      <pc:sldChg chg="modSp new mod ord">
        <pc:chgData name="Bowman, Sara E" userId="fe3134f5-a5dc-400a-b676-abb592bd4073" providerId="ADAL" clId="{867FC1AC-3AAB-44C5-9C9B-0FB4F4FFF3AE}" dt="2026-05-28T20:57:37.002" v="631" actId="255"/>
        <pc:sldMkLst>
          <pc:docMk/>
          <pc:sldMk cId="334065998" sldId="275"/>
        </pc:sldMkLst>
        <pc:spChg chg="mod">
          <ac:chgData name="Bowman, Sara E" userId="fe3134f5-a5dc-400a-b676-abb592bd4073" providerId="ADAL" clId="{867FC1AC-3AAB-44C5-9C9B-0FB4F4FFF3AE}" dt="2026-05-28T20:57:19.837" v="626" actId="14100"/>
          <ac:spMkLst>
            <pc:docMk/>
            <pc:sldMk cId="334065998" sldId="275"/>
            <ac:spMk id="2" creationId="{83494220-8EDE-CD19-9B8E-E24906DF3DED}"/>
          </ac:spMkLst>
        </pc:spChg>
        <pc:spChg chg="mod">
          <ac:chgData name="Bowman, Sara E" userId="fe3134f5-a5dc-400a-b676-abb592bd4073" providerId="ADAL" clId="{867FC1AC-3AAB-44C5-9C9B-0FB4F4FFF3AE}" dt="2026-05-28T20:57:37.002" v="631" actId="255"/>
          <ac:spMkLst>
            <pc:docMk/>
            <pc:sldMk cId="334065998" sldId="275"/>
            <ac:spMk id="3" creationId="{9205AD80-3E9B-73E0-78CB-F2FAE5985413}"/>
          </ac:spMkLst>
        </pc:spChg>
      </pc:sldChg>
      <pc:sldChg chg="modSp add mod ord">
        <pc:chgData name="Bowman, Sara E" userId="fe3134f5-a5dc-400a-b676-abb592bd4073" providerId="ADAL" clId="{867FC1AC-3AAB-44C5-9C9B-0FB4F4FFF3AE}" dt="2026-05-28T20:58:18.844" v="634" actId="207"/>
        <pc:sldMkLst>
          <pc:docMk/>
          <pc:sldMk cId="1126039941" sldId="276"/>
        </pc:sldMkLst>
        <pc:spChg chg="mod">
          <ac:chgData name="Bowman, Sara E" userId="fe3134f5-a5dc-400a-b676-abb592bd4073" providerId="ADAL" clId="{867FC1AC-3AAB-44C5-9C9B-0FB4F4FFF3AE}" dt="2026-05-28T20:57:50.295" v="633" actId="122"/>
          <ac:spMkLst>
            <pc:docMk/>
            <pc:sldMk cId="1126039941" sldId="276"/>
            <ac:spMk id="2" creationId="{83494220-8EDE-CD19-9B8E-E24906DF3DED}"/>
          </ac:spMkLst>
        </pc:spChg>
        <pc:spChg chg="mod">
          <ac:chgData name="Bowman, Sara E" userId="fe3134f5-a5dc-400a-b676-abb592bd4073" providerId="ADAL" clId="{867FC1AC-3AAB-44C5-9C9B-0FB4F4FFF3AE}" dt="2026-05-28T20:58:18.844" v="634" actId="207"/>
          <ac:spMkLst>
            <pc:docMk/>
            <pc:sldMk cId="1126039941" sldId="276"/>
            <ac:spMk id="3" creationId="{9205AD80-3E9B-73E0-78CB-F2FAE5985413}"/>
          </ac:spMkLst>
        </pc:spChg>
      </pc:sldChg>
      <pc:sldChg chg="modSp add mod">
        <pc:chgData name="Bowman, Sara E" userId="fe3134f5-a5dc-400a-b676-abb592bd4073" providerId="ADAL" clId="{867FC1AC-3AAB-44C5-9C9B-0FB4F4FFF3AE}" dt="2026-05-28T21:00:05.350" v="646" actId="14100"/>
        <pc:sldMkLst>
          <pc:docMk/>
          <pc:sldMk cId="321250596" sldId="277"/>
        </pc:sldMkLst>
        <pc:spChg chg="mod">
          <ac:chgData name="Bowman, Sara E" userId="fe3134f5-a5dc-400a-b676-abb592bd4073" providerId="ADAL" clId="{867FC1AC-3AAB-44C5-9C9B-0FB4F4FFF3AE}" dt="2026-05-28T21:00:00.747" v="645" actId="122"/>
          <ac:spMkLst>
            <pc:docMk/>
            <pc:sldMk cId="321250596" sldId="277"/>
            <ac:spMk id="2" creationId="{00000000-0000-0000-0000-000000000000}"/>
          </ac:spMkLst>
        </pc:spChg>
        <pc:spChg chg="mod">
          <ac:chgData name="Bowman, Sara E" userId="fe3134f5-a5dc-400a-b676-abb592bd4073" providerId="ADAL" clId="{867FC1AC-3AAB-44C5-9C9B-0FB4F4FFF3AE}" dt="2026-05-28T21:00:05.350" v="646" actId="14100"/>
          <ac:spMkLst>
            <pc:docMk/>
            <pc:sldMk cId="321250596" sldId="277"/>
            <ac:spMk id="3" creationId="{00000000-0000-0000-0000-000000000000}"/>
          </ac:spMkLst>
        </pc:spChg>
      </pc:sldChg>
      <pc:sldChg chg="modSp add mod">
        <pc:chgData name="Bowman, Sara E" userId="fe3134f5-a5dc-400a-b676-abb592bd4073" providerId="ADAL" clId="{867FC1AC-3AAB-44C5-9C9B-0FB4F4FFF3AE}" dt="2026-05-28T21:00:18.733" v="649" actId="255"/>
        <pc:sldMkLst>
          <pc:docMk/>
          <pc:sldMk cId="1179841357" sldId="278"/>
        </pc:sldMkLst>
        <pc:spChg chg="mod">
          <ac:chgData name="Bowman, Sara E" userId="fe3134f5-a5dc-400a-b676-abb592bd4073" providerId="ADAL" clId="{867FC1AC-3AAB-44C5-9C9B-0FB4F4FFF3AE}" dt="2026-05-28T21:00:11.302" v="647" actId="122"/>
          <ac:spMkLst>
            <pc:docMk/>
            <pc:sldMk cId="1179841357" sldId="278"/>
            <ac:spMk id="2" creationId="{00000000-0000-0000-0000-000000000000}"/>
          </ac:spMkLst>
        </pc:spChg>
        <pc:spChg chg="mod">
          <ac:chgData name="Bowman, Sara E" userId="fe3134f5-a5dc-400a-b676-abb592bd4073" providerId="ADAL" clId="{867FC1AC-3AAB-44C5-9C9B-0FB4F4FFF3AE}" dt="2026-05-28T21:00:18.733" v="649" actId="255"/>
          <ac:spMkLst>
            <pc:docMk/>
            <pc:sldMk cId="1179841357" sldId="278"/>
            <ac:spMk id="3" creationId="{00000000-0000-0000-0000-000000000000}"/>
          </ac:spMkLst>
        </pc:spChg>
      </pc:sldChg>
      <pc:sldChg chg="modSp add mod">
        <pc:chgData name="Bowman, Sara E" userId="fe3134f5-a5dc-400a-b676-abb592bd4073" providerId="ADAL" clId="{867FC1AC-3AAB-44C5-9C9B-0FB4F4FFF3AE}" dt="2026-05-28T21:00:48.192" v="654" actId="255"/>
        <pc:sldMkLst>
          <pc:docMk/>
          <pc:sldMk cId="2357740125" sldId="279"/>
        </pc:sldMkLst>
        <pc:spChg chg="mod">
          <ac:chgData name="Bowman, Sara E" userId="fe3134f5-a5dc-400a-b676-abb592bd4073" providerId="ADAL" clId="{867FC1AC-3AAB-44C5-9C9B-0FB4F4FFF3AE}" dt="2026-05-28T21:00:24.897" v="650" actId="122"/>
          <ac:spMkLst>
            <pc:docMk/>
            <pc:sldMk cId="2357740125" sldId="279"/>
            <ac:spMk id="2" creationId="{00000000-0000-0000-0000-000000000000}"/>
          </ac:spMkLst>
        </pc:spChg>
        <pc:spChg chg="mod">
          <ac:chgData name="Bowman, Sara E" userId="fe3134f5-a5dc-400a-b676-abb592bd4073" providerId="ADAL" clId="{867FC1AC-3AAB-44C5-9C9B-0FB4F4FFF3AE}" dt="2026-05-28T21:00:48.192" v="654" actId="255"/>
          <ac:spMkLst>
            <pc:docMk/>
            <pc:sldMk cId="2357740125" sldId="279"/>
            <ac:spMk id="3" creationId="{00000000-0000-0000-0000-000000000000}"/>
          </ac:spMkLst>
        </pc:spChg>
      </pc:sldChg>
      <pc:sldChg chg="modSp add del mod">
        <pc:chgData name="Bowman, Sara E" userId="fe3134f5-a5dc-400a-b676-abb592bd4073" providerId="ADAL" clId="{867FC1AC-3AAB-44C5-9C9B-0FB4F4FFF3AE}" dt="2026-05-28T20:39:17.287" v="479" actId="47"/>
        <pc:sldMkLst>
          <pc:docMk/>
          <pc:sldMk cId="903827565" sldId="280"/>
        </pc:sldMkLst>
        <pc:spChg chg="mod">
          <ac:chgData name="Bowman, Sara E" userId="fe3134f5-a5dc-400a-b676-abb592bd4073" providerId="ADAL" clId="{867FC1AC-3AAB-44C5-9C9B-0FB4F4FFF3AE}" dt="2026-05-28T20:34:13.745" v="476" actId="27636"/>
          <ac:spMkLst>
            <pc:docMk/>
            <pc:sldMk cId="903827565" sldId="280"/>
            <ac:spMk id="3" creationId="{00000000-0000-0000-0000-000000000000}"/>
          </ac:spMkLst>
        </pc:spChg>
      </pc:sldChg>
      <pc:sldChg chg="new del">
        <pc:chgData name="Bowman, Sara E" userId="fe3134f5-a5dc-400a-b676-abb592bd4073" providerId="ADAL" clId="{867FC1AC-3AAB-44C5-9C9B-0FB4F4FFF3AE}" dt="2026-05-28T20:29:57.557" v="373" actId="47"/>
        <pc:sldMkLst>
          <pc:docMk/>
          <pc:sldMk cId="3397952668" sldId="280"/>
        </pc:sldMkLst>
      </pc:sldChg>
      <pc:sldChg chg="modSp add mod">
        <pc:chgData name="Bowman, Sara E" userId="fe3134f5-a5dc-400a-b676-abb592bd4073" providerId="ADAL" clId="{867FC1AC-3AAB-44C5-9C9B-0FB4F4FFF3AE}" dt="2026-05-28T21:01:16.401" v="659" actId="255"/>
        <pc:sldMkLst>
          <pc:docMk/>
          <pc:sldMk cId="1868565122" sldId="281"/>
        </pc:sldMkLst>
        <pc:spChg chg="mod">
          <ac:chgData name="Bowman, Sara E" userId="fe3134f5-a5dc-400a-b676-abb592bd4073" providerId="ADAL" clId="{867FC1AC-3AAB-44C5-9C9B-0FB4F4FFF3AE}" dt="2026-05-28T21:01:00.373" v="655" actId="122"/>
          <ac:spMkLst>
            <pc:docMk/>
            <pc:sldMk cId="1868565122" sldId="281"/>
            <ac:spMk id="2" creationId="{00000000-0000-0000-0000-000000000000}"/>
          </ac:spMkLst>
        </pc:spChg>
        <pc:spChg chg="mod">
          <ac:chgData name="Bowman, Sara E" userId="fe3134f5-a5dc-400a-b676-abb592bd4073" providerId="ADAL" clId="{867FC1AC-3AAB-44C5-9C9B-0FB4F4FFF3AE}" dt="2026-05-28T21:01:16.401" v="659" actId="255"/>
          <ac:spMkLst>
            <pc:docMk/>
            <pc:sldMk cId="1868565122" sldId="281"/>
            <ac:spMk id="3" creationId="{00000000-0000-0000-0000-000000000000}"/>
          </ac:spMkLst>
        </pc:spChg>
      </pc:sldChg>
      <pc:sldChg chg="modSp add mod">
        <pc:chgData name="Bowman, Sara E" userId="fe3134f5-a5dc-400a-b676-abb592bd4073" providerId="ADAL" clId="{867FC1AC-3AAB-44C5-9C9B-0FB4F4FFF3AE}" dt="2026-05-28T21:01:47.026" v="664" actId="14100"/>
        <pc:sldMkLst>
          <pc:docMk/>
          <pc:sldMk cId="4233040000" sldId="282"/>
        </pc:sldMkLst>
        <pc:spChg chg="mod">
          <ac:chgData name="Bowman, Sara E" userId="fe3134f5-a5dc-400a-b676-abb592bd4073" providerId="ADAL" clId="{867FC1AC-3AAB-44C5-9C9B-0FB4F4FFF3AE}" dt="2026-05-28T21:01:22.024" v="660" actId="122"/>
          <ac:spMkLst>
            <pc:docMk/>
            <pc:sldMk cId="4233040000" sldId="282"/>
            <ac:spMk id="2" creationId="{00000000-0000-0000-0000-000000000000}"/>
          </ac:spMkLst>
        </pc:spChg>
        <pc:spChg chg="mod">
          <ac:chgData name="Bowman, Sara E" userId="fe3134f5-a5dc-400a-b676-abb592bd4073" providerId="ADAL" clId="{867FC1AC-3AAB-44C5-9C9B-0FB4F4FFF3AE}" dt="2026-05-28T21:01:47.026" v="664" actId="14100"/>
          <ac:spMkLst>
            <pc:docMk/>
            <pc:sldMk cId="4233040000" sldId="282"/>
            <ac:spMk id="3" creationId="{00000000-0000-0000-0000-000000000000}"/>
          </ac:spMkLst>
        </pc:spChg>
      </pc:sldChg>
      <pc:sldChg chg="modSp add mod">
        <pc:chgData name="Bowman, Sara E" userId="fe3134f5-a5dc-400a-b676-abb592bd4073" providerId="ADAL" clId="{867FC1AC-3AAB-44C5-9C9B-0FB4F4FFF3AE}" dt="2026-05-28T21:02:14.396" v="669" actId="14100"/>
        <pc:sldMkLst>
          <pc:docMk/>
          <pc:sldMk cId="3326414675" sldId="283"/>
        </pc:sldMkLst>
        <pc:spChg chg="mod">
          <ac:chgData name="Bowman, Sara E" userId="fe3134f5-a5dc-400a-b676-abb592bd4073" providerId="ADAL" clId="{867FC1AC-3AAB-44C5-9C9B-0FB4F4FFF3AE}" dt="2026-05-28T21:02:01.925" v="667" actId="14100"/>
          <ac:spMkLst>
            <pc:docMk/>
            <pc:sldMk cId="3326414675" sldId="283"/>
            <ac:spMk id="2" creationId="{00000000-0000-0000-0000-000000000000}"/>
          </ac:spMkLst>
        </pc:spChg>
        <pc:spChg chg="mod">
          <ac:chgData name="Bowman, Sara E" userId="fe3134f5-a5dc-400a-b676-abb592bd4073" providerId="ADAL" clId="{867FC1AC-3AAB-44C5-9C9B-0FB4F4FFF3AE}" dt="2026-05-28T21:02:14.396" v="669" actId="14100"/>
          <ac:spMkLst>
            <pc:docMk/>
            <pc:sldMk cId="3326414675" sldId="283"/>
            <ac:spMk id="3" creationId="{00000000-0000-0000-0000-000000000000}"/>
          </ac:spMkLst>
        </pc:spChg>
      </pc:sldChg>
      <pc:sldChg chg="modSp add mod">
        <pc:chgData name="Bowman, Sara E" userId="fe3134f5-a5dc-400a-b676-abb592bd4073" providerId="ADAL" clId="{867FC1AC-3AAB-44C5-9C9B-0FB4F4FFF3AE}" dt="2026-06-01T14:10:59.795" v="803" actId="20577"/>
        <pc:sldMkLst>
          <pc:docMk/>
          <pc:sldMk cId="1350608785" sldId="284"/>
        </pc:sldMkLst>
        <pc:spChg chg="mod">
          <ac:chgData name="Bowman, Sara E" userId="fe3134f5-a5dc-400a-b676-abb592bd4073" providerId="ADAL" clId="{867FC1AC-3AAB-44C5-9C9B-0FB4F4FFF3AE}" dt="2026-06-01T14:10:59.795" v="803" actId="20577"/>
          <ac:spMkLst>
            <pc:docMk/>
            <pc:sldMk cId="1350608785" sldId="284"/>
            <ac:spMk id="3" creationId="{00000000-0000-0000-0000-000000000000}"/>
          </ac:spMkLst>
        </pc:spChg>
      </pc:sldChg>
      <pc:sldChg chg="new del">
        <pc:chgData name="Bowman, Sara E" userId="fe3134f5-a5dc-400a-b676-abb592bd4073" providerId="ADAL" clId="{867FC1AC-3AAB-44C5-9C9B-0FB4F4FFF3AE}" dt="2026-06-01T14:10:07.605" v="673" actId="47"/>
        <pc:sldMkLst>
          <pc:docMk/>
          <pc:sldMk cId="2356120445" sldId="28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48801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55856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80830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377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70105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125759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58357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0946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36221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82257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1249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6/1/2026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21387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6/1/2026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66842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96121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25979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853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6/1/2026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85168518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lrs.michbar.org/LRS-Info/Modest-Means-Progra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michiganlegalhelp.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courts.michigan.gov/4928c8/siteassets/reports/special-initiatives/justice-for-all/final-regulatory-reform-non-attorney-report-.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americanbar.org/groups/paralegals/?logi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courts.michigan.gov/4a4564/siteassets/committees,-boards-special-initiatves/justiceforall/2020-32_2021-01-26_formattedorder_ao2021-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iaals.du.edu/sites/default/files/documents/publications/alp_national_framework.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92D050"/>
                </a:solidFill>
              </a:rPr>
              <a:t>Update on Michigan </a:t>
            </a:r>
            <a:br>
              <a:rPr lang="en-US" dirty="0">
                <a:solidFill>
                  <a:srgbClr val="FF0000"/>
                </a:solidFill>
              </a:rPr>
            </a:br>
            <a:r>
              <a:rPr dirty="0">
                <a:solidFill>
                  <a:srgbClr val="92D050"/>
                </a:solidFill>
              </a:rPr>
              <a:t>Paralegal Limited Licensing</a:t>
            </a:r>
          </a:p>
        </p:txBody>
      </p:sp>
      <p:sp>
        <p:nvSpPr>
          <p:cNvPr id="3" name="Subtitle 2"/>
          <p:cNvSpPr>
            <a:spLocks noGrp="1"/>
          </p:cNvSpPr>
          <p:nvPr>
            <p:ph type="subTitle" idx="1"/>
          </p:nvPr>
        </p:nvSpPr>
        <p:spPr/>
        <p:txBody>
          <a:bodyPr>
            <a:normAutofit lnSpcReduction="10000"/>
          </a:bodyPr>
          <a:lstStyle/>
          <a:p>
            <a:r>
              <a:rPr lang="en-US" dirty="0"/>
              <a:t>History of Paralegals,</a:t>
            </a:r>
          </a:p>
          <a:p>
            <a:r>
              <a:rPr dirty="0"/>
              <a:t>Access to Justice, and </a:t>
            </a:r>
            <a:endParaRPr lang="en-US" dirty="0"/>
          </a:p>
          <a:p>
            <a:r>
              <a:rPr dirty="0"/>
              <a:t>Pilot Program Development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94220-8EDE-CD19-9B8E-E24906DF3DED}"/>
              </a:ext>
            </a:extLst>
          </p:cNvPr>
          <p:cNvSpPr>
            <a:spLocks noGrp="1"/>
          </p:cNvSpPr>
          <p:nvPr>
            <p:ph type="title"/>
          </p:nvPr>
        </p:nvSpPr>
        <p:spPr>
          <a:xfrm>
            <a:off x="457200" y="110836"/>
            <a:ext cx="6583680" cy="1306801"/>
          </a:xfrm>
        </p:spPr>
        <p:txBody>
          <a:bodyPr>
            <a:normAutofit fontScale="90000"/>
          </a:bodyPr>
          <a:lstStyle/>
          <a:p>
            <a:pPr algn="ct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r>
              <a:rPr lang="en-US" sz="3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Michigan’s Current Affordability and Accessibility of Legal Services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205AD80-3E9B-73E0-78CB-F2FAE5985413}"/>
              </a:ext>
            </a:extLst>
          </p:cNvPr>
          <p:cNvSpPr>
            <a:spLocks noGrp="1"/>
          </p:cNvSpPr>
          <p:nvPr>
            <p:ph idx="1"/>
          </p:nvPr>
        </p:nvSpPr>
        <p:spPr/>
        <p:txBody>
          <a:bodyPr>
            <a:normAutofit fontScale="25000" lnSpcReduction="20000"/>
          </a:bodyPr>
          <a:lstStyle/>
          <a:p>
            <a:pPr marL="114300" indent="0" algn="ctr">
              <a:lnSpc>
                <a:spcPct val="107000"/>
              </a:lnSpc>
              <a:spcBef>
                <a:spcPts val="0"/>
              </a:spcBef>
              <a:buNone/>
            </a:pPr>
            <a:r>
              <a:rPr lang="en-US" sz="112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SBM Modest Means Program </a:t>
            </a:r>
            <a:endParaRPr lang="en-US" sz="112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marL="114300" indent="0" algn="ctr">
              <a:lnSpc>
                <a:spcPct val="107000"/>
              </a:lnSpc>
              <a:spcBef>
                <a:spcPts val="0"/>
              </a:spcBef>
              <a:buNone/>
            </a:pPr>
            <a:endParaRPr lang="en-US" sz="2300" kern="100" dirty="0">
              <a:effectLst/>
              <a:latin typeface="Aptos" panose="020B0004020202020204" pitchFamily="34" charset="0"/>
              <a:ea typeface="Aptos" panose="020B0004020202020204" pitchFamily="34" charset="0"/>
              <a:cs typeface="Times New Roman" panose="02020603050405020304" pitchFamily="18" charset="0"/>
            </a:endParaRPr>
          </a:p>
          <a:p>
            <a:pPr marL="2057400" marR="0" lvl="4" indent="-228600">
              <a:lnSpc>
                <a:spcPct val="107000"/>
              </a:lnSpc>
              <a:spcBef>
                <a:spcPts val="0"/>
              </a:spcBef>
              <a:spcAft>
                <a:spcPts val="0"/>
              </a:spcAft>
              <a:buFont typeface="Courier New" panose="02070309020205020404" pitchFamily="49" charset="0"/>
              <a:buChar char="o"/>
            </a:pP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Connects moderate-income people with attorneys who offer reduced-cost legal assistance</a:t>
            </a:r>
          </a:p>
          <a:p>
            <a:pPr marL="0" indent="0">
              <a:lnSpc>
                <a:spcPct val="107000"/>
              </a:lnSpc>
              <a:spcBef>
                <a:spcPts val="0"/>
              </a:spcBef>
              <a:buNone/>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Bef>
                <a:spcPts val="0"/>
              </a:spcBef>
              <a:buFont typeface="Courier New" panose="02070309020205020404" pitchFamily="49" charset="0"/>
              <a:buChar char="o"/>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Eligibility requirements (Federal Poverty Guidelines) </a:t>
            </a:r>
          </a:p>
          <a:p>
            <a:pPr>
              <a:lnSpc>
                <a:spcPct val="107000"/>
              </a:lnSpc>
              <a:spcBef>
                <a:spcPts val="0"/>
              </a:spcBef>
              <a:buFont typeface="Courier New" panose="02070309020205020404" pitchFamily="49" charset="0"/>
              <a:buChar char="o"/>
            </a:pPr>
            <a:endParaRPr lang="en-US" sz="7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Limited practice areas offered:</a:t>
            </a:r>
          </a:p>
          <a:p>
            <a:pPr lvl="1">
              <a:lnSpc>
                <a:spcPct val="107000"/>
              </a:lnSpc>
              <a:spcBef>
                <a:spcPts val="0"/>
              </a:spcBef>
              <a:buFont typeface="Wingdings" panose="05000000000000000000" pitchFamily="2" charset="2"/>
              <a:buChar char=""/>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Bankruptcy </a:t>
            </a:r>
          </a:p>
          <a:p>
            <a:pPr lvl="1">
              <a:lnSpc>
                <a:spcPct val="107000"/>
              </a:lnSpc>
              <a:spcBef>
                <a:spcPts val="0"/>
              </a:spcBef>
              <a:buFont typeface="Wingdings" panose="05000000000000000000" pitchFamily="2" charset="2"/>
              <a:buChar char=""/>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Consumer Law </a:t>
            </a:r>
          </a:p>
          <a:p>
            <a:pPr lvl="1">
              <a:lnSpc>
                <a:spcPct val="107000"/>
              </a:lnSpc>
              <a:spcBef>
                <a:spcPts val="0"/>
              </a:spcBef>
              <a:buFont typeface="Wingdings" panose="05000000000000000000" pitchFamily="2" charset="2"/>
              <a:buChar char=""/>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Criminal Law </a:t>
            </a:r>
          </a:p>
          <a:p>
            <a:pPr lvl="1">
              <a:lnSpc>
                <a:spcPct val="107000"/>
              </a:lnSpc>
              <a:spcBef>
                <a:spcPts val="0"/>
              </a:spcBef>
              <a:buFont typeface="Wingdings" panose="05000000000000000000" pitchFamily="2" charset="2"/>
              <a:buChar char=""/>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Family Law </a:t>
            </a:r>
          </a:p>
          <a:p>
            <a:pPr lvl="1">
              <a:lnSpc>
                <a:spcPct val="107000"/>
              </a:lnSpc>
              <a:spcBef>
                <a:spcPts val="0"/>
              </a:spcBef>
              <a:buFont typeface="Wingdings" panose="05000000000000000000" pitchFamily="2" charset="2"/>
              <a:buChar char=""/>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Probate and Estate Planning </a:t>
            </a:r>
          </a:p>
          <a:p>
            <a:pPr lvl="1">
              <a:lnSpc>
                <a:spcPct val="107000"/>
              </a:lnSpc>
              <a:spcBef>
                <a:spcPts val="0"/>
              </a:spcBef>
              <a:spcAft>
                <a:spcPts val="800"/>
              </a:spcAft>
              <a:buFont typeface="Wingdings" panose="05000000000000000000" pitchFamily="2" charset="2"/>
              <a:buChar char=""/>
            </a:pPr>
            <a:r>
              <a:rPr lang="en-US" sz="7400" kern="100" dirty="0">
                <a:effectLst/>
                <a:latin typeface="Aptos" panose="020B0004020202020204" pitchFamily="34" charset="0"/>
                <a:ea typeface="Aptos" panose="020B0004020202020204" pitchFamily="34" charset="0"/>
                <a:cs typeface="Times New Roman" panose="02020603050405020304" pitchFamily="18" charset="0"/>
              </a:rPr>
              <a:t>Real Property </a:t>
            </a:r>
          </a:p>
          <a:p>
            <a:endParaRPr lang="en-US" dirty="0"/>
          </a:p>
        </p:txBody>
      </p:sp>
    </p:spTree>
    <p:extLst>
      <p:ext uri="{BB962C8B-B14F-4D97-AF65-F5344CB8AC3E}">
        <p14:creationId xmlns:p14="http://schemas.microsoft.com/office/powerpoint/2010/main" val="33406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94220-8EDE-CD19-9B8E-E24906DF3DED}"/>
              </a:ext>
            </a:extLst>
          </p:cNvPr>
          <p:cNvSpPr>
            <a:spLocks noGrp="1"/>
          </p:cNvSpPr>
          <p:nvPr>
            <p:ph type="title"/>
          </p:nvPr>
        </p:nvSpPr>
        <p:spPr>
          <a:xfrm>
            <a:off x="457200" y="110836"/>
            <a:ext cx="6574536" cy="1306801"/>
          </a:xfrm>
        </p:spPr>
        <p:txBody>
          <a:bodyPr>
            <a:normAutofit fontScale="90000"/>
          </a:bodyPr>
          <a:lstStyle/>
          <a:p>
            <a:pPr algn="ct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r>
              <a:rPr lang="en-US" sz="3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Michigan’s Current Affordability and Accessibility of Legal Services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205AD80-3E9B-73E0-78CB-F2FAE5985413}"/>
              </a:ext>
            </a:extLst>
          </p:cNvPr>
          <p:cNvSpPr>
            <a:spLocks noGrp="1"/>
          </p:cNvSpPr>
          <p:nvPr>
            <p:ph idx="1"/>
          </p:nvPr>
        </p:nvSpPr>
        <p:spPr/>
        <p:txBody>
          <a:bodyPr>
            <a:normAutofit fontScale="92500" lnSpcReduction="20000"/>
          </a:bodyPr>
          <a:lstStyle/>
          <a:p>
            <a:pPr marL="114300" indent="0" algn="ctr">
              <a:lnSpc>
                <a:spcPct val="107000"/>
              </a:lnSpc>
              <a:spcBef>
                <a:spcPts val="0"/>
              </a:spcBef>
              <a:buNone/>
            </a:pPr>
            <a:r>
              <a:rPr lang="en-US" sz="21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Michigan Legal Help </a:t>
            </a:r>
            <a:endParaRPr lang="en-US" sz="21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endParaRPr lang="en-US" sz="23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Sponsored by the Michigan State Bar Foundation </a:t>
            </a:r>
          </a:p>
          <a:p>
            <a:pPr marL="0" indent="0">
              <a:lnSpc>
                <a:spcPct val="107000"/>
              </a:lnSpc>
              <a:spcBef>
                <a:spcPts val="0"/>
              </a:spcBef>
              <a:buNone/>
            </a:pP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Provides tools and information to help understand and manage legal problems </a:t>
            </a:r>
          </a:p>
          <a:p>
            <a:pPr>
              <a:lnSpc>
                <a:spcPct val="107000"/>
              </a:lnSpc>
              <a:spcBef>
                <a:spcPts val="0"/>
              </a:spcBef>
              <a:spcAft>
                <a:spcPts val="800"/>
              </a:spcAft>
              <a:buFont typeface="Courier New" panose="02070309020205020404" pitchFamily="49" charset="0"/>
              <a:buChar char="o"/>
            </a:pP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spcAft>
                <a:spcPts val="800"/>
              </a:spcAft>
              <a:buFont typeface="Courier New" panose="02070309020205020404" pitchFamily="49" charset="0"/>
              <a:buChar char="o"/>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Does not provide legal advice or assistance, merely provides links to legal information and lawyer referrals  </a:t>
            </a:r>
          </a:p>
        </p:txBody>
      </p:sp>
    </p:spTree>
    <p:extLst>
      <p:ext uri="{BB962C8B-B14F-4D97-AF65-F5344CB8AC3E}">
        <p14:creationId xmlns:p14="http://schemas.microsoft.com/office/powerpoint/2010/main" val="1126039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507224" cy="1397144"/>
          </a:xfrm>
        </p:spPr>
        <p:txBody>
          <a:bodyPr>
            <a:noAutofit/>
          </a:bodyPr>
          <a:lstStyle/>
          <a:p>
            <a:pPr marR="0" lvl="0">
              <a:lnSpc>
                <a:spcPct val="107000"/>
              </a:lnSpc>
              <a:spcBef>
                <a:spcPts val="0"/>
              </a:spcBef>
              <a:spcAft>
                <a:spcPts val="800"/>
              </a:spcAft>
            </a:pPr>
            <a:r>
              <a:rPr lang="en-US" sz="2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Michigan Justice for All Commission: </a:t>
            </a:r>
            <a:br>
              <a:rPr lang="en-US" sz="2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Regulatory and Practice Report Committee, </a:t>
            </a:r>
            <a:r>
              <a:rPr lang="en-US" sz="28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Nonlawyer Legal Services Subcommittee </a:t>
            </a:r>
            <a:endParaRPr lang="en-US" sz="2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Content Placeholder 2"/>
          <p:cNvSpPr>
            <a:spLocks noGrp="1"/>
          </p:cNvSpPr>
          <p:nvPr>
            <p:ph idx="1"/>
          </p:nvPr>
        </p:nvSpPr>
        <p:spPr>
          <a:xfrm>
            <a:off x="457200" y="1600200"/>
            <a:ext cx="6254496" cy="5257800"/>
          </a:xfrm>
        </p:spPr>
        <p:txBody>
          <a:bodyPr>
            <a:noAutofit/>
          </a:bodyPr>
          <a:lstStyle/>
          <a:p>
            <a:pPr marL="457200" marR="0" lvl="1" indent="0" algn="ctr">
              <a:lnSpc>
                <a:spcPct val="107000"/>
              </a:lnSpc>
              <a:spcBef>
                <a:spcPts val="0"/>
              </a:spcBef>
              <a:spcAft>
                <a:spcPts val="0"/>
              </a:spcAft>
              <a:buNone/>
            </a:pPr>
            <a:endParaRPr lang="en-US" sz="1800" u="sng" kern="100" dirty="0">
              <a:solidFill>
                <a:srgbClr val="99CA3C"/>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marL="457200" marR="0" lvl="1" indent="0" algn="ctr">
              <a:lnSpc>
                <a:spcPct val="107000"/>
              </a:lnSpc>
              <a:spcBef>
                <a:spcPts val="0"/>
              </a:spcBef>
              <a:spcAft>
                <a:spcPts val="0"/>
              </a:spcAft>
              <a:buNone/>
            </a:pPr>
            <a:r>
              <a:rPr lang="en-US" sz="14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September 2023 Report and Recommendations on Increased Access to Justice Through Paralegal and Associated Professionals Pilot Programs </a:t>
            </a:r>
            <a:r>
              <a:rPr lang="en-US"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a:t>
            </a:r>
          </a:p>
          <a:p>
            <a:pPr marL="1143000" marR="0" lvl="2" indent="-228600">
              <a:lnSpc>
                <a:spcPct val="107000"/>
              </a:lnSpc>
              <a:spcBef>
                <a:spcPts val="0"/>
              </a:spcBef>
              <a:spcAft>
                <a:spcPts val="0"/>
              </a:spcAft>
              <a:buFont typeface="Wingdings" panose="05000000000000000000" pitchFamily="2" charset="2"/>
              <a:buChar char=""/>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buFont typeface="Arial" panose="020B0604020202020204" pitchFamily="34" charset="0"/>
              <a:buChar char="•"/>
            </a:pPr>
            <a:r>
              <a:rPr lang="en-US" sz="2300" kern="100" dirty="0">
                <a:effectLst/>
                <a:latin typeface="Aptos" panose="020B0004020202020204" pitchFamily="34" charset="0"/>
                <a:ea typeface="Aptos" panose="020B0004020202020204" pitchFamily="34" charset="0"/>
                <a:cs typeface="Times New Roman" panose="02020603050405020304" pitchFamily="18" charset="0"/>
              </a:rPr>
              <a:t>Reviews work from the Justice for All Task Force Strategic Plan to implement a comprehensive approach to fill justice gaps </a:t>
            </a:r>
          </a:p>
          <a:p>
            <a:pPr>
              <a:lnSpc>
                <a:spcPct val="107000"/>
              </a:lnSpc>
              <a:spcBef>
                <a:spcPts val="0"/>
              </a:spcBef>
              <a:spcAft>
                <a:spcPts val="800"/>
              </a:spcAft>
              <a:buFont typeface="Arial" panose="020B0604020202020204" pitchFamily="34" charset="0"/>
              <a:buChar char="•"/>
            </a:pPr>
            <a:endParaRPr lang="en-US" sz="23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spcAft>
                <a:spcPts val="800"/>
              </a:spcAft>
              <a:buFont typeface="Arial" panose="020B0604020202020204" pitchFamily="34" charset="0"/>
              <a:buChar char="•"/>
            </a:pPr>
            <a:r>
              <a:rPr lang="en-US" sz="2300" kern="100" dirty="0">
                <a:effectLst/>
                <a:latin typeface="Aptos" panose="020B0004020202020204" pitchFamily="34" charset="0"/>
                <a:ea typeface="Aptos" panose="020B0004020202020204" pitchFamily="34" charset="0"/>
                <a:cs typeface="Times New Roman" panose="02020603050405020304" pitchFamily="18" charset="0"/>
              </a:rPr>
              <a:t>Draft blueprint draws on experiences of other states and jurisdictions that are pioneering the regulation of legal services by professionals other than lawyers </a:t>
            </a:r>
          </a:p>
          <a:p>
            <a:pPr marL="114300" indent="0">
              <a:lnSpc>
                <a:spcPct val="107000"/>
              </a:lnSpc>
              <a:spcBef>
                <a:spcPts val="0"/>
              </a:spcBef>
              <a:buNone/>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05127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97144"/>
          </a:xfrm>
        </p:spPr>
        <p:txBody>
          <a:bodyPr>
            <a:noAutofit/>
          </a:bodyPr>
          <a:lstStyle/>
          <a:p>
            <a:pPr marR="0" lvl="0">
              <a:lnSpc>
                <a:spcPct val="107000"/>
              </a:lnSpc>
              <a:spcBef>
                <a:spcPts val="0"/>
              </a:spcBef>
              <a:spcAft>
                <a:spcPts val="800"/>
              </a:spcAft>
            </a:pPr>
            <a:r>
              <a:rPr lang="en-US" sz="2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Michigan Justice for All Commission: </a:t>
            </a:r>
            <a:br>
              <a:rPr lang="en-US" sz="2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Regulatory and Practice Report Committee, </a:t>
            </a:r>
            <a:r>
              <a:rPr lang="en-US" sz="28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Nonlawyer Legal Services Subcommittee </a:t>
            </a:r>
            <a:endParaRPr lang="en-US" sz="2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Content Placeholder 2"/>
          <p:cNvSpPr>
            <a:spLocks noGrp="1"/>
          </p:cNvSpPr>
          <p:nvPr>
            <p:ph idx="1"/>
          </p:nvPr>
        </p:nvSpPr>
        <p:spPr>
          <a:xfrm>
            <a:off x="457200" y="1600200"/>
            <a:ext cx="6967728" cy="5257800"/>
          </a:xfrm>
        </p:spPr>
        <p:txBody>
          <a:bodyPr>
            <a:noAutofit/>
          </a:bodyPr>
          <a:lstStyle/>
          <a:p>
            <a:pPr lvl="1">
              <a:lnSpc>
                <a:spcPct val="107000"/>
              </a:lnSpc>
              <a:spcBef>
                <a:spcPts val="0"/>
              </a:spcBef>
              <a:buFont typeface="Arial" panose="020B0604020202020204" pitchFamily="34" charset="0"/>
              <a:buChar char="•"/>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Blueprint has two complementary components:</a:t>
            </a:r>
          </a:p>
          <a:p>
            <a:pPr marL="457200" lvl="1" indent="0">
              <a:lnSpc>
                <a:spcPct val="107000"/>
              </a:lnSpc>
              <a:spcBef>
                <a:spcPts val="0"/>
              </a:spcBef>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1314450" lvl="2" indent="-457200">
              <a:lnSpc>
                <a:spcPct val="107000"/>
              </a:lnSpc>
              <a:spcBef>
                <a:spcPts val="0"/>
              </a:spcBef>
              <a:buFont typeface="+mj-lt"/>
              <a:buAutoNum type="arabicPeriod"/>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Four-year paralegal licensing pilot to test more affordable options in high-need yet underserved areas of the legal services marketplace </a:t>
            </a:r>
          </a:p>
          <a:p>
            <a:pPr marL="857250" lvl="2" indent="0">
              <a:lnSpc>
                <a:spcPct val="107000"/>
              </a:lnSpc>
              <a:spcBef>
                <a:spcPts val="0"/>
              </a:spcBef>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1314450" lvl="2" indent="-457200">
              <a:lnSpc>
                <a:spcPct val="107000"/>
              </a:lnSpc>
              <a:spcBef>
                <a:spcPts val="0"/>
              </a:spcBef>
              <a:buFont typeface="+mj-lt"/>
              <a:buAutoNum type="arabicPeriod" startAt="2"/>
            </a:pPr>
            <a:r>
              <a:rPr lang="en-US" sz="2000" kern="100" dirty="0">
                <a:latin typeface="Aptos" panose="020B0004020202020204" pitchFamily="34" charset="0"/>
                <a:ea typeface="Aptos" panose="020B0004020202020204" pitchFamily="34" charset="0"/>
                <a:cs typeface="Times New Roman" panose="02020603050405020304" pitchFamily="18" charset="0"/>
              </a:rPr>
              <a:t>M</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ulti-faceted four-year initiative within the governmental and nonprofit sector to develop the expansion of timely legal information and limited law-related services to underserved populations</a:t>
            </a:r>
          </a:p>
          <a:p>
            <a:pPr marL="1771650" lvl="3" indent="-457200">
              <a:lnSpc>
                <a:spcPct val="107000"/>
              </a:lnSpc>
              <a:spcBef>
                <a:spcPts val="0"/>
              </a:spcBef>
              <a:buFont typeface="Courier New" panose="02070309020205020404" pitchFamily="49" charset="0"/>
              <a:buChar char="o"/>
            </a:pPr>
            <a:endParaRPr lang="en-US" sz="2000" kern="100" dirty="0">
              <a:latin typeface="Aptos" panose="020B0004020202020204" pitchFamily="34" charset="0"/>
              <a:ea typeface="Aptos" panose="020B0004020202020204" pitchFamily="34" charset="0"/>
              <a:cs typeface="Times New Roman" panose="02020603050405020304" pitchFamily="18" charset="0"/>
            </a:endParaRPr>
          </a:p>
          <a:p>
            <a:pPr marL="2228850" lvl="4" indent="-457200">
              <a:lnSpc>
                <a:spcPct val="107000"/>
              </a:lnSpc>
              <a:spcBef>
                <a:spcPts val="0"/>
              </a:spcBef>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Takes advantage of Michigan’s existing access to justice infrastructure and regulatory frameworks </a:t>
            </a:r>
          </a:p>
          <a:p>
            <a:pPr marL="114300" indent="0">
              <a:lnSpc>
                <a:spcPct val="107000"/>
              </a:lnSpc>
              <a:spcBef>
                <a:spcPts val="0"/>
              </a:spcBef>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93320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rgbClr val="FF0000"/>
                </a:solidFill>
              </a:rPr>
              <a:t>Michigan Pilot Program </a:t>
            </a:r>
            <a:r>
              <a:rPr b="1" dirty="0">
                <a:solidFill>
                  <a:srgbClr val="FF0000"/>
                </a:solidFill>
              </a:rPr>
              <a:t>Recommendations</a:t>
            </a:r>
          </a:p>
        </p:txBody>
      </p:sp>
      <p:sp>
        <p:nvSpPr>
          <p:cNvPr id="3" name="Content Placeholder 2"/>
          <p:cNvSpPr>
            <a:spLocks noGrp="1"/>
          </p:cNvSpPr>
          <p:nvPr>
            <p:ph idx="1"/>
          </p:nvPr>
        </p:nvSpPr>
        <p:spPr/>
        <p:txBody>
          <a:bodyPr>
            <a:normAutofit fontScale="70000" lnSpcReduction="20000"/>
          </a:bodyPr>
          <a:lstStyle/>
          <a:p>
            <a:r>
              <a:rPr sz="3000" dirty="0"/>
              <a:t>September 2023 report proposed a four-year licensing pilot.</a:t>
            </a:r>
            <a:endParaRPr lang="en-US" sz="3000" dirty="0"/>
          </a:p>
          <a:p>
            <a:pPr lvl="1">
              <a:buFont typeface="Wingdings" panose="05000000000000000000" pitchFamily="2" charset="2"/>
              <a:buChar char="q"/>
            </a:pPr>
            <a:r>
              <a:rPr lang="en-US" sz="2600" dirty="0"/>
              <a:t>State date not yet scheduled </a:t>
            </a:r>
          </a:p>
          <a:p>
            <a:endParaRPr sz="3000" dirty="0"/>
          </a:p>
          <a:p>
            <a:r>
              <a:rPr sz="3000" dirty="0"/>
              <a:t>Tests whether trained paralegals can expand access to justice.</a:t>
            </a:r>
          </a:p>
          <a:p>
            <a:endParaRPr lang="en-US" sz="3000" dirty="0"/>
          </a:p>
          <a:p>
            <a:r>
              <a:rPr sz="3000" dirty="0"/>
              <a:t>Focuses on underserved legal needs.</a:t>
            </a:r>
          </a:p>
          <a:p>
            <a:endParaRPr lang="en-US" sz="3000" dirty="0"/>
          </a:p>
          <a:p>
            <a:r>
              <a:rPr sz="3000" dirty="0"/>
              <a:t>Would integrate providers into Michigan’s legal framework if successful.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rgbClr val="FF0000"/>
                </a:solidFill>
              </a:rPr>
              <a:t>Michigan Pilot Program </a:t>
            </a:r>
            <a:r>
              <a:rPr b="1" dirty="0">
                <a:solidFill>
                  <a:srgbClr val="FF0000"/>
                </a:solidFill>
              </a:rPr>
              <a:t>Recommendations</a:t>
            </a:r>
          </a:p>
        </p:txBody>
      </p:sp>
      <p:sp>
        <p:nvSpPr>
          <p:cNvPr id="3" name="Content Placeholder 2"/>
          <p:cNvSpPr>
            <a:spLocks noGrp="1"/>
          </p:cNvSpPr>
          <p:nvPr>
            <p:ph idx="1"/>
          </p:nvPr>
        </p:nvSpPr>
        <p:spPr>
          <a:xfrm>
            <a:off x="457200" y="1847088"/>
            <a:ext cx="8229600" cy="4618367"/>
          </a:xfrm>
        </p:spPr>
        <p:txBody>
          <a:bodyPr>
            <a:noAutofit/>
          </a:bodyPr>
          <a:lstStyle/>
          <a:p>
            <a:pPr lvl="1" indent="-228600">
              <a:lnSpc>
                <a:spcPct val="107000"/>
              </a:lnSpc>
              <a:spcBef>
                <a:spcPts val="0"/>
              </a:spcBef>
              <a:buFont typeface="Wingdings" panose="05000000000000000000" pitchFamily="2"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Practice Areas and Practice Activities:</a:t>
            </a:r>
          </a:p>
          <a:p>
            <a:pPr marL="1600200" marR="0" lvl="3" indent="-228600">
              <a:lnSpc>
                <a:spcPct val="107000"/>
              </a:lnSpc>
              <a:spcBef>
                <a:spcPts val="0"/>
              </a:spcBef>
              <a:spcAft>
                <a:spcPts val="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Civil Infractions </a:t>
            </a:r>
          </a:p>
          <a:p>
            <a:pPr marL="1600200" marR="0" lvl="3" indent="-228600">
              <a:lnSpc>
                <a:spcPct val="107000"/>
              </a:lnSpc>
              <a:spcBef>
                <a:spcPts val="0"/>
              </a:spcBef>
              <a:spcAft>
                <a:spcPts val="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Debt Collection </a:t>
            </a:r>
          </a:p>
          <a:p>
            <a:pPr marL="1600200" marR="0" lvl="3" indent="-228600">
              <a:lnSpc>
                <a:spcPct val="107000"/>
              </a:lnSpc>
              <a:spcBef>
                <a:spcPts val="0"/>
              </a:spcBef>
              <a:spcAft>
                <a:spcPts val="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Criminal Expungement / Conviction Set Aside </a:t>
            </a:r>
          </a:p>
          <a:p>
            <a:pPr marL="1600200" marR="0" lvl="3" indent="-228600">
              <a:lnSpc>
                <a:spcPct val="107000"/>
              </a:lnSpc>
              <a:spcBef>
                <a:spcPts val="0"/>
              </a:spcBef>
              <a:spcAft>
                <a:spcPts val="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Family law:</a:t>
            </a:r>
          </a:p>
          <a:p>
            <a:pPr marL="2057400" marR="0" lvl="4" indent="-228600">
              <a:lnSpc>
                <a:spcPct val="107000"/>
              </a:lnSpc>
              <a:spcBef>
                <a:spcPts val="0"/>
              </a:spcBef>
              <a:spcAft>
                <a:spcPts val="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Uncontested Divorce </a:t>
            </a:r>
          </a:p>
          <a:p>
            <a:pPr marL="2057400" marR="0" lvl="4" indent="-228600">
              <a:lnSpc>
                <a:spcPct val="107000"/>
              </a:lnSpc>
              <a:spcBef>
                <a:spcPts val="0"/>
              </a:spcBef>
              <a:spcAft>
                <a:spcPts val="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Post-Judgment Child Support </a:t>
            </a:r>
          </a:p>
          <a:p>
            <a:pPr marL="1600200" marR="0" lvl="3" indent="-228600">
              <a:lnSpc>
                <a:spcPct val="107000"/>
              </a:lnSpc>
              <a:spcBef>
                <a:spcPts val="0"/>
              </a:spcBef>
              <a:spcAft>
                <a:spcPts val="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Probate Minor Guardianships </a:t>
            </a:r>
          </a:p>
          <a:p>
            <a:pPr marL="1600200" marR="0" lvl="3" indent="-228600">
              <a:lnSpc>
                <a:spcPct val="107000"/>
              </a:lnSpc>
              <a:spcBef>
                <a:spcPts val="0"/>
              </a:spcBef>
              <a:spcAft>
                <a:spcPts val="800"/>
              </a:spcAft>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Landlord/Tenant </a:t>
            </a:r>
          </a:p>
        </p:txBody>
      </p:sp>
    </p:spTree>
    <p:extLst>
      <p:ext uri="{BB962C8B-B14F-4D97-AF65-F5344CB8AC3E}">
        <p14:creationId xmlns:p14="http://schemas.microsoft.com/office/powerpoint/2010/main" val="321250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rgbClr val="FF0000"/>
                </a:solidFill>
              </a:rPr>
              <a:t>Michigan Pilot Program </a:t>
            </a:r>
            <a:r>
              <a:rPr b="1" dirty="0">
                <a:solidFill>
                  <a:srgbClr val="FF0000"/>
                </a:solidFill>
              </a:rPr>
              <a:t>Recommendations</a:t>
            </a:r>
          </a:p>
        </p:txBody>
      </p:sp>
      <p:sp>
        <p:nvSpPr>
          <p:cNvPr id="3" name="Content Placeholder 2"/>
          <p:cNvSpPr>
            <a:spLocks noGrp="1"/>
          </p:cNvSpPr>
          <p:nvPr>
            <p:ph idx="1"/>
          </p:nvPr>
        </p:nvSpPr>
        <p:spPr>
          <a:xfrm>
            <a:off x="457200" y="2057400"/>
            <a:ext cx="8229600" cy="4408055"/>
          </a:xfrm>
        </p:spPr>
        <p:txBody>
          <a:bodyPr>
            <a:noAutofit/>
          </a:bodyPr>
          <a:lstStyle/>
          <a:p>
            <a:pPr indent="-228600">
              <a:lnSpc>
                <a:spcPct val="107000"/>
              </a:lnSpc>
              <a:spcBef>
                <a:spcPts val="0"/>
              </a:spcBef>
              <a:buFont typeface="Wingdings" panose="05000000000000000000" pitchFamily="2"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Recommended pilot licensees be authorized to engage in all practice activities, except:</a:t>
            </a:r>
          </a:p>
          <a:p>
            <a:pPr marL="114300" indent="0">
              <a:lnSpc>
                <a:spcPct val="107000"/>
              </a:lnSpc>
              <a:spcBef>
                <a:spcPts val="0"/>
              </a:spcBef>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Addressing the Court, unless directed to do so by a judge </a:t>
            </a:r>
          </a:p>
          <a:p>
            <a:pPr lvl="1">
              <a:lnSpc>
                <a:spcPct val="107000"/>
              </a:lnSpc>
              <a:spcBef>
                <a:spcPts val="0"/>
              </a:spcBef>
              <a:buFont typeface="Symbol" panose="05050102010706020507" pitchFamily="18" charset="2"/>
              <a:buChar char=""/>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Conducting trials or evidentiary hearings</a:t>
            </a:r>
          </a:p>
          <a:p>
            <a:pPr lvl="1">
              <a:lnSpc>
                <a:spcPct val="107000"/>
              </a:lnSpc>
              <a:spcBef>
                <a:spcPts val="0"/>
              </a:spcBef>
              <a:spcAft>
                <a:spcPts val="800"/>
              </a:spcAft>
              <a:buFont typeface="Symbol" panose="05050102010706020507" pitchFamily="18" charset="2"/>
              <a:buChar char=""/>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spcAft>
                <a:spcPts val="800"/>
              </a:spcAft>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Appeals to the Court of Appeals and Michigan Supreme Court</a:t>
            </a:r>
          </a:p>
        </p:txBody>
      </p:sp>
    </p:spTree>
    <p:extLst>
      <p:ext uri="{BB962C8B-B14F-4D97-AF65-F5344CB8AC3E}">
        <p14:creationId xmlns:p14="http://schemas.microsoft.com/office/powerpoint/2010/main" val="1179841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rgbClr val="FF0000"/>
                </a:solidFill>
              </a:rPr>
              <a:t>Michigan Pilot Program </a:t>
            </a:r>
            <a:br>
              <a:rPr lang="en-US" dirty="0">
                <a:solidFill>
                  <a:srgbClr val="FF0000"/>
                </a:solidFill>
              </a:rPr>
            </a:br>
            <a:r>
              <a:rPr lang="en-US" b="1" dirty="0">
                <a:solidFill>
                  <a:srgbClr val="FF0000"/>
                </a:solidFill>
              </a:rPr>
              <a:t>Eligibility Requirements </a:t>
            </a:r>
            <a:endParaRPr b="1" dirty="0">
              <a:solidFill>
                <a:srgbClr val="FF0000"/>
              </a:solidFill>
            </a:endParaRPr>
          </a:p>
        </p:txBody>
      </p:sp>
      <p:sp>
        <p:nvSpPr>
          <p:cNvPr id="3" name="Content Placeholder 2"/>
          <p:cNvSpPr>
            <a:spLocks noGrp="1"/>
          </p:cNvSpPr>
          <p:nvPr>
            <p:ph idx="1"/>
          </p:nvPr>
        </p:nvSpPr>
        <p:spPr>
          <a:xfrm>
            <a:off x="457200" y="1930400"/>
            <a:ext cx="7790688" cy="5101336"/>
          </a:xfrm>
        </p:spPr>
        <p:txBody>
          <a:bodyPr>
            <a:noAutofit/>
          </a:bodyPr>
          <a:lstStyle/>
          <a:p>
            <a:pPr lvl="1">
              <a:lnSpc>
                <a:spcPct val="107000"/>
              </a:lnSpc>
              <a:spcBef>
                <a:spcPts val="0"/>
              </a:spcBef>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Pass a comprehensive test demonstrating command of the basic legal principles, civil procedures, and ethics </a:t>
            </a:r>
          </a:p>
          <a:p>
            <a:pPr lvl="1">
              <a:lnSpc>
                <a:spcPct val="107000"/>
              </a:lnSpc>
              <a:spcBef>
                <a:spcPts val="0"/>
              </a:spcBef>
              <a:buFont typeface="Symbol" panose="05050102010706020507" pitchFamily="18" charset="2"/>
              <a:buChar char=""/>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Areas of law requiring special expertise should require additional testing and certification as recommended by the Implementation Steering Committee </a:t>
            </a:r>
          </a:p>
          <a:p>
            <a:pPr lvl="1">
              <a:lnSpc>
                <a:spcPct val="107000"/>
              </a:lnSpc>
              <a:spcBef>
                <a:spcPts val="0"/>
              </a:spcBef>
              <a:spcAft>
                <a:spcPts val="800"/>
              </a:spcAft>
              <a:buFont typeface="Symbol" panose="05050102010706020507" pitchFamily="18" charset="2"/>
              <a:buChar char=""/>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spcAft>
                <a:spcPts val="800"/>
              </a:spcAft>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Pass a separate subject-matter certification test offered as an option concurrently with the comprehensive test, and at least one other time annually for licensees who want to add an additional area of practice that requires certification </a:t>
            </a:r>
          </a:p>
        </p:txBody>
      </p:sp>
    </p:spTree>
    <p:extLst>
      <p:ext uri="{BB962C8B-B14F-4D97-AF65-F5344CB8AC3E}">
        <p14:creationId xmlns:p14="http://schemas.microsoft.com/office/powerpoint/2010/main" val="2357740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rgbClr val="FF0000"/>
                </a:solidFill>
              </a:rPr>
              <a:t>Michigan Pilot Program </a:t>
            </a:r>
            <a:br>
              <a:rPr lang="en-US" dirty="0">
                <a:solidFill>
                  <a:srgbClr val="FF0000"/>
                </a:solidFill>
              </a:rPr>
            </a:br>
            <a:r>
              <a:rPr lang="en-US" b="1" dirty="0">
                <a:solidFill>
                  <a:srgbClr val="FF0000"/>
                </a:solidFill>
              </a:rPr>
              <a:t>Application Requirements </a:t>
            </a:r>
            <a:endParaRPr b="1" dirty="0">
              <a:solidFill>
                <a:srgbClr val="FF0000"/>
              </a:solidFill>
            </a:endParaRPr>
          </a:p>
        </p:txBody>
      </p:sp>
      <p:sp>
        <p:nvSpPr>
          <p:cNvPr id="3" name="Content Placeholder 2"/>
          <p:cNvSpPr>
            <a:spLocks noGrp="1"/>
          </p:cNvSpPr>
          <p:nvPr>
            <p:ph idx="1"/>
          </p:nvPr>
        </p:nvSpPr>
        <p:spPr>
          <a:xfrm>
            <a:off x="457200" y="1837944"/>
            <a:ext cx="7498080" cy="5020056"/>
          </a:xfrm>
        </p:spPr>
        <p:txBody>
          <a:bodyPr>
            <a:noAutofit/>
          </a:bodyPr>
          <a:lstStyle/>
          <a:p>
            <a:pPr>
              <a:lnSpc>
                <a:spcPct val="107000"/>
              </a:lnSpc>
              <a:spcBef>
                <a:spcPts val="0"/>
              </a:spcBef>
              <a:buFont typeface="Symbol" panose="05050102010706020507" pitchFamily="18" charset="2"/>
              <a:buChar char=""/>
            </a:pPr>
            <a:r>
              <a:rPr lang="en-US" sz="2100" b="1" kern="100" dirty="0">
                <a:effectLst/>
                <a:latin typeface="Aptos" panose="020B0004020202020204" pitchFamily="34" charset="0"/>
                <a:ea typeface="Aptos" panose="020B0004020202020204" pitchFamily="34" charset="0"/>
                <a:cs typeface="Times New Roman" panose="02020603050405020304" pitchFamily="18" charset="0"/>
              </a:rPr>
              <a:t>Education</a:t>
            </a:r>
            <a:r>
              <a:rPr lang="en-US" sz="2100" kern="100" dirty="0">
                <a:effectLst/>
                <a:latin typeface="Aptos" panose="020B0004020202020204" pitchFamily="34" charset="0"/>
                <a:ea typeface="Aptos" panose="020B0004020202020204" pitchFamily="34" charset="0"/>
                <a:cs typeface="Times New Roman" panose="02020603050405020304" pitchFamily="18" charset="0"/>
              </a:rPr>
              <a:t>:</a:t>
            </a:r>
          </a:p>
          <a:p>
            <a:pPr lvl="1">
              <a:lnSpc>
                <a:spcPct val="107000"/>
              </a:lnSpc>
              <a:spcBef>
                <a:spcPts val="0"/>
              </a:spcBef>
              <a:buFont typeface="Courier New" panose="02070309020205020404" pitchFamily="49" charset="0"/>
              <a:buChar char="o"/>
            </a:pPr>
            <a:endParaRPr lang="en-US" sz="21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J.D. from accredited law school </a:t>
            </a:r>
          </a:p>
          <a:p>
            <a:pPr lvl="1">
              <a:lnSpc>
                <a:spcPct val="107000"/>
              </a:lnSpc>
              <a:spcBef>
                <a:spcPts val="0"/>
              </a:spcBef>
              <a:buFont typeface="Courier New" panose="02070309020205020404" pitchFamily="49" charset="0"/>
              <a:buChar char="o"/>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B.A. or B.S. from accredited college or university, or </a:t>
            </a:r>
          </a:p>
          <a:p>
            <a:pPr lvl="1">
              <a:lnSpc>
                <a:spcPct val="107000"/>
              </a:lnSpc>
              <a:spcBef>
                <a:spcPts val="0"/>
              </a:spcBef>
              <a:buFont typeface="Courier New" panose="02070309020205020404" pitchFamily="49" charset="0"/>
              <a:buChar char="o"/>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Certificate or degree in paralegal studies from an accredited program </a:t>
            </a:r>
          </a:p>
          <a:p>
            <a:pPr>
              <a:lnSpc>
                <a:spcPct val="107000"/>
              </a:lnSpc>
              <a:spcBef>
                <a:spcPts val="0"/>
              </a:spcBef>
              <a:buFont typeface="Symbol" panose="05050102010706020507" pitchFamily="18" charset="2"/>
              <a:buChar char=""/>
            </a:pPr>
            <a:endParaRPr lang="en-US" sz="21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r>
              <a:rPr lang="en-US" sz="2100" b="1" kern="100" dirty="0">
                <a:effectLst/>
                <a:latin typeface="Aptos" panose="020B0004020202020204" pitchFamily="34" charset="0"/>
                <a:ea typeface="Aptos" panose="020B0004020202020204" pitchFamily="34" charset="0"/>
                <a:cs typeface="Times New Roman" panose="02020603050405020304" pitchFamily="18" charset="0"/>
              </a:rPr>
              <a:t>Experience</a:t>
            </a:r>
            <a:r>
              <a:rPr lang="en-US" sz="2100" kern="100" dirty="0">
                <a:effectLst/>
                <a:latin typeface="Aptos" panose="020B0004020202020204" pitchFamily="34" charset="0"/>
                <a:ea typeface="Aptos" panose="020B0004020202020204" pitchFamily="34" charset="0"/>
                <a:cs typeface="Times New Roman" panose="02020603050405020304" pitchFamily="18" charset="0"/>
              </a:rPr>
              <a:t>:</a:t>
            </a:r>
          </a:p>
          <a:p>
            <a:pPr lvl="1">
              <a:lnSpc>
                <a:spcPct val="107000"/>
              </a:lnSpc>
              <a:spcBef>
                <a:spcPts val="0"/>
              </a:spcBef>
              <a:spcAft>
                <a:spcPts val="800"/>
              </a:spcAft>
              <a:buFont typeface="Courier New" panose="02070309020205020404" pitchFamily="49" charset="0"/>
              <a:buChar char="o"/>
            </a:pPr>
            <a:endParaRPr lang="en-US" sz="21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spcAft>
                <a:spcPts val="800"/>
              </a:spcAft>
              <a:buFont typeface="Courier New" panose="02070309020205020404" pitchFamily="49" charset="0"/>
              <a:buChar char="o"/>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Requisite number of hours in field experience, through employment in qualified paralegal activities, or an accredited internship or practicum (to be determined) </a:t>
            </a:r>
          </a:p>
        </p:txBody>
      </p:sp>
    </p:spTree>
    <p:extLst>
      <p:ext uri="{BB962C8B-B14F-4D97-AF65-F5344CB8AC3E}">
        <p14:creationId xmlns:p14="http://schemas.microsoft.com/office/powerpoint/2010/main" val="1868565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rgbClr val="FF0000"/>
                </a:solidFill>
              </a:rPr>
              <a:t>Michigan Pilot Program </a:t>
            </a:r>
            <a:br>
              <a:rPr lang="en-US" dirty="0">
                <a:solidFill>
                  <a:srgbClr val="FF0000"/>
                </a:solidFill>
              </a:rPr>
            </a:br>
            <a:r>
              <a:rPr lang="en-US" b="1" dirty="0">
                <a:solidFill>
                  <a:srgbClr val="FF0000"/>
                </a:solidFill>
              </a:rPr>
              <a:t>Licensing Requirements </a:t>
            </a:r>
            <a:endParaRPr b="1" dirty="0">
              <a:solidFill>
                <a:srgbClr val="FF0000"/>
              </a:solidFill>
            </a:endParaRPr>
          </a:p>
        </p:txBody>
      </p:sp>
      <p:sp>
        <p:nvSpPr>
          <p:cNvPr id="3" name="Content Placeholder 2"/>
          <p:cNvSpPr>
            <a:spLocks noGrp="1"/>
          </p:cNvSpPr>
          <p:nvPr>
            <p:ph idx="1"/>
          </p:nvPr>
        </p:nvSpPr>
        <p:spPr>
          <a:xfrm>
            <a:off x="457200" y="1930400"/>
            <a:ext cx="7178040" cy="4535055"/>
          </a:xfrm>
        </p:spPr>
        <p:txBody>
          <a:bodyPr>
            <a:noAutofit/>
          </a:bodyPr>
          <a:lstStyle/>
          <a:p>
            <a:pPr>
              <a:lnSpc>
                <a:spcPct val="107000"/>
              </a:lnSpc>
              <a:spcBef>
                <a:spcPts val="0"/>
              </a:spcBef>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Paralleling attorney licensure, eligible candidates for licensing must successfully pass:</a:t>
            </a:r>
          </a:p>
          <a:p>
            <a:pPr marL="0" indent="0">
              <a:lnSpc>
                <a:spcPct val="107000"/>
              </a:lnSpc>
              <a:spcBef>
                <a:spcPts val="0"/>
              </a:spcBef>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character and fitness investigation </a:t>
            </a:r>
          </a:p>
          <a:p>
            <a:pPr lvl="1">
              <a:lnSpc>
                <a:spcPct val="107000"/>
              </a:lnSpc>
              <a:spcBef>
                <a:spcPts val="0"/>
              </a:spcBef>
              <a:buFont typeface="Courier New" panose="02070309020205020404" pitchFamily="49" charset="0"/>
              <a:buChar char="o"/>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An ethics and professional responsibility examination </a:t>
            </a:r>
          </a:p>
          <a:p>
            <a:pPr lvl="1">
              <a:lnSpc>
                <a:spcPct val="107000"/>
              </a:lnSpc>
              <a:spcBef>
                <a:spcPts val="0"/>
              </a:spcBef>
              <a:spcAft>
                <a:spcPts val="800"/>
              </a:spcAft>
              <a:buFont typeface="Courier New" panose="02070309020205020404" pitchFamily="49" charset="0"/>
              <a:buChar char="o"/>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comprehensive legal knowledge and skills examinations </a:t>
            </a:r>
          </a:p>
        </p:txBody>
      </p:sp>
    </p:spTree>
    <p:extLst>
      <p:ext uri="{BB962C8B-B14F-4D97-AF65-F5344CB8AC3E}">
        <p14:creationId xmlns:p14="http://schemas.microsoft.com/office/powerpoint/2010/main" val="4233040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92D050"/>
                </a:solidFill>
              </a:rPr>
              <a:t>Update on Michigan </a:t>
            </a:r>
            <a:br>
              <a:rPr lang="en-US" dirty="0">
                <a:solidFill>
                  <a:srgbClr val="FF0000"/>
                </a:solidFill>
              </a:rPr>
            </a:br>
            <a:r>
              <a:rPr dirty="0">
                <a:solidFill>
                  <a:srgbClr val="92D050"/>
                </a:solidFill>
              </a:rPr>
              <a:t>Paralegal Limited Licensing</a:t>
            </a:r>
          </a:p>
        </p:txBody>
      </p:sp>
      <p:sp>
        <p:nvSpPr>
          <p:cNvPr id="3" name="Subtitle 2"/>
          <p:cNvSpPr>
            <a:spLocks noGrp="1"/>
          </p:cNvSpPr>
          <p:nvPr>
            <p:ph type="subTitle" idx="1"/>
          </p:nvPr>
        </p:nvSpPr>
        <p:spPr>
          <a:xfrm>
            <a:off x="1130595" y="4050834"/>
            <a:ext cx="5826719" cy="1749602"/>
          </a:xfrm>
        </p:spPr>
        <p:txBody>
          <a:bodyPr>
            <a:normAutofit/>
          </a:bodyPr>
          <a:lstStyle/>
          <a:p>
            <a:r>
              <a:rPr lang="en-US" dirty="0"/>
              <a:t>Prepared by: Sara Bowman</a:t>
            </a:r>
          </a:p>
          <a:p>
            <a:r>
              <a:rPr lang="en-US" dirty="0"/>
              <a:t>Oakland Community College</a:t>
            </a:r>
          </a:p>
          <a:p>
            <a:r>
              <a:rPr lang="en-US" dirty="0"/>
              <a:t>Paralegal Program Director</a:t>
            </a:r>
          </a:p>
          <a:p>
            <a:r>
              <a:rPr lang="en-US" dirty="0"/>
              <a:t>May 29, 2026 </a:t>
            </a:r>
            <a:endParaRPr dirty="0"/>
          </a:p>
        </p:txBody>
      </p:sp>
    </p:spTree>
    <p:extLst>
      <p:ext uri="{BB962C8B-B14F-4D97-AF65-F5344CB8AC3E}">
        <p14:creationId xmlns:p14="http://schemas.microsoft.com/office/powerpoint/2010/main" val="1350608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714745" cy="1320800"/>
          </a:xfrm>
        </p:spPr>
        <p:txBody>
          <a:bodyPr>
            <a:normAutofit fontScale="90000"/>
          </a:bodyPr>
          <a:lstStyle/>
          <a:p>
            <a:pPr algn="ctr"/>
            <a:r>
              <a:rPr dirty="0">
                <a:solidFill>
                  <a:srgbClr val="FF0000"/>
                </a:solidFill>
              </a:rPr>
              <a:t>Michigan Pilot Program </a:t>
            </a:r>
            <a:br>
              <a:rPr lang="en-US" dirty="0">
                <a:solidFill>
                  <a:srgbClr val="FF0000"/>
                </a:solidFill>
              </a:rPr>
            </a:br>
            <a:r>
              <a:rPr lang="en-US" b="1" dirty="0">
                <a:solidFill>
                  <a:srgbClr val="FF0000"/>
                </a:solidFill>
              </a:rPr>
              <a:t>Attorney Affiliation Requirements </a:t>
            </a:r>
            <a:endParaRPr b="1" dirty="0">
              <a:solidFill>
                <a:srgbClr val="FF0000"/>
              </a:solidFill>
            </a:endParaRPr>
          </a:p>
        </p:txBody>
      </p:sp>
      <p:sp>
        <p:nvSpPr>
          <p:cNvPr id="3" name="Content Placeholder 2"/>
          <p:cNvSpPr>
            <a:spLocks noGrp="1"/>
          </p:cNvSpPr>
          <p:nvPr>
            <p:ph idx="1"/>
          </p:nvPr>
        </p:nvSpPr>
        <p:spPr>
          <a:xfrm>
            <a:off x="457200" y="1618488"/>
            <a:ext cx="7370064" cy="5239512"/>
          </a:xfrm>
        </p:spPr>
        <p:txBody>
          <a:bodyPr>
            <a:noAutofit/>
          </a:bodyPr>
          <a:lstStyle/>
          <a:p>
            <a:pPr>
              <a:lnSpc>
                <a:spcPct val="107000"/>
              </a:lnSpc>
              <a:spcBef>
                <a:spcPts val="0"/>
              </a:spcBef>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Attorney Affiliation Requirement:</a:t>
            </a:r>
          </a:p>
          <a:p>
            <a:pPr marL="0" indent="0">
              <a:lnSpc>
                <a:spcPct val="107000"/>
              </a:lnSpc>
              <a:spcBef>
                <a:spcPts val="0"/>
              </a:spcBef>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sz="2300" kern="100" dirty="0">
                <a:effectLst/>
                <a:latin typeface="Aptos" panose="020B0004020202020204" pitchFamily="34" charset="0"/>
                <a:ea typeface="Aptos" panose="020B0004020202020204" pitchFamily="34" charset="0"/>
                <a:cs typeface="Times New Roman" panose="02020603050405020304" pitchFamily="18" charset="0"/>
              </a:rPr>
              <a:t>Affiliation agreement with a member in good standing of the State Bar of Michigan </a:t>
            </a:r>
          </a:p>
          <a:p>
            <a:pPr marL="457200" lvl="1" indent="0">
              <a:lnSpc>
                <a:spcPct val="107000"/>
              </a:lnSpc>
              <a:spcBef>
                <a:spcPts val="0"/>
              </a:spcBef>
              <a:buNone/>
            </a:pPr>
            <a:endParaRPr lang="en-US" sz="2300" kern="100" dirty="0">
              <a:effectLst/>
              <a:latin typeface="Aptos" panose="020B0004020202020204" pitchFamily="34" charset="0"/>
              <a:ea typeface="Aptos" panose="020B0004020202020204" pitchFamily="34" charset="0"/>
              <a:cs typeface="Times New Roman" panose="02020603050405020304" pitchFamily="18" charset="0"/>
            </a:endParaRPr>
          </a:p>
          <a:p>
            <a:pPr lvl="2">
              <a:lnSpc>
                <a:spcPct val="107000"/>
              </a:lnSpc>
              <a:spcBef>
                <a:spcPts val="0"/>
              </a:spcBef>
              <a:buFont typeface="Wingdings" panose="05000000000000000000" pitchFamily="2" charset="2"/>
              <a:buChar char=""/>
            </a:pPr>
            <a:r>
              <a:rPr lang="en-US" sz="2300" kern="100" dirty="0">
                <a:effectLst/>
                <a:latin typeface="Aptos" panose="020B0004020202020204" pitchFamily="34" charset="0"/>
                <a:ea typeface="Aptos" panose="020B0004020202020204" pitchFamily="34" charset="0"/>
                <a:cs typeface="Times New Roman" panose="02020603050405020304" pitchFamily="18" charset="0"/>
              </a:rPr>
              <a:t>The State Bar will serve as a resource hub to match applicants and attorneys </a:t>
            </a:r>
          </a:p>
          <a:p>
            <a:pPr lvl="2">
              <a:lnSpc>
                <a:spcPct val="107000"/>
              </a:lnSpc>
              <a:spcBef>
                <a:spcPts val="0"/>
              </a:spcBef>
              <a:buFont typeface="Wingdings" panose="05000000000000000000" pitchFamily="2" charset="2"/>
              <a:buChar char=""/>
            </a:pPr>
            <a:endParaRPr lang="en-US" sz="2300" kern="100" dirty="0">
              <a:effectLst/>
              <a:latin typeface="Aptos" panose="020B0004020202020204" pitchFamily="34" charset="0"/>
              <a:ea typeface="Aptos" panose="020B0004020202020204" pitchFamily="34" charset="0"/>
              <a:cs typeface="Times New Roman" panose="02020603050405020304" pitchFamily="18" charset="0"/>
            </a:endParaRPr>
          </a:p>
          <a:p>
            <a:pPr lvl="2">
              <a:lnSpc>
                <a:spcPct val="107000"/>
              </a:lnSpc>
              <a:spcBef>
                <a:spcPts val="0"/>
              </a:spcBef>
              <a:buFont typeface="Wingdings" panose="05000000000000000000" pitchFamily="2" charset="2"/>
              <a:buChar char=""/>
            </a:pPr>
            <a:r>
              <a:rPr lang="en-US" sz="2300" kern="100" dirty="0">
                <a:effectLst/>
                <a:latin typeface="Aptos" panose="020B0004020202020204" pitchFamily="34" charset="0"/>
                <a:ea typeface="Aptos" panose="020B0004020202020204" pitchFamily="34" charset="0"/>
                <a:cs typeface="Times New Roman" panose="02020603050405020304" pitchFamily="18" charset="0"/>
              </a:rPr>
              <a:t>Affiliations could be employment within a firm, or an “on call” mentoring commitment, possibly a contractual agreement </a:t>
            </a:r>
          </a:p>
          <a:p>
            <a:pPr lvl="2">
              <a:lnSpc>
                <a:spcPct val="107000"/>
              </a:lnSpc>
              <a:spcBef>
                <a:spcPts val="0"/>
              </a:spcBef>
              <a:spcAft>
                <a:spcPts val="800"/>
              </a:spcAft>
              <a:buFont typeface="Wingdings" panose="05000000000000000000" pitchFamily="2" charset="2"/>
              <a:buChar char=""/>
            </a:pPr>
            <a:endParaRPr lang="en-US" sz="2300" kern="100" dirty="0">
              <a:effectLst/>
              <a:latin typeface="Aptos" panose="020B0004020202020204" pitchFamily="34" charset="0"/>
              <a:ea typeface="Aptos" panose="020B0004020202020204" pitchFamily="34" charset="0"/>
              <a:cs typeface="Times New Roman" panose="02020603050405020304" pitchFamily="18" charset="0"/>
            </a:endParaRPr>
          </a:p>
          <a:p>
            <a:pPr lvl="2">
              <a:lnSpc>
                <a:spcPct val="107000"/>
              </a:lnSpc>
              <a:spcBef>
                <a:spcPts val="0"/>
              </a:spcBef>
              <a:spcAft>
                <a:spcPts val="800"/>
              </a:spcAft>
              <a:buFont typeface="Wingdings" panose="05000000000000000000" pitchFamily="2" charset="2"/>
              <a:buChar char=""/>
            </a:pPr>
            <a:r>
              <a:rPr lang="en-US" sz="2300" kern="100" dirty="0">
                <a:effectLst/>
                <a:latin typeface="Aptos" panose="020B0004020202020204" pitchFamily="34" charset="0"/>
                <a:ea typeface="Aptos" panose="020B0004020202020204" pitchFamily="34" charset="0"/>
                <a:cs typeface="Times New Roman" panose="02020603050405020304" pitchFamily="18" charset="0"/>
              </a:rPr>
              <a:t>Affiliation filed with the State Bar </a:t>
            </a:r>
          </a:p>
        </p:txBody>
      </p:sp>
    </p:spTree>
    <p:extLst>
      <p:ext uri="{BB962C8B-B14F-4D97-AF65-F5344CB8AC3E}">
        <p14:creationId xmlns:p14="http://schemas.microsoft.com/office/powerpoint/2010/main" val="3326414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b="1" dirty="0">
                <a:solidFill>
                  <a:srgbClr val="FF0000"/>
                </a:solidFill>
              </a:rPr>
              <a:t>Conclusion</a:t>
            </a:r>
          </a:p>
        </p:txBody>
      </p:sp>
      <p:sp>
        <p:nvSpPr>
          <p:cNvPr id="3" name="Content Placeholder 2"/>
          <p:cNvSpPr>
            <a:spLocks noGrp="1"/>
          </p:cNvSpPr>
          <p:nvPr>
            <p:ph idx="1"/>
          </p:nvPr>
        </p:nvSpPr>
        <p:spPr/>
        <p:txBody>
          <a:bodyPr>
            <a:normAutofit/>
          </a:bodyPr>
          <a:lstStyle/>
          <a:p>
            <a:r>
              <a:rPr sz="2400" dirty="0"/>
              <a:t>Michigan’s proposal reflects a national movement toward expanded legal access.</a:t>
            </a:r>
            <a:br>
              <a:rPr lang="en-US" sz="2400" dirty="0"/>
            </a:br>
            <a:endParaRPr sz="2400" dirty="0"/>
          </a:p>
          <a:p>
            <a:r>
              <a:rPr sz="2400" dirty="0"/>
              <a:t>Pilot programs aim to balance consumer protection with affordability.</a:t>
            </a:r>
            <a:br>
              <a:rPr lang="en-US" sz="2400" dirty="0"/>
            </a:br>
            <a:endParaRPr sz="2400" dirty="0"/>
          </a:p>
          <a:p>
            <a:r>
              <a:rPr sz="2400" dirty="0"/>
              <a:t>Paralegals may play an expanded future role in legal services.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87A2-13BD-FC05-2961-AA97ED9BB233}"/>
              </a:ext>
            </a:extLst>
          </p:cNvPr>
          <p:cNvSpPr>
            <a:spLocks noGrp="1"/>
          </p:cNvSpPr>
          <p:nvPr>
            <p:ph type="title"/>
          </p:nvPr>
        </p:nvSpPr>
        <p:spPr/>
        <p:txBody>
          <a:bodyPr/>
          <a:lstStyle/>
          <a:p>
            <a:r>
              <a:rPr lang="en-US" dirty="0"/>
              <a:t>History of ABA Paralegals</a:t>
            </a:r>
          </a:p>
        </p:txBody>
      </p:sp>
      <p:sp>
        <p:nvSpPr>
          <p:cNvPr id="3" name="Content Placeholder 2">
            <a:extLst>
              <a:ext uri="{FF2B5EF4-FFF2-40B4-BE49-F238E27FC236}">
                <a16:creationId xmlns:a16="http://schemas.microsoft.com/office/drawing/2014/main" id="{58B4BB67-412A-137B-2CA6-AA6CB56C8AD7}"/>
              </a:ext>
            </a:extLst>
          </p:cNvPr>
          <p:cNvSpPr>
            <a:spLocks noGrp="1"/>
          </p:cNvSpPr>
          <p:nvPr>
            <p:ph idx="1"/>
          </p:nvPr>
        </p:nvSpPr>
        <p:spPr/>
        <p:txBody>
          <a:bodyPr>
            <a:normAutofit fontScale="70000" lnSpcReduction="20000"/>
          </a:bodyPr>
          <a:lstStyle/>
          <a:p>
            <a:pPr marL="914400" lvl="2" indent="0">
              <a:lnSpc>
                <a:spcPct val="107000"/>
              </a:lnSpc>
              <a:spcBef>
                <a:spcPts val="0"/>
              </a:spcBef>
              <a:buNone/>
            </a:pPr>
            <a:r>
              <a:rPr lang="en-US" sz="3200" u="sng" kern="100" dirty="0">
                <a:solidFill>
                  <a:srgbClr val="0070C0"/>
                </a:solidFill>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ABA Standing Committee on Paralegals</a:t>
            </a:r>
            <a:endParaRPr lang="en-US" sz="3200" u="sng" kern="100" dirty="0">
              <a:solidFill>
                <a:srgbClr val="0070C0"/>
              </a:solidFill>
              <a:ea typeface="Aptos" panose="020B0004020202020204" pitchFamily="34" charset="0"/>
              <a:cs typeface="Times New Roman" panose="02020603050405020304" pitchFamily="18" charset="0"/>
            </a:endParaRPr>
          </a:p>
          <a:p>
            <a:pPr marL="914400" lvl="2" indent="0">
              <a:lnSpc>
                <a:spcPct val="107000"/>
              </a:lnSpc>
              <a:spcBef>
                <a:spcPts val="0"/>
              </a:spcBef>
              <a:buNone/>
            </a:pPr>
            <a:r>
              <a:rPr lang="en-US" sz="3200" u="sng" kern="100" dirty="0">
                <a:solidFill>
                  <a:srgbClr val="0070C0"/>
                </a:solidFill>
                <a:ea typeface="Aptos" panose="020B0004020202020204" pitchFamily="34" charset="0"/>
                <a:cs typeface="Times New Roman" panose="02020603050405020304" pitchFamily="18" charset="0"/>
              </a:rPr>
              <a:t> </a:t>
            </a:r>
          </a:p>
          <a:p>
            <a:pPr marL="914400" lvl="2" indent="0">
              <a:lnSpc>
                <a:spcPct val="107000"/>
              </a:lnSpc>
              <a:spcBef>
                <a:spcPts val="0"/>
              </a:spcBef>
              <a:buNone/>
            </a:pPr>
            <a:r>
              <a:rPr lang="en-US" sz="4000" kern="100" dirty="0">
                <a:effectLst/>
                <a:ea typeface="Aptos" panose="020B0004020202020204" pitchFamily="34" charset="0"/>
                <a:cs typeface="Times New Roman" panose="02020603050405020304" pitchFamily="18" charset="0"/>
              </a:rPr>
              <a:t>Mission is to improve the American system of justice by establishing ABA standards for the education of paralegals and by promoting attorneys’ professional, effective and ethical utilization of paralegal services</a:t>
            </a:r>
          </a:p>
          <a:p>
            <a:pPr marL="0" indent="0">
              <a:buNone/>
            </a:pPr>
            <a:endParaRPr lang="en-US" dirty="0"/>
          </a:p>
        </p:txBody>
      </p:sp>
    </p:spTree>
    <p:extLst>
      <p:ext uri="{BB962C8B-B14F-4D97-AF65-F5344CB8AC3E}">
        <p14:creationId xmlns:p14="http://schemas.microsoft.com/office/powerpoint/2010/main" val="1401353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History of ABA Paralegals</a:t>
            </a:r>
          </a:p>
        </p:txBody>
      </p:sp>
      <p:sp>
        <p:nvSpPr>
          <p:cNvPr id="3" name="Content Placeholder 2"/>
          <p:cNvSpPr>
            <a:spLocks noGrp="1"/>
          </p:cNvSpPr>
          <p:nvPr>
            <p:ph idx="1"/>
          </p:nvPr>
        </p:nvSpPr>
        <p:spPr>
          <a:xfrm>
            <a:off x="457200" y="1600200"/>
            <a:ext cx="6995160" cy="5257800"/>
          </a:xfrm>
        </p:spPr>
        <p:txBody>
          <a:bodyPr>
            <a:normAutofit/>
          </a:bodyPr>
          <a:lstStyle/>
          <a:p>
            <a:r>
              <a:rPr sz="2300" dirty="0"/>
              <a:t>1967: ABA endorsed the use of paralegals/legal assistants.</a:t>
            </a:r>
          </a:p>
          <a:p>
            <a:r>
              <a:rPr sz="2300" dirty="0"/>
              <a:t>1968: ABA established its first committee on legal assistants.</a:t>
            </a:r>
          </a:p>
          <a:p>
            <a:r>
              <a:rPr sz="2300" dirty="0"/>
              <a:t>1973: ABA adopted Guidelines for Approval of Legal Assistant Education Programs.</a:t>
            </a:r>
          </a:p>
          <a:p>
            <a:r>
              <a:rPr sz="2300" dirty="0"/>
              <a:t>1975: First ABA-approved paralegal education program.</a:t>
            </a:r>
          </a:p>
          <a:p>
            <a:pPr lvl="1"/>
            <a:r>
              <a:rPr sz="2300" dirty="0"/>
              <a:t>Today: 222 nationally approved paralegal programs.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dirty="0">
                <a:solidFill>
                  <a:srgbClr val="FF0000"/>
                </a:solidFill>
              </a:rPr>
              <a:t>Michigan Justice for All Commission</a:t>
            </a:r>
          </a:p>
        </p:txBody>
      </p:sp>
      <p:sp>
        <p:nvSpPr>
          <p:cNvPr id="3" name="Content Placeholder 2"/>
          <p:cNvSpPr>
            <a:spLocks noGrp="1"/>
          </p:cNvSpPr>
          <p:nvPr>
            <p:ph idx="1"/>
          </p:nvPr>
        </p:nvSpPr>
        <p:spPr/>
        <p:txBody>
          <a:bodyPr>
            <a:normAutofit/>
          </a:bodyPr>
          <a:lstStyle/>
          <a:p>
            <a:pPr marL="0" indent="0" algn="ctr">
              <a:buNone/>
            </a:pPr>
            <a:r>
              <a:rPr lang="en-US" sz="24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January</a:t>
            </a:r>
            <a:r>
              <a:rPr lang="en-US" sz="24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2</a:t>
            </a:r>
            <a:r>
              <a:rPr lang="en-US" sz="24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021 Michigan Supreme Court Order </a:t>
            </a:r>
            <a:r>
              <a:rPr lang="en-US" sz="2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a:t>
            </a:r>
          </a:p>
          <a:p>
            <a:r>
              <a:rPr lang="en-US" dirty="0"/>
              <a:t>Originated from the 2019 Justice for All Task Force.</a:t>
            </a:r>
          </a:p>
          <a:p>
            <a:endParaRPr lang="en-US" dirty="0"/>
          </a:p>
          <a:p>
            <a:r>
              <a:rPr dirty="0"/>
              <a:t>Created through January 2021 Michigan Supreme Court Order.</a:t>
            </a:r>
          </a:p>
          <a:p>
            <a:pPr lvl="1"/>
            <a:r>
              <a:rPr dirty="0"/>
              <a:t>Goal: Ensure 100% access to the civil justice system.</a:t>
            </a:r>
          </a:p>
          <a:p>
            <a:pPr lvl="1"/>
            <a:r>
              <a:rPr dirty="0"/>
              <a:t>Focus on improving access for low- and moderate-income residents.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dirty="0">
                <a:solidFill>
                  <a:srgbClr val="FF0000"/>
                </a:solidFill>
              </a:rPr>
              <a:t>Michigan Justice for All Commission</a:t>
            </a:r>
          </a:p>
        </p:txBody>
      </p:sp>
      <p:sp>
        <p:nvSpPr>
          <p:cNvPr id="3" name="Content Placeholder 2"/>
          <p:cNvSpPr>
            <a:spLocks noGrp="1"/>
          </p:cNvSpPr>
          <p:nvPr>
            <p:ph idx="1"/>
          </p:nvPr>
        </p:nvSpPr>
        <p:spPr/>
        <p:txBody>
          <a:bodyPr>
            <a:normAutofit fontScale="32500" lnSpcReduction="20000"/>
          </a:bodyPr>
          <a:lstStyle/>
          <a:p>
            <a:pPr marL="742950" marR="0" lvl="1" indent="-285750">
              <a:lnSpc>
                <a:spcPct val="107000"/>
              </a:lnSpc>
              <a:spcBef>
                <a:spcPts val="0"/>
              </a:spcBef>
              <a:spcAft>
                <a:spcPts val="0"/>
              </a:spcAft>
              <a:buFont typeface="Courier New" panose="02070309020205020404" pitchFamily="49" charset="0"/>
              <a:buChar char="o"/>
            </a:pPr>
            <a:r>
              <a:rPr lang="en-US" sz="4800" b="1" kern="100" dirty="0">
                <a:effectLst/>
                <a:ea typeface="Aptos" panose="020B0004020202020204" pitchFamily="34" charset="0"/>
                <a:cs typeface="Times New Roman" panose="02020603050405020304" pitchFamily="18" charset="0"/>
              </a:rPr>
              <a:t>Purpose</a:t>
            </a:r>
            <a:r>
              <a:rPr lang="en-US" sz="4800" kern="100" dirty="0">
                <a:effectLst/>
                <a:ea typeface="Aptos" panose="020B0004020202020204" pitchFamily="34" charset="0"/>
                <a:cs typeface="Times New Roman" panose="02020603050405020304" pitchFamily="18" charset="0"/>
              </a:rPr>
              <a:t>:</a:t>
            </a:r>
          </a:p>
          <a:p>
            <a:pPr marL="1143000" marR="0" lvl="2" indent="-228600">
              <a:lnSpc>
                <a:spcPct val="107000"/>
              </a:lnSpc>
              <a:spcBef>
                <a:spcPts val="0"/>
              </a:spcBef>
              <a:spcAft>
                <a:spcPts val="0"/>
              </a:spcAft>
              <a:buFont typeface="Wingdings" panose="05000000000000000000" pitchFamily="2" charset="2"/>
              <a:buChar char=""/>
            </a:pPr>
            <a:r>
              <a:rPr lang="en-US" sz="4800" kern="100" dirty="0">
                <a:effectLst/>
                <a:ea typeface="Aptos" panose="020B0004020202020204" pitchFamily="34" charset="0"/>
                <a:cs typeface="Times New Roman" panose="02020603050405020304" pitchFamily="18" charset="0"/>
              </a:rPr>
              <a:t>Expand access to and enhance quality of civil legal justice systems </a:t>
            </a:r>
          </a:p>
          <a:p>
            <a:pPr marL="1143000" marR="0" lvl="2" indent="-228600">
              <a:lnSpc>
                <a:spcPct val="107000"/>
              </a:lnSpc>
              <a:spcBef>
                <a:spcPts val="0"/>
              </a:spcBef>
              <a:spcAft>
                <a:spcPts val="0"/>
              </a:spcAft>
              <a:buFont typeface="Wingdings" panose="05000000000000000000" pitchFamily="2" charset="2"/>
              <a:buChar char=""/>
            </a:pPr>
            <a:r>
              <a:rPr lang="en-US" sz="4800" kern="100" dirty="0">
                <a:effectLst/>
                <a:ea typeface="Aptos" panose="020B0004020202020204" pitchFamily="34" charset="0"/>
                <a:cs typeface="Times New Roman" panose="02020603050405020304" pitchFamily="18" charset="0"/>
              </a:rPr>
              <a:t>Committed to providing 100% access to our civil justice system </a:t>
            </a:r>
          </a:p>
          <a:p>
            <a:pPr marL="1143000" marR="0" lvl="2" indent="-228600">
              <a:lnSpc>
                <a:spcPct val="107000"/>
              </a:lnSpc>
              <a:spcBef>
                <a:spcPts val="0"/>
              </a:spcBef>
              <a:spcAft>
                <a:spcPts val="0"/>
              </a:spcAft>
              <a:buFont typeface="Wingdings" panose="05000000000000000000" pitchFamily="2" charset="2"/>
              <a:buChar char=""/>
            </a:pPr>
            <a:r>
              <a:rPr lang="en-US" sz="4800" kern="100" dirty="0">
                <a:effectLst/>
                <a:ea typeface="Aptos" panose="020B0004020202020204" pitchFamily="34" charset="0"/>
                <a:cs typeface="Times New Roman" panose="02020603050405020304" pitchFamily="18" charset="0"/>
              </a:rPr>
              <a:t>Promote, facilitate, provide leadership to achieve the goal </a:t>
            </a:r>
          </a:p>
          <a:p>
            <a:pPr marL="742950" marR="0" lvl="1" indent="-285750">
              <a:lnSpc>
                <a:spcPct val="107000"/>
              </a:lnSpc>
              <a:spcBef>
                <a:spcPts val="0"/>
              </a:spcBef>
              <a:spcAft>
                <a:spcPts val="0"/>
              </a:spcAft>
              <a:buFont typeface="Courier New" panose="02070309020205020404" pitchFamily="49" charset="0"/>
              <a:buChar char="o"/>
            </a:pPr>
            <a:endParaRPr lang="en-US" sz="4800" kern="100" dirty="0">
              <a:effectLst/>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800" b="1" kern="100" dirty="0">
                <a:effectLst/>
                <a:ea typeface="Aptos" panose="020B0004020202020204" pitchFamily="34" charset="0"/>
                <a:cs typeface="Times New Roman" panose="02020603050405020304" pitchFamily="18" charset="0"/>
              </a:rPr>
              <a:t>Duties</a:t>
            </a:r>
            <a:r>
              <a:rPr lang="en-US" sz="4800" kern="100" dirty="0">
                <a:effectLst/>
                <a:ea typeface="Aptos" panose="020B0004020202020204" pitchFamily="34" charset="0"/>
                <a:cs typeface="Times New Roman" panose="02020603050405020304" pitchFamily="18" charset="0"/>
              </a:rPr>
              <a:t>:</a:t>
            </a:r>
          </a:p>
          <a:p>
            <a:pPr marL="1143000" marR="0" lvl="2" indent="-228600">
              <a:lnSpc>
                <a:spcPct val="107000"/>
              </a:lnSpc>
              <a:spcBef>
                <a:spcPts val="0"/>
              </a:spcBef>
              <a:spcAft>
                <a:spcPts val="0"/>
              </a:spcAft>
              <a:buFont typeface="Wingdings" panose="05000000000000000000" pitchFamily="2" charset="2"/>
              <a:buChar char=""/>
            </a:pPr>
            <a:r>
              <a:rPr lang="en-US" sz="4800" kern="100" dirty="0">
                <a:effectLst/>
                <a:ea typeface="Aptos" panose="020B0004020202020204" pitchFamily="34" charset="0"/>
                <a:cs typeface="Times New Roman" panose="02020603050405020304" pitchFamily="18" charset="0"/>
              </a:rPr>
              <a:t>Develop, coordinate, implement initiatives to improve civil justice system </a:t>
            </a:r>
          </a:p>
          <a:p>
            <a:pPr marL="1143000" marR="0" lvl="2" indent="-228600">
              <a:lnSpc>
                <a:spcPct val="107000"/>
              </a:lnSpc>
              <a:spcBef>
                <a:spcPts val="0"/>
              </a:spcBef>
              <a:spcAft>
                <a:spcPts val="0"/>
              </a:spcAft>
              <a:buFont typeface="Wingdings" panose="05000000000000000000" pitchFamily="2" charset="2"/>
              <a:buChar char=""/>
            </a:pPr>
            <a:r>
              <a:rPr lang="en-US" sz="4800" kern="100" dirty="0">
                <a:effectLst/>
                <a:ea typeface="Aptos" panose="020B0004020202020204" pitchFamily="34" charset="0"/>
                <a:cs typeface="Times New Roman" panose="02020603050405020304" pitchFamily="18" charset="0"/>
              </a:rPr>
              <a:t>Identify and assess gaps, barriers, and strategies to improve access to civil justice system, especially for low- and moderate-income Michigan residents </a:t>
            </a:r>
          </a:p>
          <a:p>
            <a:pPr marL="742950" marR="0" lvl="1" indent="-285750">
              <a:lnSpc>
                <a:spcPct val="107000"/>
              </a:lnSpc>
              <a:spcBef>
                <a:spcPts val="0"/>
              </a:spcBef>
              <a:spcAft>
                <a:spcPts val="0"/>
              </a:spcAft>
              <a:buFont typeface="Courier New" panose="02070309020205020404" pitchFamily="49" charset="0"/>
              <a:buChar char="o"/>
            </a:pPr>
            <a:endParaRPr lang="en-US" sz="4800" kern="100" dirty="0">
              <a:effectLst/>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800" b="1" kern="100" dirty="0">
                <a:effectLst/>
                <a:ea typeface="Aptos" panose="020B0004020202020204" pitchFamily="34" charset="0"/>
                <a:cs typeface="Times New Roman" panose="02020603050405020304" pitchFamily="18" charset="0"/>
              </a:rPr>
              <a:t>Term</a:t>
            </a:r>
            <a:r>
              <a:rPr lang="en-US" sz="4800" kern="100" dirty="0">
                <a:effectLst/>
                <a:ea typeface="Aptos" panose="020B0004020202020204" pitchFamily="34" charset="0"/>
                <a:cs typeface="Times New Roman" panose="02020603050405020304" pitchFamily="18" charset="0"/>
              </a:rPr>
              <a:t>: </a:t>
            </a:r>
          </a:p>
          <a:p>
            <a:pPr marL="1143000" marR="0" lvl="2" indent="-228600">
              <a:lnSpc>
                <a:spcPct val="107000"/>
              </a:lnSpc>
              <a:spcBef>
                <a:spcPts val="0"/>
              </a:spcBef>
              <a:spcAft>
                <a:spcPts val="800"/>
              </a:spcAft>
              <a:buFont typeface="Wingdings" panose="05000000000000000000" pitchFamily="2" charset="2"/>
              <a:buChar char=""/>
            </a:pPr>
            <a:r>
              <a:rPr lang="en-US" sz="4800" kern="100" dirty="0">
                <a:effectLst/>
                <a:ea typeface="Aptos" panose="020B0004020202020204" pitchFamily="34" charset="0"/>
                <a:cs typeface="Times New Roman" panose="02020603050405020304" pitchFamily="18" charset="0"/>
              </a:rPr>
              <a:t>Concluded December 31, 2023</a:t>
            </a:r>
          </a:p>
          <a:p>
            <a:pPr marL="0" indent="0" algn="ctr">
              <a:buNone/>
            </a:pPr>
            <a:endParaRPr dirty="0"/>
          </a:p>
        </p:txBody>
      </p:sp>
    </p:spTree>
    <p:extLst>
      <p:ext uri="{BB962C8B-B14F-4D97-AF65-F5344CB8AC3E}">
        <p14:creationId xmlns:p14="http://schemas.microsoft.com/office/powerpoint/2010/main" val="2203481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sz="4000" dirty="0">
                <a:solidFill>
                  <a:srgbClr val="FF0000"/>
                </a:solidFill>
              </a:rPr>
              <a:t>Allied Legal Professionals (ALP) Project</a:t>
            </a:r>
          </a:p>
        </p:txBody>
      </p:sp>
      <p:sp>
        <p:nvSpPr>
          <p:cNvPr id="3" name="Content Placeholder 2"/>
          <p:cNvSpPr>
            <a:spLocks noGrp="1"/>
          </p:cNvSpPr>
          <p:nvPr>
            <p:ph idx="1"/>
          </p:nvPr>
        </p:nvSpPr>
        <p:spPr>
          <a:xfrm>
            <a:off x="609598" y="2160590"/>
            <a:ext cx="6851905" cy="3880773"/>
          </a:xfrm>
        </p:spPr>
        <p:txBody>
          <a:bodyPr>
            <a:normAutofit fontScale="85000" lnSpcReduction="10000"/>
          </a:bodyPr>
          <a:lstStyle/>
          <a:p>
            <a:pPr marL="457200" marR="0" lvl="1" indent="0" algn="ctr">
              <a:lnSpc>
                <a:spcPct val="107000"/>
              </a:lnSpc>
              <a:spcBef>
                <a:spcPts val="0"/>
              </a:spcBef>
              <a:spcAft>
                <a:spcPts val="0"/>
              </a:spcAft>
              <a:buNone/>
            </a:pPr>
            <a:r>
              <a:rPr lang="en-US" sz="2500" u="sng"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June 2023 National Framework for Program Growth </a:t>
            </a:r>
            <a:r>
              <a:rPr lang="en-US" sz="25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a:t>
            </a:r>
          </a:p>
          <a:p>
            <a:pPr indent="-228600">
              <a:lnSpc>
                <a:spcPct val="107000"/>
              </a:lnSpc>
              <a:spcBef>
                <a:spcPts val="0"/>
              </a:spcBef>
              <a:buFont typeface="Wingdings" panose="05000000000000000000" pitchFamily="2" charset="2"/>
              <a:buChar char=""/>
            </a:pP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indent="-228600">
              <a:lnSpc>
                <a:spcPct val="107000"/>
              </a:lnSpc>
              <a:spcBef>
                <a:spcPts val="0"/>
              </a:spcBef>
              <a:buFont typeface="Wingdings" panose="05000000000000000000" pitchFamily="2" charset="2"/>
              <a:buChar char=""/>
            </a:pPr>
            <a:r>
              <a:rPr lang="en-US" sz="3000" kern="100" dirty="0">
                <a:effectLst/>
                <a:latin typeface="Aptos" panose="020B0004020202020204" pitchFamily="34" charset="0"/>
                <a:ea typeface="Aptos" panose="020B0004020202020204" pitchFamily="34" charset="0"/>
                <a:cs typeface="Times New Roman" panose="02020603050405020304" pitchFamily="18" charset="0"/>
              </a:rPr>
              <a:t>Institute for the Advancement of the American Legal System (IAALS) </a:t>
            </a:r>
          </a:p>
          <a:p>
            <a:pPr marL="1600200" marR="0" lvl="3" indent="-228600">
              <a:lnSpc>
                <a:spcPct val="107000"/>
              </a:lnSpc>
              <a:spcBef>
                <a:spcPts val="0"/>
              </a:spcBef>
              <a:spcAft>
                <a:spcPts val="800"/>
              </a:spcAft>
              <a:buFont typeface="Symbol" panose="05050102010706020507" pitchFamily="18" charset="2"/>
              <a:buChar char=""/>
            </a:pPr>
            <a:r>
              <a:rPr lang="en-US" sz="3000" kern="100" dirty="0">
                <a:effectLst/>
                <a:latin typeface="Aptos" panose="020B0004020202020204" pitchFamily="34" charset="0"/>
                <a:ea typeface="Aptos" panose="020B0004020202020204" pitchFamily="34" charset="0"/>
                <a:cs typeface="Times New Roman" panose="02020603050405020304" pitchFamily="18" charset="0"/>
              </a:rPr>
              <a:t>National, independent research center at the University of Denver dedicated to facilitating continuous improvement and advancing excellence in the American legal system.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sz="4000" dirty="0">
                <a:solidFill>
                  <a:srgbClr val="FF0000"/>
                </a:solidFill>
              </a:rPr>
              <a:t>Allied Legal Professionals (ALP) Project</a:t>
            </a:r>
          </a:p>
        </p:txBody>
      </p:sp>
      <p:sp>
        <p:nvSpPr>
          <p:cNvPr id="3" name="Content Placeholder 2"/>
          <p:cNvSpPr>
            <a:spLocks noGrp="1"/>
          </p:cNvSpPr>
          <p:nvPr>
            <p:ph idx="1"/>
          </p:nvPr>
        </p:nvSpPr>
        <p:spPr>
          <a:xfrm>
            <a:off x="457200" y="1828800"/>
            <a:ext cx="7699248" cy="5294376"/>
          </a:xfrm>
        </p:spPr>
        <p:txBody>
          <a:bodyPr>
            <a:noAutofit/>
          </a:bodyPr>
          <a:lstStyle/>
          <a:p>
            <a:endParaRPr lang="en-US" sz="2300" dirty="0"/>
          </a:p>
          <a:p>
            <a:r>
              <a:rPr sz="2300" dirty="0"/>
              <a:t>2023 initiative by IAALS at the University of Denver.</a:t>
            </a:r>
            <a:endParaRPr lang="en-US" sz="2300" dirty="0"/>
          </a:p>
          <a:p>
            <a:endParaRPr lang="en-US" sz="2300" dirty="0"/>
          </a:p>
          <a:p>
            <a:r>
              <a:rPr sz="2300" dirty="0"/>
              <a:t>Responds to growing access-to-justice concerns.</a:t>
            </a:r>
          </a:p>
          <a:p>
            <a:endParaRPr lang="en-US" sz="2300" dirty="0"/>
          </a:p>
          <a:p>
            <a:r>
              <a:rPr sz="2300" dirty="0"/>
              <a:t>Explores licensing legal professionals beyond attorneys.</a:t>
            </a:r>
          </a:p>
          <a:p>
            <a:endParaRPr lang="en-US" sz="2300" dirty="0"/>
          </a:p>
          <a:p>
            <a:r>
              <a:rPr sz="2300" dirty="0"/>
              <a:t>Designed to deliver affordable legal services.</a:t>
            </a:r>
          </a:p>
        </p:txBody>
      </p:sp>
    </p:spTree>
    <p:extLst>
      <p:ext uri="{BB962C8B-B14F-4D97-AF65-F5344CB8AC3E}">
        <p14:creationId xmlns:p14="http://schemas.microsoft.com/office/powerpoint/2010/main" val="122694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sz="4000" dirty="0">
                <a:solidFill>
                  <a:srgbClr val="FF0000"/>
                </a:solidFill>
              </a:rPr>
              <a:t>Allied Legal Professionals (ALP) Project</a:t>
            </a:r>
          </a:p>
        </p:txBody>
      </p:sp>
      <p:sp>
        <p:nvSpPr>
          <p:cNvPr id="3" name="Content Placeholder 2"/>
          <p:cNvSpPr>
            <a:spLocks noGrp="1"/>
          </p:cNvSpPr>
          <p:nvPr>
            <p:ph idx="1"/>
          </p:nvPr>
        </p:nvSpPr>
        <p:spPr>
          <a:xfrm>
            <a:off x="457200" y="1930400"/>
            <a:ext cx="6793992" cy="5046472"/>
          </a:xfrm>
        </p:spPr>
        <p:txBody>
          <a:bodyPr>
            <a:noAutofit/>
          </a:bodyPr>
          <a:lstStyle/>
          <a:p>
            <a:pPr marL="571500" indent="-457200">
              <a:lnSpc>
                <a:spcPct val="107000"/>
              </a:lnSpc>
              <a:spcBef>
                <a:spcPts val="0"/>
              </a:spcBef>
              <a:buFont typeface="Arial" panose="020B0604020202020204" pitchFamily="34" charset="0"/>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ALP programs are strategically designed to license legal professionals who are competent to handle a breadth of legal services and at a more affordable costs than attorneys </a:t>
            </a:r>
          </a:p>
          <a:p>
            <a:pPr marL="571500" indent="-457200">
              <a:lnSpc>
                <a:spcPct val="107000"/>
              </a:lnSpc>
              <a:spcBef>
                <a:spcPts val="0"/>
              </a:spcBef>
              <a:buFont typeface="Arial" panose="020B0604020202020204" pitchFamily="34" charset="0"/>
              <a:buChar char="•"/>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571500" indent="-457200">
              <a:lnSpc>
                <a:spcPct val="107000"/>
              </a:lnSpc>
              <a:spcBef>
                <a:spcPts val="0"/>
              </a:spcBef>
              <a:spcAft>
                <a:spcPts val="800"/>
              </a:spcAft>
              <a:buFont typeface="Arial" panose="020B0604020202020204" pitchFamily="34" charset="0"/>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At the time of the report, 2 state program were in the implementation stage, 6 states had program proposals, and several discussing what a program might look like. </a:t>
            </a:r>
          </a:p>
        </p:txBody>
      </p:sp>
    </p:spTree>
    <p:extLst>
      <p:ext uri="{BB962C8B-B14F-4D97-AF65-F5344CB8AC3E}">
        <p14:creationId xmlns:p14="http://schemas.microsoft.com/office/powerpoint/2010/main" val="39003713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169</TotalTime>
  <Words>1089</Words>
  <Application>Microsoft Office PowerPoint</Application>
  <PresentationFormat>On-screen Show (4:3)</PresentationFormat>
  <Paragraphs>158</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Arial</vt:lpstr>
      <vt:lpstr>Courier New</vt:lpstr>
      <vt:lpstr>Symbol</vt:lpstr>
      <vt:lpstr>Trebuchet MS</vt:lpstr>
      <vt:lpstr>Wingdings</vt:lpstr>
      <vt:lpstr>Wingdings 3</vt:lpstr>
      <vt:lpstr>Facet</vt:lpstr>
      <vt:lpstr>Update on Michigan  Paralegal Limited Licensing</vt:lpstr>
      <vt:lpstr>Update on Michigan  Paralegal Limited Licensing</vt:lpstr>
      <vt:lpstr>History of ABA Paralegals</vt:lpstr>
      <vt:lpstr>History of ABA Paralegals</vt:lpstr>
      <vt:lpstr>Michigan Justice for All Commission</vt:lpstr>
      <vt:lpstr>Michigan Justice for All Commission</vt:lpstr>
      <vt:lpstr>Allied Legal Professionals (ALP) Project</vt:lpstr>
      <vt:lpstr>Allied Legal Professionals (ALP) Project</vt:lpstr>
      <vt:lpstr>Allied Legal Professionals (ALP) Project</vt:lpstr>
      <vt:lpstr> Michigan’s Current Affordability and Accessibility of Legal Services  </vt:lpstr>
      <vt:lpstr> Michigan’s Current Affordability and Accessibility of Legal Services  </vt:lpstr>
      <vt:lpstr>Michigan Justice for All Commission:  Regulatory and Practice Report Committee, Nonlawyer Legal Services Subcommittee </vt:lpstr>
      <vt:lpstr>Michigan Justice for All Commission:  Regulatory and Practice Report Committee, Nonlawyer Legal Services Subcommittee </vt:lpstr>
      <vt:lpstr>Michigan Pilot Program Recommendations</vt:lpstr>
      <vt:lpstr>Michigan Pilot Program Recommendations</vt:lpstr>
      <vt:lpstr>Michigan Pilot Program Recommendations</vt:lpstr>
      <vt:lpstr>Michigan Pilot Program  Eligibility Requirements </vt:lpstr>
      <vt:lpstr>Michigan Pilot Program  Application Requirements </vt:lpstr>
      <vt:lpstr>Michigan Pilot Program  Licensing Requirements </vt:lpstr>
      <vt:lpstr>Michigan Pilot Program  Attorney Affiliation Requirements </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Bowman, Sara E</dc:creator>
  <cp:keywords/>
  <dc:description>generated using python-pptx</dc:description>
  <cp:lastModifiedBy>Bowman, Sara E</cp:lastModifiedBy>
  <cp:revision>1</cp:revision>
  <dcterms:created xsi:type="dcterms:W3CDTF">2013-01-27T09:14:16Z</dcterms:created>
  <dcterms:modified xsi:type="dcterms:W3CDTF">2026-06-01T14:12:58Z</dcterms:modified>
  <cp:category/>
</cp:coreProperties>
</file>