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56" r:id="rId5"/>
    <p:sldId id="1534" r:id="rId6"/>
    <p:sldId id="1509" r:id="rId7"/>
    <p:sldId id="1515" r:id="rId8"/>
    <p:sldId id="1519" r:id="rId9"/>
    <p:sldId id="1528" r:id="rId10"/>
    <p:sldId id="1525" r:id="rId11"/>
    <p:sldId id="1532" r:id="rId12"/>
    <p:sldId id="1529" r:id="rId13"/>
    <p:sldId id="1530" r:id="rId14"/>
    <p:sldId id="1512" r:id="rId15"/>
    <p:sldId id="1535" r:id="rId16"/>
    <p:sldId id="1536" r:id="rId17"/>
    <p:sldId id="265" r:id="rId18"/>
    <p:sldId id="1516" r:id="rId19"/>
    <p:sldId id="268" r:id="rId20"/>
    <p:sldId id="1524" r:id="rId21"/>
    <p:sldId id="263" r:id="rId22"/>
    <p:sldId id="260" r:id="rId23"/>
    <p:sldId id="152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8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 Koperniak" userId="90972373-ee8a-4fc1-94ca-ccc4118ce05b" providerId="ADAL" clId="{BB589551-5A2E-4C61-8B71-BE2EE33388D8}"/>
    <pc:docChg chg="undo custSel addSld delSld modSld sldOrd modNotesMaster modHandout">
      <pc:chgData name="Jen Koperniak" userId="90972373-ee8a-4fc1-94ca-ccc4118ce05b" providerId="ADAL" clId="{BB589551-5A2E-4C61-8B71-BE2EE33388D8}" dt="2026-05-22T17:54:19.420" v="24359" actId="20577"/>
      <pc:docMkLst>
        <pc:docMk/>
      </pc:docMkLst>
      <pc:sldChg chg="addSp delSp modSp mod setBg">
        <pc:chgData name="Jen Koperniak" userId="90972373-ee8a-4fc1-94ca-ccc4118ce05b" providerId="ADAL" clId="{BB589551-5A2E-4C61-8B71-BE2EE33388D8}" dt="2026-05-21T16:27:03.873" v="23952" actId="113"/>
        <pc:sldMkLst>
          <pc:docMk/>
          <pc:sldMk cId="3069965530" sldId="256"/>
        </pc:sldMkLst>
        <pc:spChg chg="add del mod">
          <ac:chgData name="Jen Koperniak" userId="90972373-ee8a-4fc1-94ca-ccc4118ce05b" providerId="ADAL" clId="{BB589551-5A2E-4C61-8B71-BE2EE33388D8}" dt="2026-05-21T12:23:48.983" v="18006" actId="21"/>
          <ac:spMkLst>
            <pc:docMk/>
            <pc:sldMk cId="3069965530" sldId="256"/>
            <ac:spMk id="3" creationId="{778E350A-AD8C-00A7-D50D-CC4F6A68483C}"/>
          </ac:spMkLst>
        </pc:spChg>
        <pc:spChg chg="mod">
          <ac:chgData name="Jen Koperniak" userId="90972373-ee8a-4fc1-94ca-ccc4118ce05b" providerId="ADAL" clId="{BB589551-5A2E-4C61-8B71-BE2EE33388D8}" dt="2026-05-21T16:27:03.873" v="23952" actId="113"/>
          <ac:spMkLst>
            <pc:docMk/>
            <pc:sldMk cId="3069965530" sldId="256"/>
            <ac:spMk id="4" creationId="{86D321A2-65AC-4C18-CA75-0FB5084CA306}"/>
          </ac:spMkLst>
        </pc:spChg>
        <pc:spChg chg="del">
          <ac:chgData name="Jen Koperniak" userId="90972373-ee8a-4fc1-94ca-ccc4118ce05b" providerId="ADAL" clId="{BB589551-5A2E-4C61-8B71-BE2EE33388D8}" dt="2026-05-21T12:23:44.943" v="18005" actId="21"/>
          <ac:spMkLst>
            <pc:docMk/>
            <pc:sldMk cId="3069965530" sldId="256"/>
            <ac:spMk id="5" creationId="{02FA3257-663D-61CE-A5D5-22B53DB71488}"/>
          </ac:spMkLst>
        </pc:spChg>
        <pc:picChg chg="add mod">
          <ac:chgData name="Jen Koperniak" userId="90972373-ee8a-4fc1-94ca-ccc4118ce05b" providerId="ADAL" clId="{BB589551-5A2E-4C61-8B71-BE2EE33388D8}" dt="2026-05-21T14:27:48.918" v="21406" actId="14100"/>
          <ac:picMkLst>
            <pc:docMk/>
            <pc:sldMk cId="3069965530" sldId="256"/>
            <ac:picMk id="10" creationId="{4FD61AF0-D003-AF1F-2E24-C8AACE2135A6}"/>
          </ac:picMkLst>
        </pc:picChg>
      </pc:sldChg>
      <pc:sldChg chg="addSp delSp modSp add mod ord setBg">
        <pc:chgData name="Jen Koperniak" userId="90972373-ee8a-4fc1-94ca-ccc4118ce05b" providerId="ADAL" clId="{BB589551-5A2E-4C61-8B71-BE2EE33388D8}" dt="2026-05-21T16:26:32.367" v="23946" actId="113"/>
        <pc:sldMkLst>
          <pc:docMk/>
          <pc:sldMk cId="1542493853" sldId="260"/>
        </pc:sldMkLst>
        <pc:spChg chg="mod">
          <ac:chgData name="Jen Koperniak" userId="90972373-ee8a-4fc1-94ca-ccc4118ce05b" providerId="ADAL" clId="{BB589551-5A2E-4C61-8B71-BE2EE33388D8}" dt="2026-05-21T16:26:32.367" v="23946" actId="113"/>
          <ac:spMkLst>
            <pc:docMk/>
            <pc:sldMk cId="1542493853" sldId="260"/>
            <ac:spMk id="2" creationId="{EC22F81C-2BD8-A4FA-1C47-752CDA28131D}"/>
          </ac:spMkLst>
        </pc:spChg>
        <pc:spChg chg="add mod">
          <ac:chgData name="Jen Koperniak" userId="90972373-ee8a-4fc1-94ca-ccc4118ce05b" providerId="ADAL" clId="{BB589551-5A2E-4C61-8B71-BE2EE33388D8}" dt="2026-05-20T22:04:55.020" v="16810" actId="14100"/>
          <ac:spMkLst>
            <pc:docMk/>
            <pc:sldMk cId="1542493853" sldId="260"/>
            <ac:spMk id="3" creationId="{7EFC5E1E-0F58-2C5E-59AF-06D720CB1EE0}"/>
          </ac:spMkLst>
        </pc:spChg>
      </pc:sldChg>
      <pc:sldChg chg="addSp delSp modSp mod ord setBg">
        <pc:chgData name="Jen Koperniak" userId="90972373-ee8a-4fc1-94ca-ccc4118ce05b" providerId="ADAL" clId="{BB589551-5A2E-4C61-8B71-BE2EE33388D8}" dt="2026-05-21T16:30:09.632" v="23975" actId="20577"/>
        <pc:sldMkLst>
          <pc:docMk/>
          <pc:sldMk cId="1941379388" sldId="263"/>
        </pc:sldMkLst>
        <pc:spChg chg="mod">
          <ac:chgData name="Jen Koperniak" userId="90972373-ee8a-4fc1-94ca-ccc4118ce05b" providerId="ADAL" clId="{BB589551-5A2E-4C61-8B71-BE2EE33388D8}" dt="2026-05-21T16:30:09.632" v="23975" actId="20577"/>
          <ac:spMkLst>
            <pc:docMk/>
            <pc:sldMk cId="1941379388" sldId="263"/>
            <ac:spMk id="4" creationId="{A8072345-EDED-4266-CFF8-650FF0BB1E47}"/>
          </ac:spMkLst>
        </pc:spChg>
        <pc:picChg chg="add mod">
          <ac:chgData name="Jen Koperniak" userId="90972373-ee8a-4fc1-94ca-ccc4118ce05b" providerId="ADAL" clId="{BB589551-5A2E-4C61-8B71-BE2EE33388D8}" dt="2026-05-21T12:54:33.304" v="18524" actId="1076"/>
          <ac:picMkLst>
            <pc:docMk/>
            <pc:sldMk cId="1941379388" sldId="263"/>
            <ac:picMk id="2" creationId="{ABF22561-A47D-3CA8-FB70-EFBCB3A9896E}"/>
          </ac:picMkLst>
        </pc:picChg>
        <pc:picChg chg="add del mod">
          <ac:chgData name="Jen Koperniak" userId="90972373-ee8a-4fc1-94ca-ccc4118ce05b" providerId="ADAL" clId="{BB589551-5A2E-4C61-8B71-BE2EE33388D8}" dt="2026-05-21T12:48:38.926" v="18423" actId="21"/>
          <ac:picMkLst>
            <pc:docMk/>
            <pc:sldMk cId="1941379388" sldId="263"/>
            <ac:picMk id="5" creationId="{F1F6E783-4337-50D2-61D7-8CB6FCD31C1E}"/>
          </ac:picMkLst>
        </pc:picChg>
      </pc:sldChg>
      <pc:sldChg chg="addSp delSp modSp mod ord setBg modClrScheme chgLayout">
        <pc:chgData name="Jen Koperniak" userId="90972373-ee8a-4fc1-94ca-ccc4118ce05b" providerId="ADAL" clId="{BB589551-5A2E-4C61-8B71-BE2EE33388D8}" dt="2026-05-21T16:23:27.335" v="23892" actId="1076"/>
        <pc:sldMkLst>
          <pc:docMk/>
          <pc:sldMk cId="3599844030" sldId="265"/>
        </pc:sldMkLst>
        <pc:spChg chg="add del">
          <ac:chgData name="Jen Koperniak" userId="90972373-ee8a-4fc1-94ca-ccc4118ce05b" providerId="ADAL" clId="{BB589551-5A2E-4C61-8B71-BE2EE33388D8}" dt="2026-05-21T14:08:33.641" v="20625" actId="21"/>
          <ac:spMkLst>
            <pc:docMk/>
            <pc:sldMk cId="3599844030" sldId="265"/>
            <ac:spMk id="9" creationId="{48167000-FAB5-925B-FD75-F2BF441F76A1}"/>
          </ac:spMkLst>
        </pc:spChg>
        <pc:spChg chg="add mod">
          <ac:chgData name="Jen Koperniak" userId="90972373-ee8a-4fc1-94ca-ccc4118ce05b" providerId="ADAL" clId="{BB589551-5A2E-4C61-8B71-BE2EE33388D8}" dt="2026-05-21T16:23:19.712" v="23891" actId="113"/>
          <ac:spMkLst>
            <pc:docMk/>
            <pc:sldMk cId="3599844030" sldId="265"/>
            <ac:spMk id="13" creationId="{7C562EC4-40C4-3878-ABD5-2D2AEDE4A959}"/>
          </ac:spMkLst>
        </pc:spChg>
        <pc:spChg chg="add mod">
          <ac:chgData name="Jen Koperniak" userId="90972373-ee8a-4fc1-94ca-ccc4118ce05b" providerId="ADAL" clId="{BB589551-5A2E-4C61-8B71-BE2EE33388D8}" dt="2026-05-21T15:43:43.384" v="23202" actId="1076"/>
          <ac:spMkLst>
            <pc:docMk/>
            <pc:sldMk cId="3599844030" sldId="265"/>
            <ac:spMk id="18" creationId="{0B7372A0-0077-5B69-D101-4FD6889BC8CB}"/>
          </ac:spMkLst>
        </pc:spChg>
        <pc:picChg chg="add del mod">
          <ac:chgData name="Jen Koperniak" userId="90972373-ee8a-4fc1-94ca-ccc4118ce05b" providerId="ADAL" clId="{BB589551-5A2E-4C61-8B71-BE2EE33388D8}" dt="2026-05-21T15:53:43.556" v="23351" actId="21"/>
          <ac:picMkLst>
            <pc:docMk/>
            <pc:sldMk cId="3599844030" sldId="265"/>
            <ac:picMk id="3" creationId="{19317082-CFE0-9D14-F67E-3E1207BC5A89}"/>
          </ac:picMkLst>
        </pc:picChg>
        <pc:picChg chg="add del mod">
          <ac:chgData name="Jen Koperniak" userId="90972373-ee8a-4fc1-94ca-ccc4118ce05b" providerId="ADAL" clId="{BB589551-5A2E-4C61-8B71-BE2EE33388D8}" dt="2026-05-21T14:04:30.351" v="20598" actId="21"/>
          <ac:picMkLst>
            <pc:docMk/>
            <pc:sldMk cId="3599844030" sldId="265"/>
            <ac:picMk id="3" creationId="{51E79025-44A8-ABC5-BB17-E262B999BBAB}"/>
          </ac:picMkLst>
        </pc:picChg>
        <pc:picChg chg="add del mod">
          <ac:chgData name="Jen Koperniak" userId="90972373-ee8a-4fc1-94ca-ccc4118ce05b" providerId="ADAL" clId="{BB589551-5A2E-4C61-8B71-BE2EE33388D8}" dt="2026-05-21T14:04:27.414" v="20597" actId="21"/>
          <ac:picMkLst>
            <pc:docMk/>
            <pc:sldMk cId="3599844030" sldId="265"/>
            <ac:picMk id="5" creationId="{E577FFA8-A5D8-6609-3CC0-E09D39F96BCC}"/>
          </ac:picMkLst>
        </pc:picChg>
        <pc:picChg chg="add del mod">
          <ac:chgData name="Jen Koperniak" userId="90972373-ee8a-4fc1-94ca-ccc4118ce05b" providerId="ADAL" clId="{BB589551-5A2E-4C61-8B71-BE2EE33388D8}" dt="2026-05-21T14:08:23.168" v="20622" actId="21"/>
          <ac:picMkLst>
            <pc:docMk/>
            <pc:sldMk cId="3599844030" sldId="265"/>
            <ac:picMk id="7" creationId="{035FE332-1694-382D-C95B-927738DC64A0}"/>
          </ac:picMkLst>
        </pc:picChg>
        <pc:picChg chg="add mod">
          <ac:chgData name="Jen Koperniak" userId="90972373-ee8a-4fc1-94ca-ccc4118ce05b" providerId="ADAL" clId="{BB589551-5A2E-4C61-8B71-BE2EE33388D8}" dt="2026-05-21T16:23:27.335" v="23892" actId="1076"/>
          <ac:picMkLst>
            <pc:docMk/>
            <pc:sldMk cId="3599844030" sldId="265"/>
            <ac:picMk id="10" creationId="{394393FB-44D8-6E0C-8459-93914D0C3AB2}"/>
          </ac:picMkLst>
        </pc:picChg>
      </pc:sldChg>
      <pc:sldChg chg="addSp delSp modSp del mod ord setBg modClrScheme chgLayout">
        <pc:chgData name="Jen Koperniak" userId="90972373-ee8a-4fc1-94ca-ccc4118ce05b" providerId="ADAL" clId="{BB589551-5A2E-4C61-8B71-BE2EE33388D8}" dt="2026-05-21T16:02:47.544" v="23551" actId="2696"/>
        <pc:sldMkLst>
          <pc:docMk/>
          <pc:sldMk cId="3947552595" sldId="266"/>
        </pc:sldMkLst>
        <pc:spChg chg="mod ord">
          <ac:chgData name="Jen Koperniak" userId="90972373-ee8a-4fc1-94ca-ccc4118ce05b" providerId="ADAL" clId="{BB589551-5A2E-4C61-8B71-BE2EE33388D8}" dt="2026-05-21T15:58:57.810" v="23398" actId="21"/>
          <ac:spMkLst>
            <pc:docMk/>
            <pc:sldMk cId="3947552595" sldId="266"/>
            <ac:spMk id="3" creationId="{4227E922-AE57-EC70-406A-77ED03351FF3}"/>
          </ac:spMkLst>
        </pc:spChg>
        <pc:picChg chg="add del mod">
          <ac:chgData name="Jen Koperniak" userId="90972373-ee8a-4fc1-94ca-ccc4118ce05b" providerId="ADAL" clId="{BB589551-5A2E-4C61-8B71-BE2EE33388D8}" dt="2026-05-21T15:57:17.814" v="23386" actId="21"/>
          <ac:picMkLst>
            <pc:docMk/>
            <pc:sldMk cId="3947552595" sldId="266"/>
            <ac:picMk id="4" creationId="{A6E16271-6191-5184-C234-8259D8D9BF5C}"/>
          </ac:picMkLst>
        </pc:picChg>
      </pc:sldChg>
      <pc:sldChg chg="addSp delSp modSp mod ord setBg">
        <pc:chgData name="Jen Koperniak" userId="90972373-ee8a-4fc1-94ca-ccc4118ce05b" providerId="ADAL" clId="{BB589551-5A2E-4C61-8B71-BE2EE33388D8}" dt="2026-05-21T20:29:51.113" v="24071" actId="6549"/>
        <pc:sldMkLst>
          <pc:docMk/>
          <pc:sldMk cId="2651058474" sldId="268"/>
        </pc:sldMkLst>
        <pc:spChg chg="mod">
          <ac:chgData name="Jen Koperniak" userId="90972373-ee8a-4fc1-94ca-ccc4118ce05b" providerId="ADAL" clId="{BB589551-5A2E-4C61-8B71-BE2EE33388D8}" dt="2026-05-21T12:43:23.811" v="18369" actId="21"/>
          <ac:spMkLst>
            <pc:docMk/>
            <pc:sldMk cId="2651058474" sldId="268"/>
            <ac:spMk id="5" creationId="{0EA6679F-0290-515C-BB0F-947C10AC81E4}"/>
          </ac:spMkLst>
        </pc:spChg>
        <pc:spChg chg="add del">
          <ac:chgData name="Jen Koperniak" userId="90972373-ee8a-4fc1-94ca-ccc4118ce05b" providerId="ADAL" clId="{BB589551-5A2E-4C61-8B71-BE2EE33388D8}" dt="2026-05-21T14:37:52.827" v="21520" actId="21"/>
          <ac:spMkLst>
            <pc:docMk/>
            <pc:sldMk cId="2651058474" sldId="268"/>
            <ac:spMk id="10" creationId="{BC9F9116-6876-F7CE-A723-2D02B1E69C5D}"/>
          </ac:spMkLst>
        </pc:spChg>
        <pc:spChg chg="add del">
          <ac:chgData name="Jen Koperniak" userId="90972373-ee8a-4fc1-94ca-ccc4118ce05b" providerId="ADAL" clId="{BB589551-5A2E-4C61-8B71-BE2EE33388D8}" dt="2026-05-21T14:39:16.235" v="21536" actId="21"/>
          <ac:spMkLst>
            <pc:docMk/>
            <pc:sldMk cId="2651058474" sldId="268"/>
            <ac:spMk id="13" creationId="{26F96710-4C7C-6257-5536-3C7ADA407996}"/>
          </ac:spMkLst>
        </pc:spChg>
        <pc:spChg chg="add del">
          <ac:chgData name="Jen Koperniak" userId="90972373-ee8a-4fc1-94ca-ccc4118ce05b" providerId="ADAL" clId="{BB589551-5A2E-4C61-8B71-BE2EE33388D8}" dt="2026-05-21T14:39:39.806" v="21539" actId="21"/>
          <ac:spMkLst>
            <pc:docMk/>
            <pc:sldMk cId="2651058474" sldId="268"/>
            <ac:spMk id="15" creationId="{DC6E106C-E960-B81D-F48F-7C0637876608}"/>
          </ac:spMkLst>
        </pc:spChg>
        <pc:spChg chg="add del">
          <ac:chgData name="Jen Koperniak" userId="90972373-ee8a-4fc1-94ca-ccc4118ce05b" providerId="ADAL" clId="{BB589551-5A2E-4C61-8B71-BE2EE33388D8}" dt="2026-05-21T14:39:53.870" v="21542" actId="21"/>
          <ac:spMkLst>
            <pc:docMk/>
            <pc:sldMk cId="2651058474" sldId="268"/>
            <ac:spMk id="17" creationId="{19089D02-4A71-7EBF-A869-8F1E65F89554}"/>
          </ac:spMkLst>
        </pc:spChg>
        <pc:graphicFrameChg chg="add mod modGraphic">
          <ac:chgData name="Jen Koperniak" userId="90972373-ee8a-4fc1-94ca-ccc4118ce05b" providerId="ADAL" clId="{BB589551-5A2E-4C61-8B71-BE2EE33388D8}" dt="2026-05-21T16:29:44.516" v="23957" actId="1076"/>
          <ac:graphicFrameMkLst>
            <pc:docMk/>
            <pc:sldMk cId="2651058474" sldId="268"/>
            <ac:graphicFrameMk id="3" creationId="{38EF8274-D3F9-9676-5593-838F8D8E6F2A}"/>
          </ac:graphicFrameMkLst>
        </pc:graphicFrameChg>
        <pc:graphicFrameChg chg="add mod modGraphic">
          <ac:chgData name="Jen Koperniak" userId="90972373-ee8a-4fc1-94ca-ccc4118ce05b" providerId="ADAL" clId="{BB589551-5A2E-4C61-8B71-BE2EE33388D8}" dt="2026-05-21T16:29:20.054" v="23953" actId="255"/>
          <ac:graphicFrameMkLst>
            <pc:docMk/>
            <pc:sldMk cId="2651058474" sldId="268"/>
            <ac:graphicFrameMk id="4" creationId="{BA99AE3F-5B80-94A4-4465-6E3C7727143D}"/>
          </ac:graphicFrameMkLst>
        </pc:graphicFrameChg>
        <pc:graphicFrameChg chg="add mod modGraphic">
          <ac:chgData name="Jen Koperniak" userId="90972373-ee8a-4fc1-94ca-ccc4118ce05b" providerId="ADAL" clId="{BB589551-5A2E-4C61-8B71-BE2EE33388D8}" dt="2026-05-21T20:29:51.113" v="24071" actId="6549"/>
          <ac:graphicFrameMkLst>
            <pc:docMk/>
            <pc:sldMk cId="2651058474" sldId="268"/>
            <ac:graphicFrameMk id="6" creationId="{57A7CCD9-F4B2-0C30-DD88-8CD65E91FBC9}"/>
          </ac:graphicFrameMkLst>
        </pc:graphicFrameChg>
        <pc:graphicFrameChg chg="add mod modGraphic">
          <ac:chgData name="Jen Koperniak" userId="90972373-ee8a-4fc1-94ca-ccc4118ce05b" providerId="ADAL" clId="{BB589551-5A2E-4C61-8B71-BE2EE33388D8}" dt="2026-05-21T16:29:24.067" v="23954" actId="255"/>
          <ac:graphicFrameMkLst>
            <pc:docMk/>
            <pc:sldMk cId="2651058474" sldId="268"/>
            <ac:graphicFrameMk id="7" creationId="{18734DA2-6647-8287-BED6-3EBD74C97D74}"/>
          </ac:graphicFrameMkLst>
        </pc:graphicFrameChg>
        <pc:picChg chg="add del mod">
          <ac:chgData name="Jen Koperniak" userId="90972373-ee8a-4fc1-94ca-ccc4118ce05b" providerId="ADAL" clId="{BB589551-5A2E-4C61-8B71-BE2EE33388D8}" dt="2026-05-21T12:43:12.178" v="18368" actId="21"/>
          <ac:picMkLst>
            <pc:docMk/>
            <pc:sldMk cId="2651058474" sldId="268"/>
            <ac:picMk id="2" creationId="{2FB8CA98-F414-CCA3-A6EC-ECAD0AB6DB5A}"/>
          </ac:picMkLst>
        </pc:picChg>
        <pc:picChg chg="add del mod">
          <ac:chgData name="Jen Koperniak" userId="90972373-ee8a-4fc1-94ca-ccc4118ce05b" providerId="ADAL" clId="{BB589551-5A2E-4C61-8B71-BE2EE33388D8}" dt="2026-05-21T14:37:09.545" v="21517" actId="21"/>
          <ac:picMkLst>
            <pc:docMk/>
            <pc:sldMk cId="2651058474" sldId="268"/>
            <ac:picMk id="8" creationId="{2FB8CA98-F414-CCA3-A6EC-ECAD0AB6DB5A}"/>
          </ac:picMkLst>
        </pc:picChg>
        <pc:picChg chg="add del mod">
          <ac:chgData name="Jen Koperniak" userId="90972373-ee8a-4fc1-94ca-ccc4118ce05b" providerId="ADAL" clId="{BB589551-5A2E-4C61-8B71-BE2EE33388D8}" dt="2026-05-21T14:39:12.896" v="21533" actId="478"/>
          <ac:picMkLst>
            <pc:docMk/>
            <pc:sldMk cId="2651058474" sldId="268"/>
            <ac:picMk id="11" creationId="{028043BE-100A-E0B4-5B58-19E969046F06}"/>
          </ac:picMkLst>
        </pc:picChg>
        <pc:picChg chg="add mod">
          <ac:chgData name="Jen Koperniak" userId="90972373-ee8a-4fc1-94ca-ccc4118ce05b" providerId="ADAL" clId="{BB589551-5A2E-4C61-8B71-BE2EE33388D8}" dt="2026-05-21T14:40:16.462" v="21544" actId="1076"/>
          <ac:picMkLst>
            <pc:docMk/>
            <pc:sldMk cId="2651058474" sldId="268"/>
            <ac:picMk id="19" creationId="{DAF07F6A-2575-8D36-5F6A-33E22E7CD8F3}"/>
          </ac:picMkLst>
        </pc:picChg>
      </pc:sldChg>
      <pc:sldChg chg="addSp delSp modSp mod ord setBg modClrScheme chgLayout">
        <pc:chgData name="Jen Koperniak" userId="90972373-ee8a-4fc1-94ca-ccc4118ce05b" providerId="ADAL" clId="{BB589551-5A2E-4C61-8B71-BE2EE33388D8}" dt="2026-05-21T15:50:43.813" v="23336"/>
        <pc:sldMkLst>
          <pc:docMk/>
          <pc:sldMk cId="3313450045" sldId="1509"/>
        </pc:sldMkLst>
        <pc:spChg chg="mod">
          <ac:chgData name="Jen Koperniak" userId="90972373-ee8a-4fc1-94ca-ccc4118ce05b" providerId="ADAL" clId="{BB589551-5A2E-4C61-8B71-BE2EE33388D8}" dt="2026-05-21T12:20:27.842" v="17846" actId="14100"/>
          <ac:spMkLst>
            <pc:docMk/>
            <pc:sldMk cId="3313450045" sldId="1509"/>
            <ac:spMk id="2" creationId="{8AA144A5-0283-F980-85F3-EE51746FC4CD}"/>
          </ac:spMkLst>
        </pc:spChg>
        <pc:spChg chg="mod">
          <ac:chgData name="Jen Koperniak" userId="90972373-ee8a-4fc1-94ca-ccc4118ce05b" providerId="ADAL" clId="{BB589551-5A2E-4C61-8B71-BE2EE33388D8}" dt="2026-05-21T15:50:43.193" v="23335" actId="20577"/>
          <ac:spMkLst>
            <pc:docMk/>
            <pc:sldMk cId="3313450045" sldId="1509"/>
            <ac:spMk id="3" creationId="{1A385359-5FD3-D5C8-1467-F7082543AA4C}"/>
          </ac:spMkLst>
        </pc:spChg>
        <pc:picChg chg="add mod">
          <ac:chgData name="Jen Koperniak" userId="90972373-ee8a-4fc1-94ca-ccc4118ce05b" providerId="ADAL" clId="{BB589551-5A2E-4C61-8B71-BE2EE33388D8}" dt="2026-05-21T15:50:43.813" v="23336"/>
          <ac:picMkLst>
            <pc:docMk/>
            <pc:sldMk cId="3313450045" sldId="1509"/>
            <ac:picMk id="4" creationId="{247A1D06-062D-0BA4-0C27-EC8913561B11}"/>
          </ac:picMkLst>
        </pc:picChg>
        <pc:picChg chg="add del mod">
          <ac:chgData name="Jen Koperniak" userId="90972373-ee8a-4fc1-94ca-ccc4118ce05b" providerId="ADAL" clId="{BB589551-5A2E-4C61-8B71-BE2EE33388D8}" dt="2026-05-21T12:17:52.175" v="17820" actId="21"/>
          <ac:picMkLst>
            <pc:docMk/>
            <pc:sldMk cId="3313450045" sldId="1509"/>
            <ac:picMk id="5" creationId="{B18CA637-D1EC-1ABB-9247-3A8CDE438105}"/>
          </ac:picMkLst>
        </pc:picChg>
        <pc:picChg chg="add del mod">
          <ac:chgData name="Jen Koperniak" userId="90972373-ee8a-4fc1-94ca-ccc4118ce05b" providerId="ADAL" clId="{BB589551-5A2E-4C61-8B71-BE2EE33388D8}" dt="2026-05-21T15:50:39.975" v="23330" actId="21"/>
          <ac:picMkLst>
            <pc:docMk/>
            <pc:sldMk cId="3313450045" sldId="1509"/>
            <ac:picMk id="7" creationId="{247A1D06-062D-0BA4-0C27-EC8913561B11}"/>
          </ac:picMkLst>
        </pc:picChg>
        <pc:picChg chg="add mod">
          <ac:chgData name="Jen Koperniak" userId="90972373-ee8a-4fc1-94ca-ccc4118ce05b" providerId="ADAL" clId="{BB589551-5A2E-4C61-8B71-BE2EE33388D8}" dt="2026-05-21T13:11:59.736" v="19421" actId="1076"/>
          <ac:picMkLst>
            <pc:docMk/>
            <pc:sldMk cId="3313450045" sldId="1509"/>
            <ac:picMk id="9" creationId="{5AA0F7BA-E2BA-1F71-B912-835D6EC2AF64}"/>
          </ac:picMkLst>
        </pc:picChg>
        <pc:picChg chg="add mod">
          <ac:chgData name="Jen Koperniak" userId="90972373-ee8a-4fc1-94ca-ccc4118ce05b" providerId="ADAL" clId="{BB589551-5A2E-4C61-8B71-BE2EE33388D8}" dt="2026-05-21T13:12:08.171" v="19430" actId="1076"/>
          <ac:picMkLst>
            <pc:docMk/>
            <pc:sldMk cId="3313450045" sldId="1509"/>
            <ac:picMk id="10" creationId="{72FC700F-E7F3-2FEB-9B20-BE19182A9B86}"/>
          </ac:picMkLst>
        </pc:picChg>
        <pc:picChg chg="add mod">
          <ac:chgData name="Jen Koperniak" userId="90972373-ee8a-4fc1-94ca-ccc4118ce05b" providerId="ADAL" clId="{BB589551-5A2E-4C61-8B71-BE2EE33388D8}" dt="2026-05-21T13:12:15.242" v="19438" actId="1076"/>
          <ac:picMkLst>
            <pc:docMk/>
            <pc:sldMk cId="3313450045" sldId="1509"/>
            <ac:picMk id="11" creationId="{1AA25964-BC06-82C2-E1C3-D9E743BF1A35}"/>
          </ac:picMkLst>
        </pc:picChg>
        <pc:picChg chg="add del mod">
          <ac:chgData name="Jen Koperniak" userId="90972373-ee8a-4fc1-94ca-ccc4118ce05b" providerId="ADAL" clId="{BB589551-5A2E-4C61-8B71-BE2EE33388D8}" dt="2026-05-21T12:19:58.531" v="17841" actId="21"/>
          <ac:picMkLst>
            <pc:docMk/>
            <pc:sldMk cId="3313450045" sldId="1509"/>
            <ac:picMk id="13" creationId="{947076B6-4229-B5C6-76D8-ED9EE0F20A76}"/>
          </ac:picMkLst>
        </pc:picChg>
        <pc:picChg chg="add mod">
          <ac:chgData name="Jen Koperniak" userId="90972373-ee8a-4fc1-94ca-ccc4118ce05b" providerId="ADAL" clId="{BB589551-5A2E-4C61-8B71-BE2EE33388D8}" dt="2026-05-21T13:11:36.213" v="19404" actId="1076"/>
          <ac:picMkLst>
            <pc:docMk/>
            <pc:sldMk cId="3313450045" sldId="1509"/>
            <ac:picMk id="15" creationId="{7790E066-354F-C766-7F66-4612CF0BA6BE}"/>
          </ac:picMkLst>
        </pc:picChg>
      </pc:sldChg>
      <pc:sldChg chg="addSp delSp modSp mod ord setBg">
        <pc:chgData name="Jen Koperniak" userId="90972373-ee8a-4fc1-94ca-ccc4118ce05b" providerId="ADAL" clId="{BB589551-5A2E-4C61-8B71-BE2EE33388D8}" dt="2026-05-22T17:54:19.420" v="24359" actId="20577"/>
        <pc:sldMkLst>
          <pc:docMk/>
          <pc:sldMk cId="1384372434" sldId="1512"/>
        </pc:sldMkLst>
        <pc:spChg chg="mod">
          <ac:chgData name="Jen Koperniak" userId="90972373-ee8a-4fc1-94ca-ccc4118ce05b" providerId="ADAL" clId="{BB589551-5A2E-4C61-8B71-BE2EE33388D8}" dt="2026-05-20T22:33:27.001" v="17702" actId="20577"/>
          <ac:spMkLst>
            <pc:docMk/>
            <pc:sldMk cId="1384372434" sldId="1512"/>
            <ac:spMk id="2" creationId="{81BB50A7-8097-B5C9-4E58-9ED8D14ADA20}"/>
          </ac:spMkLst>
        </pc:spChg>
        <pc:spChg chg="add del mod">
          <ac:chgData name="Jen Koperniak" userId="90972373-ee8a-4fc1-94ca-ccc4118ce05b" providerId="ADAL" clId="{BB589551-5A2E-4C61-8B71-BE2EE33388D8}" dt="2026-05-21T15:41:19.736" v="23106" actId="21"/>
          <ac:spMkLst>
            <pc:docMk/>
            <pc:sldMk cId="1384372434" sldId="1512"/>
            <ac:spMk id="5" creationId="{3AF52FCA-2316-AA82-B770-092B5E272188}"/>
          </ac:spMkLst>
        </pc:spChg>
        <pc:graphicFrameChg chg="add del mod modGraphic">
          <ac:chgData name="Jen Koperniak" userId="90972373-ee8a-4fc1-94ca-ccc4118ce05b" providerId="ADAL" clId="{BB589551-5A2E-4C61-8B71-BE2EE33388D8}" dt="2026-05-22T17:54:19.420" v="24359" actId="20577"/>
          <ac:graphicFrameMkLst>
            <pc:docMk/>
            <pc:sldMk cId="1384372434" sldId="1512"/>
            <ac:graphicFrameMk id="6" creationId="{3E0E4A8A-55D4-88B9-EAFE-F5DD91417A46}"/>
          </ac:graphicFrameMkLst>
        </pc:graphicFrameChg>
        <pc:picChg chg="add del mod">
          <ac:chgData name="Jen Koperniak" userId="90972373-ee8a-4fc1-94ca-ccc4118ce05b" providerId="ADAL" clId="{BB589551-5A2E-4C61-8B71-BE2EE33388D8}" dt="2026-05-21T15:41:24.834" v="23107" actId="21"/>
          <ac:picMkLst>
            <pc:docMk/>
            <pc:sldMk cId="1384372434" sldId="1512"/>
            <ac:picMk id="4" creationId="{2BECD409-AF39-2BA9-000E-2BD77C587A17}"/>
          </ac:picMkLst>
        </pc:picChg>
        <pc:picChg chg="add del mod">
          <ac:chgData name="Jen Koperniak" userId="90972373-ee8a-4fc1-94ca-ccc4118ce05b" providerId="ADAL" clId="{BB589551-5A2E-4C61-8B71-BE2EE33388D8}" dt="2026-05-21T15:41:13.851" v="23104" actId="21"/>
          <ac:picMkLst>
            <pc:docMk/>
            <pc:sldMk cId="1384372434" sldId="1512"/>
            <ac:picMk id="7" creationId="{29A61BFC-5AE0-0A4F-411D-516527DFECEF}"/>
          </ac:picMkLst>
        </pc:picChg>
      </pc:sldChg>
      <pc:sldChg chg="addSp delSp modSp new mod ord setBg modClrScheme chgLayout">
        <pc:chgData name="Jen Koperniak" userId="90972373-ee8a-4fc1-94ca-ccc4118ce05b" providerId="ADAL" clId="{BB589551-5A2E-4C61-8B71-BE2EE33388D8}" dt="2026-05-21T16:37:15.461" v="23993" actId="27636"/>
        <pc:sldMkLst>
          <pc:docMk/>
          <pc:sldMk cId="2687172820" sldId="1515"/>
        </pc:sldMkLst>
        <pc:spChg chg="mod ord">
          <ac:chgData name="Jen Koperniak" userId="90972373-ee8a-4fc1-94ca-ccc4118ce05b" providerId="ADAL" clId="{BB589551-5A2E-4C61-8B71-BE2EE33388D8}" dt="2026-05-21T16:37:15.461" v="23993" actId="27636"/>
          <ac:spMkLst>
            <pc:docMk/>
            <pc:sldMk cId="2687172820" sldId="1515"/>
            <ac:spMk id="3" creationId="{AB4B016B-6AF6-3D30-D4B4-EE6A87A5BCF7}"/>
          </ac:spMkLst>
        </pc:spChg>
        <pc:spChg chg="add del mod">
          <ac:chgData name="Jen Koperniak" userId="90972373-ee8a-4fc1-94ca-ccc4118ce05b" providerId="ADAL" clId="{BB589551-5A2E-4C61-8B71-BE2EE33388D8}" dt="2026-05-21T13:09:45.023" v="19359" actId="21"/>
          <ac:spMkLst>
            <pc:docMk/>
            <pc:sldMk cId="2687172820" sldId="1515"/>
            <ac:spMk id="9" creationId="{CBD6C118-D1DE-E9F6-4459-A5DCAD0348F2}"/>
          </ac:spMkLst>
        </pc:spChg>
        <pc:spChg chg="add del mod">
          <ac:chgData name="Jen Koperniak" userId="90972373-ee8a-4fc1-94ca-ccc4118ce05b" providerId="ADAL" clId="{BB589551-5A2E-4C61-8B71-BE2EE33388D8}" dt="2026-05-21T13:09:39.963" v="19357" actId="26606"/>
          <ac:spMkLst>
            <pc:docMk/>
            <pc:sldMk cId="2687172820" sldId="1515"/>
            <ac:spMk id="12" creationId="{CBD6C118-D1DE-E9F6-4459-A5DCAD0348F2}"/>
          </ac:spMkLst>
        </pc:spChg>
        <pc:picChg chg="add del mod">
          <ac:chgData name="Jen Koperniak" userId="90972373-ee8a-4fc1-94ca-ccc4118ce05b" providerId="ADAL" clId="{BB589551-5A2E-4C61-8B71-BE2EE33388D8}" dt="2026-05-21T13:08:53.553" v="19349" actId="21"/>
          <ac:picMkLst>
            <pc:docMk/>
            <pc:sldMk cId="2687172820" sldId="1515"/>
            <ac:picMk id="2" creationId="{9708F28E-979A-A61C-C3F4-046E51CDCF8F}"/>
          </ac:picMkLst>
        </pc:picChg>
        <pc:picChg chg="add del mod">
          <ac:chgData name="Jen Koperniak" userId="90972373-ee8a-4fc1-94ca-ccc4118ce05b" providerId="ADAL" clId="{BB589551-5A2E-4C61-8B71-BE2EE33388D8}" dt="2026-05-21T13:09:10.460" v="19354" actId="21"/>
          <ac:picMkLst>
            <pc:docMk/>
            <pc:sldMk cId="2687172820" sldId="1515"/>
            <ac:picMk id="4" creationId="{2FB8CA98-F414-CCA3-A6EC-ECAD0AB6DB5A}"/>
          </ac:picMkLst>
        </pc:picChg>
        <pc:picChg chg="add del mod">
          <ac:chgData name="Jen Koperniak" userId="90972373-ee8a-4fc1-94ca-ccc4118ce05b" providerId="ADAL" clId="{BB589551-5A2E-4C61-8B71-BE2EE33388D8}" dt="2026-05-21T13:08:45.637" v="19347" actId="21"/>
          <ac:picMkLst>
            <pc:docMk/>
            <pc:sldMk cId="2687172820" sldId="1515"/>
            <ac:picMk id="5" creationId="{BFC90D19-4ACD-B43C-125B-ECB92812DA6B}"/>
          </ac:picMkLst>
        </pc:picChg>
        <pc:picChg chg="add mod">
          <ac:chgData name="Jen Koperniak" userId="90972373-ee8a-4fc1-94ca-ccc4118ce05b" providerId="ADAL" clId="{BB589551-5A2E-4C61-8B71-BE2EE33388D8}" dt="2026-05-21T13:10:20.466" v="19369" actId="1076"/>
          <ac:picMkLst>
            <pc:docMk/>
            <pc:sldMk cId="2687172820" sldId="1515"/>
            <ac:picMk id="7" creationId="{0F9248EB-A1EE-CFD5-811C-BE83AB3E2050}"/>
          </ac:picMkLst>
        </pc:picChg>
      </pc:sldChg>
      <pc:sldChg chg="addSp delSp modSp new mod ord setBg">
        <pc:chgData name="Jen Koperniak" userId="90972373-ee8a-4fc1-94ca-ccc4118ce05b" providerId="ADAL" clId="{BB589551-5A2E-4C61-8B71-BE2EE33388D8}" dt="2026-05-21T15:23:00.725" v="22996" actId="1076"/>
        <pc:sldMkLst>
          <pc:docMk/>
          <pc:sldMk cId="2423052066" sldId="1516"/>
        </pc:sldMkLst>
        <pc:spChg chg="mod">
          <ac:chgData name="Jen Koperniak" userId="90972373-ee8a-4fc1-94ca-ccc4118ce05b" providerId="ADAL" clId="{BB589551-5A2E-4C61-8B71-BE2EE33388D8}" dt="2026-05-21T15:22:41.550" v="22993" actId="20577"/>
          <ac:spMkLst>
            <pc:docMk/>
            <pc:sldMk cId="2423052066" sldId="1516"/>
            <ac:spMk id="2" creationId="{CD3A8377-ADA8-4490-5688-D7D900A8DE4C}"/>
          </ac:spMkLst>
        </pc:spChg>
        <pc:spChg chg="add del mod">
          <ac:chgData name="Jen Koperniak" userId="90972373-ee8a-4fc1-94ca-ccc4118ce05b" providerId="ADAL" clId="{BB589551-5A2E-4C61-8B71-BE2EE33388D8}" dt="2026-05-21T13:44:44.681" v="19869" actId="21"/>
          <ac:spMkLst>
            <pc:docMk/>
            <pc:sldMk cId="2423052066" sldId="1516"/>
            <ac:spMk id="3" creationId="{44047D2B-4683-4C49-E321-A16A690FFC6F}"/>
          </ac:spMkLst>
        </pc:spChg>
        <pc:spChg chg="add del mod">
          <ac:chgData name="Jen Koperniak" userId="90972373-ee8a-4fc1-94ca-ccc4118ce05b" providerId="ADAL" clId="{BB589551-5A2E-4C61-8B71-BE2EE33388D8}" dt="2026-05-21T13:44:29.079" v="19867" actId="21"/>
          <ac:spMkLst>
            <pc:docMk/>
            <pc:sldMk cId="2423052066" sldId="1516"/>
            <ac:spMk id="9" creationId="{43E82D39-24CD-119B-1C81-81CB15B69CD1}"/>
          </ac:spMkLst>
        </pc:spChg>
        <pc:spChg chg="add mod">
          <ac:chgData name="Jen Koperniak" userId="90972373-ee8a-4fc1-94ca-ccc4118ce05b" providerId="ADAL" clId="{BB589551-5A2E-4C61-8B71-BE2EE33388D8}" dt="2026-05-21T13:44:24.691" v="19864"/>
          <ac:spMkLst>
            <pc:docMk/>
            <pc:sldMk cId="2423052066" sldId="1516"/>
            <ac:spMk id="10" creationId="{43E82D39-24CD-119B-1C81-81CB15B69CD1}"/>
          </ac:spMkLst>
        </pc:spChg>
        <pc:spChg chg="add mod">
          <ac:chgData name="Jen Koperniak" userId="90972373-ee8a-4fc1-94ca-ccc4118ce05b" providerId="ADAL" clId="{BB589551-5A2E-4C61-8B71-BE2EE33388D8}" dt="2026-05-21T15:23:00.725" v="22996" actId="1076"/>
          <ac:spMkLst>
            <pc:docMk/>
            <pc:sldMk cId="2423052066" sldId="1516"/>
            <ac:spMk id="12" creationId="{CABFC492-4396-7158-0CB5-E45004C85551}"/>
          </ac:spMkLst>
        </pc:spChg>
        <pc:graphicFrameChg chg="add mod">
          <ac:chgData name="Jen Koperniak" userId="90972373-ee8a-4fc1-94ca-ccc4118ce05b" providerId="ADAL" clId="{BB589551-5A2E-4C61-8B71-BE2EE33388D8}" dt="2026-05-21T14:18:53.462" v="21367" actId="1076"/>
          <ac:graphicFrameMkLst>
            <pc:docMk/>
            <pc:sldMk cId="2423052066" sldId="1516"/>
            <ac:graphicFrameMk id="7" creationId="{EC53916F-D13C-D270-5672-514A56583233}"/>
          </ac:graphicFrameMkLst>
        </pc:graphicFrameChg>
      </pc:sldChg>
      <pc:sldChg chg="addSp delSp modSp new mod setBg">
        <pc:chgData name="Jen Koperniak" userId="90972373-ee8a-4fc1-94ca-ccc4118ce05b" providerId="ADAL" clId="{BB589551-5A2E-4C61-8B71-BE2EE33388D8}" dt="2026-05-21T16:36:59.497" v="23986" actId="20577"/>
        <pc:sldMkLst>
          <pc:docMk/>
          <pc:sldMk cId="3473550718" sldId="1519"/>
        </pc:sldMkLst>
        <pc:spChg chg="mod">
          <ac:chgData name="Jen Koperniak" userId="90972373-ee8a-4fc1-94ca-ccc4118ce05b" providerId="ADAL" clId="{BB589551-5A2E-4C61-8B71-BE2EE33388D8}" dt="2026-05-20T22:27:17.223" v="17225" actId="27636"/>
          <ac:spMkLst>
            <pc:docMk/>
            <pc:sldMk cId="3473550718" sldId="1519"/>
            <ac:spMk id="2" creationId="{A7DE7D14-73A7-BCD6-AAC8-FDC70C466F24}"/>
          </ac:spMkLst>
        </pc:spChg>
        <pc:spChg chg="mod">
          <ac:chgData name="Jen Koperniak" userId="90972373-ee8a-4fc1-94ca-ccc4118ce05b" providerId="ADAL" clId="{BB589551-5A2E-4C61-8B71-BE2EE33388D8}" dt="2026-05-21T16:36:59.497" v="23986" actId="20577"/>
          <ac:spMkLst>
            <pc:docMk/>
            <pc:sldMk cId="3473550718" sldId="1519"/>
            <ac:spMk id="3" creationId="{562FFD1D-F4F7-2E0F-F16F-4AEF0FAD8049}"/>
          </ac:spMkLst>
        </pc:spChg>
        <pc:picChg chg="add mod">
          <ac:chgData name="Jen Koperniak" userId="90972373-ee8a-4fc1-94ca-ccc4118ce05b" providerId="ADAL" clId="{BB589551-5A2E-4C61-8B71-BE2EE33388D8}" dt="2026-05-21T13:08:01.074" v="19323" actId="1076"/>
          <ac:picMkLst>
            <pc:docMk/>
            <pc:sldMk cId="3473550718" sldId="1519"/>
            <ac:picMk id="5" creationId="{39E89E1C-D8DC-ACFA-85D7-04554A1B6639}"/>
          </ac:picMkLst>
        </pc:picChg>
      </pc:sldChg>
      <pc:sldChg chg="addSp modSp new mod setBg">
        <pc:chgData name="Jen Koperniak" userId="90972373-ee8a-4fc1-94ca-ccc4118ce05b" providerId="ADAL" clId="{BB589551-5A2E-4C61-8B71-BE2EE33388D8}" dt="2026-05-21T16:26:50.352" v="23950" actId="113"/>
        <pc:sldMkLst>
          <pc:docMk/>
          <pc:sldMk cId="4242675737" sldId="1523"/>
        </pc:sldMkLst>
        <pc:spChg chg="mod">
          <ac:chgData name="Jen Koperniak" userId="90972373-ee8a-4fc1-94ca-ccc4118ce05b" providerId="ADAL" clId="{BB589551-5A2E-4C61-8B71-BE2EE33388D8}" dt="2026-05-19T20:06:22.141" v="10050" actId="20577"/>
          <ac:spMkLst>
            <pc:docMk/>
            <pc:sldMk cId="4242675737" sldId="1523"/>
            <ac:spMk id="2" creationId="{C9C4B96D-5751-7C8A-35D4-221C633D0FF8}"/>
          </ac:spMkLst>
        </pc:spChg>
        <pc:spChg chg="mod">
          <ac:chgData name="Jen Koperniak" userId="90972373-ee8a-4fc1-94ca-ccc4118ce05b" providerId="ADAL" clId="{BB589551-5A2E-4C61-8B71-BE2EE33388D8}" dt="2026-05-19T20:06:40.247" v="10057" actId="20577"/>
          <ac:spMkLst>
            <pc:docMk/>
            <pc:sldMk cId="4242675737" sldId="1523"/>
            <ac:spMk id="3" creationId="{A28A8563-8ECD-E674-EA5C-4FEE74969CBD}"/>
          </ac:spMkLst>
        </pc:spChg>
        <pc:spChg chg="mod">
          <ac:chgData name="Jen Koperniak" userId="90972373-ee8a-4fc1-94ca-ccc4118ce05b" providerId="ADAL" clId="{BB589551-5A2E-4C61-8B71-BE2EE33388D8}" dt="2026-05-21T16:26:50.352" v="23950" actId="113"/>
          <ac:spMkLst>
            <pc:docMk/>
            <pc:sldMk cId="4242675737" sldId="1523"/>
            <ac:spMk id="4" creationId="{5EA3065A-D0B2-4E34-5693-2C76A907BB4C}"/>
          </ac:spMkLst>
        </pc:spChg>
        <pc:picChg chg="add mod">
          <ac:chgData name="Jen Koperniak" userId="90972373-ee8a-4fc1-94ca-ccc4118ce05b" providerId="ADAL" clId="{BB589551-5A2E-4C61-8B71-BE2EE33388D8}" dt="2026-05-19T20:06:36.962" v="10055" actId="1076"/>
          <ac:picMkLst>
            <pc:docMk/>
            <pc:sldMk cId="4242675737" sldId="1523"/>
            <ac:picMk id="5" creationId="{6BA60839-FF28-C356-1A8E-3F313D50154B}"/>
          </ac:picMkLst>
        </pc:picChg>
        <pc:picChg chg="add mod">
          <ac:chgData name="Jen Koperniak" userId="90972373-ee8a-4fc1-94ca-ccc4118ce05b" providerId="ADAL" clId="{BB589551-5A2E-4C61-8B71-BE2EE33388D8}" dt="2026-05-19T20:06:50.264" v="10059" actId="1076"/>
          <ac:picMkLst>
            <pc:docMk/>
            <pc:sldMk cId="4242675737" sldId="1523"/>
            <ac:picMk id="6" creationId="{5C02519D-983D-6F9B-351E-D8F50610D1BD}"/>
          </ac:picMkLst>
        </pc:picChg>
        <pc:picChg chg="add mod">
          <ac:chgData name="Jen Koperniak" userId="90972373-ee8a-4fc1-94ca-ccc4118ce05b" providerId="ADAL" clId="{BB589551-5A2E-4C61-8B71-BE2EE33388D8}" dt="2026-05-19T20:08:26.353" v="10061" actId="1076"/>
          <ac:picMkLst>
            <pc:docMk/>
            <pc:sldMk cId="4242675737" sldId="1523"/>
            <ac:picMk id="7" creationId="{2F89B54E-30AC-4219-C2E0-9E3AEFBF554B}"/>
          </ac:picMkLst>
        </pc:picChg>
        <pc:picChg chg="add mod">
          <ac:chgData name="Jen Koperniak" userId="90972373-ee8a-4fc1-94ca-ccc4118ce05b" providerId="ADAL" clId="{BB589551-5A2E-4C61-8B71-BE2EE33388D8}" dt="2026-05-19T20:09:41.430" v="10063" actId="1076"/>
          <ac:picMkLst>
            <pc:docMk/>
            <pc:sldMk cId="4242675737" sldId="1523"/>
            <ac:picMk id="8" creationId="{E15F0D2B-D62D-F5C0-19C7-13172E4CB686}"/>
          </ac:picMkLst>
        </pc:picChg>
        <pc:picChg chg="add mod">
          <ac:chgData name="Jen Koperniak" userId="90972373-ee8a-4fc1-94ca-ccc4118ce05b" providerId="ADAL" clId="{BB589551-5A2E-4C61-8B71-BE2EE33388D8}" dt="2026-05-19T20:28:43.540" v="10478" actId="1076"/>
          <ac:picMkLst>
            <pc:docMk/>
            <pc:sldMk cId="4242675737" sldId="1523"/>
            <ac:picMk id="10" creationId="{5623969E-61D1-BC48-2C1B-FFF7C5DBE771}"/>
          </ac:picMkLst>
        </pc:picChg>
      </pc:sldChg>
      <pc:sldChg chg="addSp delSp modSp new mod ord setBg">
        <pc:chgData name="Jen Koperniak" userId="90972373-ee8a-4fc1-94ca-ccc4118ce05b" providerId="ADAL" clId="{BB589551-5A2E-4C61-8B71-BE2EE33388D8}" dt="2026-05-22T17:48:32.044" v="24073" actId="6549"/>
        <pc:sldMkLst>
          <pc:docMk/>
          <pc:sldMk cId="1910517735" sldId="1524"/>
        </pc:sldMkLst>
        <pc:spChg chg="mod">
          <ac:chgData name="Jen Koperniak" userId="90972373-ee8a-4fc1-94ca-ccc4118ce05b" providerId="ADAL" clId="{BB589551-5A2E-4C61-8B71-BE2EE33388D8}" dt="2026-05-20T13:13:56.771" v="11924" actId="20577"/>
          <ac:spMkLst>
            <pc:docMk/>
            <pc:sldMk cId="1910517735" sldId="1524"/>
            <ac:spMk id="2" creationId="{D4900B88-6DAF-FA99-B1E6-BCE5BF115FE8}"/>
          </ac:spMkLst>
        </pc:spChg>
        <pc:spChg chg="mod">
          <ac:chgData name="Jen Koperniak" userId="90972373-ee8a-4fc1-94ca-ccc4118ce05b" providerId="ADAL" clId="{BB589551-5A2E-4C61-8B71-BE2EE33388D8}" dt="2026-05-22T17:48:32.044" v="24073" actId="6549"/>
          <ac:spMkLst>
            <pc:docMk/>
            <pc:sldMk cId="1910517735" sldId="1524"/>
            <ac:spMk id="3" creationId="{F366B7E8-366D-03AF-44AC-7A66A2507326}"/>
          </ac:spMkLst>
        </pc:spChg>
        <pc:picChg chg="add mod">
          <ac:chgData name="Jen Koperniak" userId="90972373-ee8a-4fc1-94ca-ccc4118ce05b" providerId="ADAL" clId="{BB589551-5A2E-4C61-8B71-BE2EE33388D8}" dt="2026-05-20T12:45:35.639" v="11464" actId="14100"/>
          <ac:picMkLst>
            <pc:docMk/>
            <pc:sldMk cId="1910517735" sldId="1524"/>
            <ac:picMk id="10" creationId="{6FFD743C-8AB8-A015-9B4E-0C0EB5D7E7C4}"/>
          </ac:picMkLst>
        </pc:picChg>
      </pc:sldChg>
      <pc:sldChg chg="addSp delSp modSp new mod setBg modClrScheme chgLayout">
        <pc:chgData name="Jen Koperniak" userId="90972373-ee8a-4fc1-94ca-ccc4118ce05b" providerId="ADAL" clId="{BB589551-5A2E-4C61-8B71-BE2EE33388D8}" dt="2026-05-21T15:21:19.464" v="22980" actId="20577"/>
        <pc:sldMkLst>
          <pc:docMk/>
          <pc:sldMk cId="3524148505" sldId="1525"/>
        </pc:sldMkLst>
        <pc:spChg chg="add mod ord">
          <ac:chgData name="Jen Koperniak" userId="90972373-ee8a-4fc1-94ca-ccc4118ce05b" providerId="ADAL" clId="{BB589551-5A2E-4C61-8B71-BE2EE33388D8}" dt="2026-05-21T15:21:19.464" v="22980" actId="20577"/>
          <ac:spMkLst>
            <pc:docMk/>
            <pc:sldMk cId="3524148505" sldId="1525"/>
            <ac:spMk id="2" creationId="{1CE84C22-370E-6318-3AD9-D61EF25962B9}"/>
          </ac:spMkLst>
        </pc:spChg>
        <pc:spChg chg="mod ord">
          <ac:chgData name="Jen Koperniak" userId="90972373-ee8a-4fc1-94ca-ccc4118ce05b" providerId="ADAL" clId="{BB589551-5A2E-4C61-8B71-BE2EE33388D8}" dt="2026-05-21T12:21:16.015" v="17876" actId="20577"/>
          <ac:spMkLst>
            <pc:docMk/>
            <pc:sldMk cId="3524148505" sldId="1525"/>
            <ac:spMk id="3" creationId="{990A0B9F-E378-8AAD-72A7-7C3DA877F058}"/>
          </ac:spMkLst>
        </pc:spChg>
        <pc:picChg chg="add mod ord">
          <ac:chgData name="Jen Koperniak" userId="90972373-ee8a-4fc1-94ca-ccc4118ce05b" providerId="ADAL" clId="{BB589551-5A2E-4C61-8B71-BE2EE33388D8}" dt="2026-05-20T21:21:32.727" v="15945" actId="14100"/>
          <ac:picMkLst>
            <pc:docMk/>
            <pc:sldMk cId="3524148505" sldId="1525"/>
            <ac:picMk id="5" creationId="{0CEF73B0-DB76-77F4-A1DA-6883B34CF548}"/>
          </ac:picMkLst>
        </pc:picChg>
      </pc:sldChg>
      <pc:sldChg chg="addSp delSp modSp new del mod setBg">
        <pc:chgData name="Jen Koperniak" userId="90972373-ee8a-4fc1-94ca-ccc4118ce05b" providerId="ADAL" clId="{BB589551-5A2E-4C61-8B71-BE2EE33388D8}" dt="2026-05-21T15:09:30.575" v="22920" actId="2696"/>
        <pc:sldMkLst>
          <pc:docMk/>
          <pc:sldMk cId="1164543446" sldId="1526"/>
        </pc:sldMkLst>
        <pc:spChg chg="add del mod">
          <ac:chgData name="Jen Koperniak" userId="90972373-ee8a-4fc1-94ca-ccc4118ce05b" providerId="ADAL" clId="{BB589551-5A2E-4C61-8B71-BE2EE33388D8}" dt="2026-05-21T14:50:46.345" v="21787"/>
          <ac:spMkLst>
            <pc:docMk/>
            <pc:sldMk cId="1164543446" sldId="1526"/>
            <ac:spMk id="2" creationId="{6EEA053E-254B-DC87-D6C4-CEC069049206}"/>
          </ac:spMkLst>
        </pc:spChg>
        <pc:spChg chg="add del mod">
          <ac:chgData name="Jen Koperniak" userId="90972373-ee8a-4fc1-94ca-ccc4118ce05b" providerId="ADAL" clId="{BB589551-5A2E-4C61-8B71-BE2EE33388D8}" dt="2026-05-21T14:20:14.477" v="21369" actId="21"/>
          <ac:spMkLst>
            <pc:docMk/>
            <pc:sldMk cId="1164543446" sldId="1526"/>
            <ac:spMk id="3" creationId="{168F3348-9667-EAB6-7AC5-E13AEA083E16}"/>
          </ac:spMkLst>
        </pc:spChg>
        <pc:spChg chg="add del mod">
          <ac:chgData name="Jen Koperniak" userId="90972373-ee8a-4fc1-94ca-ccc4118ce05b" providerId="ADAL" clId="{BB589551-5A2E-4C61-8B71-BE2EE33388D8}" dt="2026-05-21T14:52:39.427" v="21950" actId="47"/>
          <ac:spMkLst>
            <pc:docMk/>
            <pc:sldMk cId="1164543446" sldId="1526"/>
            <ac:spMk id="4" creationId="{87B98773-AD3A-EFCE-F772-D5AC7EEEDA05}"/>
          </ac:spMkLst>
        </pc:spChg>
        <pc:spChg chg="add del mod">
          <ac:chgData name="Jen Koperniak" userId="90972373-ee8a-4fc1-94ca-ccc4118ce05b" providerId="ADAL" clId="{BB589551-5A2E-4C61-8B71-BE2EE33388D8}" dt="2026-05-21T15:00:31.523" v="22685" actId="21"/>
          <ac:spMkLst>
            <pc:docMk/>
            <pc:sldMk cId="1164543446" sldId="1526"/>
            <ac:spMk id="6" creationId="{DC1E926D-610B-D27D-69B3-6CC2D07ED422}"/>
          </ac:spMkLst>
        </pc:spChg>
        <pc:spChg chg="add del mod">
          <ac:chgData name="Jen Koperniak" userId="90972373-ee8a-4fc1-94ca-ccc4118ce05b" providerId="ADAL" clId="{BB589551-5A2E-4C61-8B71-BE2EE33388D8}" dt="2026-05-21T15:00:46.467" v="22689" actId="21"/>
          <ac:spMkLst>
            <pc:docMk/>
            <pc:sldMk cId="1164543446" sldId="1526"/>
            <ac:spMk id="11" creationId="{A9272CA1-7769-EBBA-3DD0-D9CB055E418F}"/>
          </ac:spMkLst>
        </pc:spChg>
        <pc:graphicFrameChg chg="add del mod modGraphic">
          <ac:chgData name="Jen Koperniak" userId="90972373-ee8a-4fc1-94ca-ccc4118ce05b" providerId="ADAL" clId="{BB589551-5A2E-4C61-8B71-BE2EE33388D8}" dt="2026-05-21T14:50:46.326" v="21785" actId="21"/>
          <ac:graphicFrameMkLst>
            <pc:docMk/>
            <pc:sldMk cId="1164543446" sldId="1526"/>
            <ac:graphicFrameMk id="7" creationId="{B38E9082-AC21-E303-6CE2-7C74A345BA1B}"/>
          </ac:graphicFrameMkLst>
        </pc:graphicFrameChg>
        <pc:graphicFrameChg chg="add del mod modGraphic">
          <ac:chgData name="Jen Koperniak" userId="90972373-ee8a-4fc1-94ca-ccc4118ce05b" providerId="ADAL" clId="{BB589551-5A2E-4C61-8B71-BE2EE33388D8}" dt="2026-05-21T14:59:36.913" v="22601" actId="21"/>
          <ac:graphicFrameMkLst>
            <pc:docMk/>
            <pc:sldMk cId="1164543446" sldId="1526"/>
            <ac:graphicFrameMk id="8" creationId="{98EA73B7-4C60-2508-4D7E-00F857E26144}"/>
          </ac:graphicFrameMkLst>
        </pc:graphicFrameChg>
        <pc:graphicFrameChg chg="add mod modGraphic">
          <ac:chgData name="Jen Koperniak" userId="90972373-ee8a-4fc1-94ca-ccc4118ce05b" providerId="ADAL" clId="{BB589551-5A2E-4C61-8B71-BE2EE33388D8}" dt="2026-05-21T15:07:10.233" v="22829"/>
          <ac:graphicFrameMkLst>
            <pc:docMk/>
            <pc:sldMk cId="1164543446" sldId="1526"/>
            <ac:graphicFrameMk id="9" creationId="{4EEE9F28-BAA8-BE84-13F4-1119004BE07F}"/>
          </ac:graphicFrameMkLst>
        </pc:graphicFrameChg>
      </pc:sldChg>
      <pc:sldChg chg="addSp delSp modSp new mod ord setBg modClrScheme chgLayout">
        <pc:chgData name="Jen Koperniak" userId="90972373-ee8a-4fc1-94ca-ccc4118ce05b" providerId="ADAL" clId="{BB589551-5A2E-4C61-8B71-BE2EE33388D8}" dt="2026-05-21T16:14:26.600" v="23664" actId="1076"/>
        <pc:sldMkLst>
          <pc:docMk/>
          <pc:sldMk cId="2649045037" sldId="1528"/>
        </pc:sldMkLst>
        <pc:spChg chg="add mod">
          <ac:chgData name="Jen Koperniak" userId="90972373-ee8a-4fc1-94ca-ccc4118ce05b" providerId="ADAL" clId="{BB589551-5A2E-4C61-8B71-BE2EE33388D8}" dt="2026-05-20T21:29:22.707" v="16114" actId="1076"/>
          <ac:spMkLst>
            <pc:docMk/>
            <pc:sldMk cId="2649045037" sldId="1528"/>
            <ac:spMk id="12" creationId="{4A9FC3AF-3D9F-3F3E-4442-CEDB7EC8132C}"/>
          </ac:spMkLst>
        </pc:spChg>
        <pc:spChg chg="add mod ord">
          <ac:chgData name="Jen Koperniak" userId="90972373-ee8a-4fc1-94ca-ccc4118ce05b" providerId="ADAL" clId="{BB589551-5A2E-4C61-8B71-BE2EE33388D8}" dt="2026-05-21T16:14:26.600" v="23664" actId="1076"/>
          <ac:spMkLst>
            <pc:docMk/>
            <pc:sldMk cId="2649045037" sldId="1528"/>
            <ac:spMk id="16" creationId="{B1F1BD04-085D-C12D-EC07-C3C6FB8DB6F2}"/>
          </ac:spMkLst>
        </pc:spChg>
        <pc:picChg chg="add mod">
          <ac:chgData name="Jen Koperniak" userId="90972373-ee8a-4fc1-94ca-ccc4118ce05b" providerId="ADAL" clId="{BB589551-5A2E-4C61-8B71-BE2EE33388D8}" dt="2026-05-20T20:04:53.925" v="15298" actId="1076"/>
          <ac:picMkLst>
            <pc:docMk/>
            <pc:sldMk cId="2649045037" sldId="1528"/>
            <ac:picMk id="22" creationId="{6027524B-A27B-534F-3203-9CD15ABC3D9E}"/>
          </ac:picMkLst>
        </pc:picChg>
      </pc:sldChg>
      <pc:sldChg chg="addSp delSp modSp new mod setBg">
        <pc:chgData name="Jen Koperniak" userId="90972373-ee8a-4fc1-94ca-ccc4118ce05b" providerId="ADAL" clId="{BB589551-5A2E-4C61-8B71-BE2EE33388D8}" dt="2026-05-20T22:30:14.920" v="17367" actId="207"/>
        <pc:sldMkLst>
          <pc:docMk/>
          <pc:sldMk cId="3875479764" sldId="1529"/>
        </pc:sldMkLst>
        <pc:spChg chg="mod">
          <ac:chgData name="Jen Koperniak" userId="90972373-ee8a-4fc1-94ca-ccc4118ce05b" providerId="ADAL" clId="{BB589551-5A2E-4C61-8B71-BE2EE33388D8}" dt="2026-05-20T21:52:46.058" v="16432" actId="1076"/>
          <ac:spMkLst>
            <pc:docMk/>
            <pc:sldMk cId="3875479764" sldId="1529"/>
            <ac:spMk id="2" creationId="{D291A195-1B6C-BB4F-A0EF-51C096FC140D}"/>
          </ac:spMkLst>
        </pc:spChg>
        <pc:spChg chg="add mod">
          <ac:chgData name="Jen Koperniak" userId="90972373-ee8a-4fc1-94ca-ccc4118ce05b" providerId="ADAL" clId="{BB589551-5A2E-4C61-8B71-BE2EE33388D8}" dt="2026-05-20T22:30:12.150" v="17366" actId="207"/>
          <ac:spMkLst>
            <pc:docMk/>
            <pc:sldMk cId="3875479764" sldId="1529"/>
            <ac:spMk id="22" creationId="{748C603E-EC3F-D104-BEE1-F0B15021A793}"/>
          </ac:spMkLst>
        </pc:spChg>
        <pc:spChg chg="add mod">
          <ac:chgData name="Jen Koperniak" userId="90972373-ee8a-4fc1-94ca-ccc4118ce05b" providerId="ADAL" clId="{BB589551-5A2E-4C61-8B71-BE2EE33388D8}" dt="2026-05-20T22:30:14.920" v="17367" actId="207"/>
          <ac:spMkLst>
            <pc:docMk/>
            <pc:sldMk cId="3875479764" sldId="1529"/>
            <ac:spMk id="23" creationId="{CC56A2A1-C654-595C-19AC-BEEFE42EACB0}"/>
          </ac:spMkLst>
        </pc:spChg>
        <pc:spChg chg="add mod">
          <ac:chgData name="Jen Koperniak" userId="90972373-ee8a-4fc1-94ca-ccc4118ce05b" providerId="ADAL" clId="{BB589551-5A2E-4C61-8B71-BE2EE33388D8}" dt="2026-05-20T22:30:09.850" v="17365" actId="207"/>
          <ac:spMkLst>
            <pc:docMk/>
            <pc:sldMk cId="3875479764" sldId="1529"/>
            <ac:spMk id="24" creationId="{422EB221-414B-F07A-DE86-D9B67C5D0173}"/>
          </ac:spMkLst>
        </pc:spChg>
        <pc:spChg chg="add mod">
          <ac:chgData name="Jen Koperniak" userId="90972373-ee8a-4fc1-94ca-ccc4118ce05b" providerId="ADAL" clId="{BB589551-5A2E-4C61-8B71-BE2EE33388D8}" dt="2026-05-20T22:30:07.756" v="17364" actId="207"/>
          <ac:spMkLst>
            <pc:docMk/>
            <pc:sldMk cId="3875479764" sldId="1529"/>
            <ac:spMk id="25" creationId="{F8BD3F1E-9824-F07F-673D-850FCF2B28CA}"/>
          </ac:spMkLst>
        </pc:spChg>
        <pc:picChg chg="add mod">
          <ac:chgData name="Jen Koperniak" userId="90972373-ee8a-4fc1-94ca-ccc4118ce05b" providerId="ADAL" clId="{BB589551-5A2E-4C61-8B71-BE2EE33388D8}" dt="2026-05-20T21:53:45.791" v="16443" actId="1076"/>
          <ac:picMkLst>
            <pc:docMk/>
            <pc:sldMk cId="3875479764" sldId="1529"/>
            <ac:picMk id="29" creationId="{AE1D4A1F-3CD7-F50B-4CCE-B17C87607F57}"/>
          </ac:picMkLst>
        </pc:picChg>
      </pc:sldChg>
      <pc:sldChg chg="addSp delSp modSp new mod setBg modClrScheme chgLayout">
        <pc:chgData name="Jen Koperniak" userId="90972373-ee8a-4fc1-94ca-ccc4118ce05b" providerId="ADAL" clId="{BB589551-5A2E-4C61-8B71-BE2EE33388D8}" dt="2026-05-21T16:21:55.879" v="23869" actId="20577"/>
        <pc:sldMkLst>
          <pc:docMk/>
          <pc:sldMk cId="360163423" sldId="1530"/>
        </pc:sldMkLst>
        <pc:spChg chg="mod">
          <ac:chgData name="Jen Koperniak" userId="90972373-ee8a-4fc1-94ca-ccc4118ce05b" providerId="ADAL" clId="{BB589551-5A2E-4C61-8B71-BE2EE33388D8}" dt="2026-05-20T22:30:54.686" v="17375" actId="1076"/>
          <ac:spMkLst>
            <pc:docMk/>
            <pc:sldMk cId="360163423" sldId="1530"/>
            <ac:spMk id="2" creationId="{F31B052D-EB41-9880-B241-F27A4BD4DAD1}"/>
          </ac:spMkLst>
        </pc:spChg>
        <pc:spChg chg="mod ord">
          <ac:chgData name="Jen Koperniak" userId="90972373-ee8a-4fc1-94ca-ccc4118ce05b" providerId="ADAL" clId="{BB589551-5A2E-4C61-8B71-BE2EE33388D8}" dt="2026-05-21T16:21:55.879" v="23869" actId="20577"/>
          <ac:spMkLst>
            <pc:docMk/>
            <pc:sldMk cId="360163423" sldId="1530"/>
            <ac:spMk id="3" creationId="{7A0B78BC-09D2-9EE6-90A9-48F9F2C293AA}"/>
          </ac:spMkLst>
        </pc:spChg>
        <pc:picChg chg="add mod">
          <ac:chgData name="Jen Koperniak" userId="90972373-ee8a-4fc1-94ca-ccc4118ce05b" providerId="ADAL" clId="{BB589551-5A2E-4C61-8B71-BE2EE33388D8}" dt="2026-05-20T21:48:42.872" v="16385" actId="14100"/>
          <ac:picMkLst>
            <pc:docMk/>
            <pc:sldMk cId="360163423" sldId="1530"/>
            <ac:picMk id="15" creationId="{046FC8C0-C467-FA88-1570-3161968B3AE6}"/>
          </ac:picMkLst>
        </pc:picChg>
      </pc:sldChg>
      <pc:sldChg chg="addSp delSp modSp new mod setBg">
        <pc:chgData name="Jen Koperniak" userId="90972373-ee8a-4fc1-94ca-ccc4118ce05b" providerId="ADAL" clId="{BB589551-5A2E-4C61-8B71-BE2EE33388D8}" dt="2026-05-21T20:27:59.218" v="24070" actId="255"/>
        <pc:sldMkLst>
          <pc:docMk/>
          <pc:sldMk cId="165309455" sldId="1532"/>
        </pc:sldMkLst>
        <pc:spChg chg="mod">
          <ac:chgData name="Jen Koperniak" userId="90972373-ee8a-4fc1-94ca-ccc4118ce05b" providerId="ADAL" clId="{BB589551-5A2E-4C61-8B71-BE2EE33388D8}" dt="2026-05-21T15:50:02.563" v="23326" actId="1076"/>
          <ac:spMkLst>
            <pc:docMk/>
            <pc:sldMk cId="165309455" sldId="1532"/>
            <ac:spMk id="2" creationId="{9BF156BD-86CE-1EDF-B2ED-2F2075338DC5}"/>
          </ac:spMkLst>
        </pc:spChg>
        <pc:spChg chg="mod">
          <ac:chgData name="Jen Koperniak" userId="90972373-ee8a-4fc1-94ca-ccc4118ce05b" providerId="ADAL" clId="{BB589551-5A2E-4C61-8B71-BE2EE33388D8}" dt="2026-05-21T20:24:41.317" v="24017" actId="20577"/>
          <ac:spMkLst>
            <pc:docMk/>
            <pc:sldMk cId="165309455" sldId="1532"/>
            <ac:spMk id="4" creationId="{D7848913-B090-1D13-F1C5-53562492C9B9}"/>
          </ac:spMkLst>
        </pc:spChg>
        <pc:spChg chg="mod">
          <ac:chgData name="Jen Koperniak" userId="90972373-ee8a-4fc1-94ca-ccc4118ce05b" providerId="ADAL" clId="{BB589551-5A2E-4C61-8B71-BE2EE33388D8}" dt="2026-05-21T20:27:59.218" v="24070" actId="255"/>
          <ac:spMkLst>
            <pc:docMk/>
            <pc:sldMk cId="165309455" sldId="1532"/>
            <ac:spMk id="6" creationId="{3331E9F2-E28F-73E4-DFA1-49C85CB91607}"/>
          </ac:spMkLst>
        </pc:spChg>
        <pc:picChg chg="add del mod">
          <ac:chgData name="Jen Koperniak" userId="90972373-ee8a-4fc1-94ca-ccc4118ce05b" providerId="ADAL" clId="{BB589551-5A2E-4C61-8B71-BE2EE33388D8}" dt="2026-05-21T15:47:18.789" v="23251" actId="478"/>
          <ac:picMkLst>
            <pc:docMk/>
            <pc:sldMk cId="165309455" sldId="1532"/>
            <ac:picMk id="5" creationId="{5AC2834D-53B0-4D70-1606-6344FDD96A0B}"/>
          </ac:picMkLst>
        </pc:picChg>
        <pc:picChg chg="add mod">
          <ac:chgData name="Jen Koperniak" userId="90972373-ee8a-4fc1-94ca-ccc4118ce05b" providerId="ADAL" clId="{BB589551-5A2E-4C61-8B71-BE2EE33388D8}" dt="2026-05-21T15:50:06.693" v="23328" actId="1076"/>
          <ac:picMkLst>
            <pc:docMk/>
            <pc:sldMk cId="165309455" sldId="1532"/>
            <ac:picMk id="8" creationId="{DA3A1EC8-905D-7D0F-DD03-AEB6F01C5A88}"/>
          </ac:picMkLst>
        </pc:picChg>
        <pc:picChg chg="add del mod">
          <ac:chgData name="Jen Koperniak" userId="90972373-ee8a-4fc1-94ca-ccc4118ce05b" providerId="ADAL" clId="{BB589551-5A2E-4C61-8B71-BE2EE33388D8}" dt="2026-05-21T15:47:37.627" v="23255" actId="21"/>
          <ac:picMkLst>
            <pc:docMk/>
            <pc:sldMk cId="165309455" sldId="1532"/>
            <ac:picMk id="9" creationId="{89F57709-D184-7D89-2C81-A221F49BD716}"/>
          </ac:picMkLst>
        </pc:picChg>
      </pc:sldChg>
      <pc:sldChg chg="addSp delSp modSp new mod ord setBg modClrScheme chgLayout">
        <pc:chgData name="Jen Koperniak" userId="90972373-ee8a-4fc1-94ca-ccc4118ce05b" providerId="ADAL" clId="{BB589551-5A2E-4C61-8B71-BE2EE33388D8}" dt="2026-05-21T16:11:10.887" v="23660" actId="255"/>
        <pc:sldMkLst>
          <pc:docMk/>
          <pc:sldMk cId="3951826869" sldId="1534"/>
        </pc:sldMkLst>
        <pc:spChg chg="mod ord">
          <ac:chgData name="Jen Koperniak" userId="90972373-ee8a-4fc1-94ca-ccc4118ce05b" providerId="ADAL" clId="{BB589551-5A2E-4C61-8B71-BE2EE33388D8}" dt="2026-05-21T16:11:10.887" v="23660" actId="255"/>
          <ac:spMkLst>
            <pc:docMk/>
            <pc:sldMk cId="3951826869" sldId="1534"/>
            <ac:spMk id="2" creationId="{0144B402-FBB2-51E8-CA07-7304B105168E}"/>
          </ac:spMkLst>
        </pc:spChg>
        <pc:spChg chg="del">
          <ac:chgData name="Jen Koperniak" userId="90972373-ee8a-4fc1-94ca-ccc4118ce05b" providerId="ADAL" clId="{BB589551-5A2E-4C61-8B71-BE2EE33388D8}" dt="2026-05-21T12:15:23.913" v="17800" actId="21"/>
          <ac:spMkLst>
            <pc:docMk/>
            <pc:sldMk cId="3951826869" sldId="1534"/>
            <ac:spMk id="3" creationId="{2504BFE0-0209-4F4A-ED2B-4C1300E1821A}"/>
          </ac:spMkLst>
        </pc:spChg>
        <pc:spChg chg="add del mod">
          <ac:chgData name="Jen Koperniak" userId="90972373-ee8a-4fc1-94ca-ccc4118ce05b" providerId="ADAL" clId="{BB589551-5A2E-4C61-8B71-BE2EE33388D8}" dt="2026-05-21T12:16:39.698" v="17809" actId="21"/>
          <ac:spMkLst>
            <pc:docMk/>
            <pc:sldMk cId="3951826869" sldId="1534"/>
            <ac:spMk id="4" creationId="{2504BFE0-0209-4F4A-ED2B-4C1300E1821A}"/>
          </ac:spMkLst>
        </pc:spChg>
        <pc:spChg chg="add del mod ord">
          <ac:chgData name="Jen Koperniak" userId="90972373-ee8a-4fc1-94ca-ccc4118ce05b" providerId="ADAL" clId="{BB589551-5A2E-4C61-8B71-BE2EE33388D8}" dt="2026-05-21T13:03:59.447" v="19191" actId="21"/>
          <ac:spMkLst>
            <pc:docMk/>
            <pc:sldMk cId="3951826869" sldId="1534"/>
            <ac:spMk id="14" creationId="{08443E66-5BE1-B974-48B7-8C15E05B286C}"/>
          </ac:spMkLst>
        </pc:spChg>
        <pc:spChg chg="add mod ord">
          <ac:chgData name="Jen Koperniak" userId="90972373-ee8a-4fc1-94ca-ccc4118ce05b" providerId="ADAL" clId="{BB589551-5A2E-4C61-8B71-BE2EE33388D8}" dt="2026-05-21T13:06:18.296" v="19302" actId="1076"/>
          <ac:spMkLst>
            <pc:docMk/>
            <pc:sldMk cId="3951826869" sldId="1534"/>
            <ac:spMk id="15" creationId="{85854843-3E36-0246-7B58-7A8EC927FBAF}"/>
          </ac:spMkLst>
        </pc:spChg>
        <pc:picChg chg="add del mod">
          <ac:chgData name="Jen Koperniak" userId="90972373-ee8a-4fc1-94ca-ccc4118ce05b" providerId="ADAL" clId="{BB589551-5A2E-4C61-8B71-BE2EE33388D8}" dt="2026-05-21T12:21:59.229" v="17878" actId="21"/>
          <ac:picMkLst>
            <pc:docMk/>
            <pc:sldMk cId="3951826869" sldId="1534"/>
            <ac:picMk id="5" creationId="{ABF22561-A47D-3CA8-FB70-EFBCB3A9896E}"/>
          </ac:picMkLst>
        </pc:picChg>
        <pc:picChg chg="add del mod">
          <ac:chgData name="Jen Koperniak" userId="90972373-ee8a-4fc1-94ca-ccc4118ce05b" providerId="ADAL" clId="{BB589551-5A2E-4C61-8B71-BE2EE33388D8}" dt="2026-05-21T12:14:53.992" v="17799" actId="21"/>
          <ac:picMkLst>
            <pc:docMk/>
            <pc:sldMk cId="3951826869" sldId="1534"/>
            <ac:picMk id="7" creationId="{A890D049-7602-5BDB-2D5B-7F058EE437DB}"/>
          </ac:picMkLst>
        </pc:picChg>
        <pc:picChg chg="add del mod">
          <ac:chgData name="Jen Koperniak" userId="90972373-ee8a-4fc1-94ca-ccc4118ce05b" providerId="ADAL" clId="{BB589551-5A2E-4C61-8B71-BE2EE33388D8}" dt="2026-05-21T12:22:42.914" v="17884" actId="21"/>
          <ac:picMkLst>
            <pc:docMk/>
            <pc:sldMk cId="3951826869" sldId="1534"/>
            <ac:picMk id="8" creationId="{6347C413-FB06-8F21-CBB6-C2D79AC96AB8}"/>
          </ac:picMkLst>
        </pc:picChg>
        <pc:picChg chg="add del mod">
          <ac:chgData name="Jen Koperniak" userId="90972373-ee8a-4fc1-94ca-ccc4118ce05b" providerId="ADAL" clId="{BB589551-5A2E-4C61-8B71-BE2EE33388D8}" dt="2026-05-21T13:07:17.006" v="19316" actId="21"/>
          <ac:picMkLst>
            <pc:docMk/>
            <pc:sldMk cId="3951826869" sldId="1534"/>
            <ac:picMk id="10" creationId="{9708F28E-979A-A61C-C3F4-046E51CDCF8F}"/>
          </ac:picMkLst>
        </pc:picChg>
        <pc:picChg chg="add del mod">
          <ac:chgData name="Jen Koperniak" userId="90972373-ee8a-4fc1-94ca-ccc4118ce05b" providerId="ADAL" clId="{BB589551-5A2E-4C61-8B71-BE2EE33388D8}" dt="2026-05-21T12:28:42.325" v="18060" actId="21"/>
          <ac:picMkLst>
            <pc:docMk/>
            <pc:sldMk cId="3951826869" sldId="1534"/>
            <ac:picMk id="11" creationId="{ABF22561-A47D-3CA8-FB70-EFBCB3A9896E}"/>
          </ac:picMkLst>
        </pc:picChg>
        <pc:picChg chg="add del mod">
          <ac:chgData name="Jen Koperniak" userId="90972373-ee8a-4fc1-94ca-ccc4118ce05b" providerId="ADAL" clId="{BB589551-5A2E-4C61-8B71-BE2EE33388D8}" dt="2026-05-21T12:35:26.004" v="18188" actId="21"/>
          <ac:picMkLst>
            <pc:docMk/>
            <pc:sldMk cId="3951826869" sldId="1534"/>
            <ac:picMk id="13" creationId="{FBF921D2-FABC-A69B-3DC8-125DAB58DF0E}"/>
          </ac:picMkLst>
        </pc:picChg>
        <pc:picChg chg="add del mod">
          <ac:chgData name="Jen Koperniak" userId="90972373-ee8a-4fc1-94ca-ccc4118ce05b" providerId="ADAL" clId="{BB589551-5A2E-4C61-8B71-BE2EE33388D8}" dt="2026-05-21T13:06:52.304" v="19313" actId="21"/>
          <ac:picMkLst>
            <pc:docMk/>
            <pc:sldMk cId="3951826869" sldId="1534"/>
            <ac:picMk id="17" creationId="{ECFE578B-C03D-24C3-D465-01668B6B1793}"/>
          </ac:picMkLst>
        </pc:picChg>
        <pc:picChg chg="add mod">
          <ac:chgData name="Jen Koperniak" userId="90972373-ee8a-4fc1-94ca-ccc4118ce05b" providerId="ADAL" clId="{BB589551-5A2E-4C61-8B71-BE2EE33388D8}" dt="2026-05-21T13:07:30.206" v="19318" actId="1076"/>
          <ac:picMkLst>
            <pc:docMk/>
            <pc:sldMk cId="3951826869" sldId="1534"/>
            <ac:picMk id="18" creationId="{B846F231-51E4-2FDC-5CD3-2EB31816336A}"/>
          </ac:picMkLst>
        </pc:picChg>
      </pc:sldChg>
      <pc:sldChg chg="addSp delSp modSp new mod setBg">
        <pc:chgData name="Jen Koperniak" userId="90972373-ee8a-4fc1-94ca-ccc4118ce05b" providerId="ADAL" clId="{BB589551-5A2E-4C61-8B71-BE2EE33388D8}" dt="2026-05-21T15:37:06.539" v="23000" actId="20577"/>
        <pc:sldMkLst>
          <pc:docMk/>
          <pc:sldMk cId="1991446967" sldId="1535"/>
        </pc:sldMkLst>
        <pc:spChg chg="mod">
          <ac:chgData name="Jen Koperniak" userId="90972373-ee8a-4fc1-94ca-ccc4118ce05b" providerId="ADAL" clId="{BB589551-5A2E-4C61-8B71-BE2EE33388D8}" dt="2026-05-21T15:37:06.539" v="23000" actId="20577"/>
          <ac:spMkLst>
            <pc:docMk/>
            <pc:sldMk cId="1991446967" sldId="1535"/>
            <ac:spMk id="2" creationId="{4B1A0817-6F8C-82EF-BFBB-BBAD153E5341}"/>
          </ac:spMkLst>
        </pc:spChg>
        <pc:spChg chg="del mod">
          <ac:chgData name="Jen Koperniak" userId="90972373-ee8a-4fc1-94ca-ccc4118ce05b" providerId="ADAL" clId="{BB589551-5A2E-4C61-8B71-BE2EE33388D8}" dt="2026-05-21T15:08:44.208" v="22899" actId="21"/>
          <ac:spMkLst>
            <pc:docMk/>
            <pc:sldMk cId="1991446967" sldId="1535"/>
            <ac:spMk id="3" creationId="{244E5D19-AF31-F2DA-E9B5-9BAC1D4CAF39}"/>
          </ac:spMkLst>
        </pc:spChg>
        <pc:spChg chg="add del">
          <ac:chgData name="Jen Koperniak" userId="90972373-ee8a-4fc1-94ca-ccc4118ce05b" providerId="ADAL" clId="{BB589551-5A2E-4C61-8B71-BE2EE33388D8}" dt="2026-05-21T15:12:54.760" v="22951" actId="21"/>
          <ac:spMkLst>
            <pc:docMk/>
            <pc:sldMk cId="1991446967" sldId="1535"/>
            <ac:spMk id="5" creationId="{4FC12278-CD9C-C2F3-3051-14BBDD92ADFD}"/>
          </ac:spMkLst>
        </pc:spChg>
        <pc:picChg chg="add mod">
          <ac:chgData name="Jen Koperniak" userId="90972373-ee8a-4fc1-94ca-ccc4118ce05b" providerId="ADAL" clId="{BB589551-5A2E-4C61-8B71-BE2EE33388D8}" dt="2026-05-21T15:24:11.898" v="22999" actId="1076"/>
          <ac:picMkLst>
            <pc:docMk/>
            <pc:sldMk cId="1991446967" sldId="1535"/>
            <ac:picMk id="7" creationId="{C04B0EAB-DD3A-543B-D727-1701482ECE55}"/>
          </ac:picMkLst>
        </pc:picChg>
      </pc:sldChg>
      <pc:sldChg chg="addSp delSp modSp new del mod">
        <pc:chgData name="Jen Koperniak" userId="90972373-ee8a-4fc1-94ca-ccc4118ce05b" providerId="ADAL" clId="{BB589551-5A2E-4C61-8B71-BE2EE33388D8}" dt="2026-05-21T14:46:33.058" v="21668" actId="2696"/>
        <pc:sldMkLst>
          <pc:docMk/>
          <pc:sldMk cId="2353858586" sldId="1535"/>
        </pc:sldMkLst>
        <pc:spChg chg="mod">
          <ac:chgData name="Jen Koperniak" userId="90972373-ee8a-4fc1-94ca-ccc4118ce05b" providerId="ADAL" clId="{BB589551-5A2E-4C61-8B71-BE2EE33388D8}" dt="2026-05-21T14:45:27.483" v="21626" actId="27636"/>
          <ac:spMkLst>
            <pc:docMk/>
            <pc:sldMk cId="2353858586" sldId="1535"/>
            <ac:spMk id="2" creationId="{D085DA20-05E4-AA0F-D3FB-EED78E2DD4E2}"/>
          </ac:spMkLst>
        </pc:spChg>
        <pc:spChg chg="add del mod">
          <ac:chgData name="Jen Koperniak" userId="90972373-ee8a-4fc1-94ca-ccc4118ce05b" providerId="ADAL" clId="{BB589551-5A2E-4C61-8B71-BE2EE33388D8}" dt="2026-05-21T14:46:20.985" v="21667" actId="20577"/>
          <ac:spMkLst>
            <pc:docMk/>
            <pc:sldMk cId="2353858586" sldId="1535"/>
            <ac:spMk id="3" creationId="{1C9B4113-5BE1-3644-B5F2-7B01772DB8A9}"/>
          </ac:spMkLst>
        </pc:spChg>
        <pc:spChg chg="add mod">
          <ac:chgData name="Jen Koperniak" userId="90972373-ee8a-4fc1-94ca-ccc4118ce05b" providerId="ADAL" clId="{BB589551-5A2E-4C61-8B71-BE2EE33388D8}" dt="2026-05-21T14:44:25.352" v="21609" actId="20577"/>
          <ac:spMkLst>
            <pc:docMk/>
            <pc:sldMk cId="2353858586" sldId="1535"/>
            <ac:spMk id="4" creationId="{B381BC78-6FF3-F526-BE47-A98FAA6723FE}"/>
          </ac:spMkLst>
        </pc:spChg>
        <pc:picChg chg="add mod">
          <ac:chgData name="Jen Koperniak" userId="90972373-ee8a-4fc1-94ca-ccc4118ce05b" providerId="ADAL" clId="{BB589551-5A2E-4C61-8B71-BE2EE33388D8}" dt="2026-05-21T14:45:10.681" v="21624" actId="14100"/>
          <ac:picMkLst>
            <pc:docMk/>
            <pc:sldMk cId="2353858586" sldId="1535"/>
            <ac:picMk id="5" creationId="{886A0AD7-C705-9D93-EE41-8E4713CE5610}"/>
          </ac:picMkLst>
        </pc:picChg>
      </pc:sldChg>
      <pc:sldChg chg="addSp delSp modSp new mod setBg modClrScheme chgLayout">
        <pc:chgData name="Jen Koperniak" userId="90972373-ee8a-4fc1-94ca-ccc4118ce05b" providerId="ADAL" clId="{BB589551-5A2E-4C61-8B71-BE2EE33388D8}" dt="2026-05-21T20:25:58.730" v="24050" actId="20577"/>
        <pc:sldMkLst>
          <pc:docMk/>
          <pc:sldMk cId="3945866186" sldId="1536"/>
        </pc:sldMkLst>
        <pc:spChg chg="mod">
          <ac:chgData name="Jen Koperniak" userId="90972373-ee8a-4fc1-94ca-ccc4118ce05b" providerId="ADAL" clId="{BB589551-5A2E-4C61-8B71-BE2EE33388D8}" dt="2026-05-21T16:30:52.605" v="23982" actId="20577"/>
          <ac:spMkLst>
            <pc:docMk/>
            <pc:sldMk cId="3945866186" sldId="1536"/>
            <ac:spMk id="2" creationId="{AEF64520-C2DE-E75A-6CB5-FD50E3D95A16}"/>
          </ac:spMkLst>
        </pc:spChg>
        <pc:spChg chg="del">
          <ac:chgData name="Jen Koperniak" userId="90972373-ee8a-4fc1-94ca-ccc4118ce05b" providerId="ADAL" clId="{BB589551-5A2E-4C61-8B71-BE2EE33388D8}" dt="2026-05-21T15:57:29.611" v="23388" actId="26606"/>
          <ac:spMkLst>
            <pc:docMk/>
            <pc:sldMk cId="3945866186" sldId="1536"/>
            <ac:spMk id="3" creationId="{EE9712D3-71E2-BB4D-8D7C-5189E03E0A79}"/>
          </ac:spMkLst>
        </pc:spChg>
        <pc:spChg chg="del">
          <ac:chgData name="Jen Koperniak" userId="90972373-ee8a-4fc1-94ca-ccc4118ce05b" providerId="ADAL" clId="{BB589551-5A2E-4C61-8B71-BE2EE33388D8}" dt="2026-05-21T15:57:21.624" v="23387"/>
          <ac:spMkLst>
            <pc:docMk/>
            <pc:sldMk cId="3945866186" sldId="1536"/>
            <ac:spMk id="4" creationId="{EFADE79C-BCBA-039B-24E3-D9553AEA5B1D}"/>
          </ac:spMkLst>
        </pc:spChg>
        <pc:spChg chg="add del">
          <ac:chgData name="Jen Koperniak" userId="90972373-ee8a-4fc1-94ca-ccc4118ce05b" providerId="ADAL" clId="{BB589551-5A2E-4C61-8B71-BE2EE33388D8}" dt="2026-05-21T15:58:38.712" v="23395" actId="22"/>
          <ac:spMkLst>
            <pc:docMk/>
            <pc:sldMk cId="3945866186" sldId="1536"/>
            <ac:spMk id="8" creationId="{AF2CC455-6EAF-07AA-D482-8D28F94CE2D8}"/>
          </ac:spMkLst>
        </pc:spChg>
        <pc:spChg chg="add del mod">
          <ac:chgData name="Jen Koperniak" userId="90972373-ee8a-4fc1-94ca-ccc4118ce05b" providerId="ADAL" clId="{BB589551-5A2E-4C61-8B71-BE2EE33388D8}" dt="2026-05-21T20:25:58.730" v="24050" actId="20577"/>
          <ac:spMkLst>
            <pc:docMk/>
            <pc:sldMk cId="3945866186" sldId="1536"/>
            <ac:spMk id="10" creationId="{9C967F0A-831A-EB88-95E1-67780675ED2B}"/>
          </ac:spMkLst>
        </pc:spChg>
        <pc:graphicFrameChg chg="add del modGraphic">
          <ac:chgData name="Jen Koperniak" userId="90972373-ee8a-4fc1-94ca-ccc4118ce05b" providerId="ADAL" clId="{BB589551-5A2E-4C61-8B71-BE2EE33388D8}" dt="2026-05-21T15:58:39.523" v="23396" actId="1032"/>
          <ac:graphicFrameMkLst>
            <pc:docMk/>
            <pc:sldMk cId="3945866186" sldId="1536"/>
            <ac:graphicFrameMk id="6" creationId="{5A1F99B4-D20E-DB5F-FB2A-58DBB08E1096}"/>
          </ac:graphicFrameMkLst>
        </pc:graphicFrameChg>
        <pc:picChg chg="add mod">
          <ac:chgData name="Jen Koperniak" userId="90972373-ee8a-4fc1-94ca-ccc4118ce05b" providerId="ADAL" clId="{BB589551-5A2E-4C61-8B71-BE2EE33388D8}" dt="2026-05-21T15:57:29.611" v="23388" actId="26606"/>
          <ac:picMkLst>
            <pc:docMk/>
            <pc:sldMk cId="3945866186" sldId="1536"/>
            <ac:picMk id="5" creationId="{FCA38752-5C35-B986-E5E6-CB2122AAD65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CF0-4824-AC2C-24C9FD208D4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F0-4824-AC2C-24C9FD208D4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F0-4824-AC2C-24C9FD208D4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CF0-4824-AC2C-24C9FD208D46}"/>
              </c:ext>
            </c:extLst>
          </c:dPt>
          <c:dLbls>
            <c:dLbl>
              <c:idx val="0"/>
              <c:layout>
                <c:manualLayout>
                  <c:x val="-0.25674360236220473"/>
                  <c:y val="-0.131973970720105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📈 </a:t>
                    </a:r>
                    <a:r>
                      <a:rPr lang="en-US" sz="1200" b="1" dirty="0"/>
                      <a:t>Increased Caseload</a:t>
                    </a:r>
                    <a:r>
                      <a:rPr lang="en-US" sz="1200" dirty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64062499999998"/>
                      <c:h val="0.13190624188568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5CF0-4824-AC2C-24C9FD208D46}"/>
                </c:ext>
              </c:extLst>
            </c:dLbl>
            <c:dLbl>
              <c:idx val="1"/>
              <c:layout>
                <c:manualLayout>
                  <c:x val="0.16823905019685034"/>
                  <c:y val="-9.92847502900621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👥 </a:t>
                    </a:r>
                    <a:r>
                      <a:rPr lang="en-US" b="1" dirty="0"/>
                      <a:t>Insufficient Resources</a:t>
                    </a:r>
                    <a:r>
                      <a:rPr lang="en-US" dirty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CF0-4824-AC2C-24C9FD208D46}"/>
                </c:ext>
              </c:extLst>
            </c:dLbl>
            <c:dLbl>
              <c:idx val="2"/>
              <c:layout>
                <c:manualLayout>
                  <c:x val="0.165322342519685"/>
                  <c:y val="0.199992728839029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⚖️ </a:t>
                    </a:r>
                    <a:r>
                      <a:rPr lang="en-US" b="1" dirty="0"/>
                      <a:t>Complex Cases</a:t>
                    </a:r>
                    <a:r>
                      <a:rPr lang="en-US" dirty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CF0-4824-AC2C-24C9FD208D46}"/>
                </c:ext>
              </c:extLst>
            </c:dLbl>
            <c:dLbl>
              <c:idx val="3"/>
              <c:layout>
                <c:manualLayout>
                  <c:x val="8.0137918307086609E-2"/>
                  <c:y val="8.20670471169385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🏛️ </a:t>
                    </a:r>
                    <a:r>
                      <a:rPr lang="en-US" sz="1200" b="1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Courtroom Availability</a:t>
                    </a:r>
                    <a:r>
                      <a:rPr lang="en-US" sz="1200" b="0" i="0" u="none" strike="noStrike" kern="1200" baseline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52349901574803"/>
                      <c:h val="0.2092499871278305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5CF0-4824-AC2C-24C9FD208D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Increased Case load </c:v>
                </c:pt>
                <c:pt idx="1">
                  <c:v>Insufficient Resources</c:v>
                </c:pt>
                <c:pt idx="2">
                  <c:v>Complex Cases</c:v>
                </c:pt>
                <c:pt idx="3">
                  <c:v>Courtroom Availibility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F0-4824-AC2C-24C9FD208D4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88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4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8A60B404-9532-4DA8-8A40-EC339A5BE63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8FACD271-2BB0-4C13-9E3A-50B90F57CA5B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1A5F77D0-C28E-4573-88F0-0A30FF98888E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1D22668-A3AE-429F-A351-A1583BA90793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C089F4EF-3CDF-46D7-ADF4-3A52C84FD8BE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2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635C43F-DBB1-4D83-B442-E1529AA900C2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9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9128053F-E531-4885-B604-CF1A6DEEE40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718304"/>
            <a:ext cx="5897880" cy="135331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EFCC7-B7E8-4ABE-BBCB-C75FD27800C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9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1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972" y="5428752"/>
            <a:ext cx="9043508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5064" y="5349240"/>
            <a:ext cx="9043416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7CA6-BC1D-429A-A289-4E939E49554A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4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651" y="5669280"/>
            <a:ext cx="8807117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5B10-D26A-480A-9509-A9831C5E60D8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040-F7E0-40EC-B8E9-CED28200FAA3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87AA-E4E6-4FC1-BAD8-09A952212C58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0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291CE83-67BA-4B15-B48A-7DC5C0636664}" type="datetime1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1" r:id="rId3"/>
    <p:sldLayoutId id="2147483712" r:id="rId4"/>
    <p:sldLayoutId id="2147483698" r:id="rId5"/>
    <p:sldLayoutId id="2147483728" r:id="rId6"/>
    <p:sldLayoutId id="2147483735" r:id="rId7"/>
    <p:sldLayoutId id="2147483758" r:id="rId8"/>
    <p:sldLayoutId id="2147483710" r:id="rId9"/>
    <p:sldLayoutId id="2147483755" r:id="rId10"/>
    <p:sldLayoutId id="2147483713" r:id="rId11"/>
    <p:sldLayoutId id="2147483729" r:id="rId12"/>
    <p:sldLayoutId id="2147483662" r:id="rId13"/>
    <p:sldLayoutId id="2147483679" r:id="rId14"/>
    <p:sldLayoutId id="2147483680" r:id="rId15"/>
    <p:sldLayoutId id="2147483681" r:id="rId16"/>
    <p:sldLayoutId id="2147483682" r:id="rId17"/>
    <p:sldLayoutId id="2147483706" r:id="rId18"/>
    <p:sldLayoutId id="2147483689" r:id="rId19"/>
    <p:sldLayoutId id="2147483690" r:id="rId20"/>
    <p:sldLayoutId id="2147483707" r:id="rId21"/>
    <p:sldLayoutId id="2147483708" r:id="rId22"/>
    <p:sldLayoutId id="2147483692" r:id="rId23"/>
    <p:sldLayoutId id="2147483691" r:id="rId24"/>
    <p:sldLayoutId id="2147483732" r:id="rId25"/>
    <p:sldLayoutId id="2147483733" r:id="rId26"/>
    <p:sldLayoutId id="2147483731" r:id="rId27"/>
    <p:sldLayoutId id="2147483730" r:id="rId28"/>
    <p:sldLayoutId id="2147483694" r:id="rId29"/>
    <p:sldLayoutId id="2147483726" r:id="rId30"/>
    <p:sldLayoutId id="2147483693" r:id="rId31"/>
    <p:sldLayoutId id="2147483711" r:id="rId32"/>
    <p:sldLayoutId id="2147483672" r:id="rId33"/>
    <p:sldLayoutId id="2147483673" r:id="rId34"/>
    <p:sldLayoutId id="2147483696" r:id="rId35"/>
    <p:sldLayoutId id="2147483752" r:id="rId36"/>
    <p:sldLayoutId id="2147483754" r:id="rId37"/>
    <p:sldLayoutId id="2147483753" r:id="rId38"/>
    <p:sldLayoutId id="2147483750" r:id="rId39"/>
    <p:sldLayoutId id="2147483742" r:id="rId40"/>
    <p:sldLayoutId id="2147483743" r:id="rId41"/>
    <p:sldLayoutId id="2147483740" r:id="rId42"/>
    <p:sldLayoutId id="2147483664" r:id="rId43"/>
    <p:sldLayoutId id="2147483665" r:id="rId44"/>
    <p:sldLayoutId id="2147483666" r:id="rId45"/>
    <p:sldLayoutId id="2147483667" r:id="rId46"/>
    <p:sldLayoutId id="2147483668" r:id="rId47"/>
    <p:sldLayoutId id="2147483669" r:id="rId48"/>
    <p:sldLayoutId id="2147483685" r:id="rId49"/>
    <p:sldLayoutId id="2147483687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hyperlink" Target="mailto:jkoperniak@hazelpark43rdcourt.com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78014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/>
              <a:t>Court 101:</a:t>
            </a:r>
            <a:br>
              <a:rPr lang="en-US" sz="6600" dirty="0"/>
            </a:br>
            <a:r>
              <a:rPr lang="en-US" sz="4400" b="0" i="1" dirty="0"/>
              <a:t>An Inside Look at the Court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D61AF0-D003-AF1F-2E24-C8AACE213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7418"/>
            <a:ext cx="12192001" cy="4770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052D-EB41-9880-B241-F27A4BD4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70" y="365009"/>
            <a:ext cx="4264025" cy="2000538"/>
          </a:xfrm>
        </p:spPr>
        <p:txBody>
          <a:bodyPr anchor="b">
            <a:noAutofit/>
          </a:bodyPr>
          <a:lstStyle/>
          <a:p>
            <a:pPr algn="ctr"/>
            <a:r>
              <a:rPr lang="en-US" dirty="0"/>
              <a:t>Fun fact: </a:t>
            </a:r>
            <a:br>
              <a:rPr lang="en-US" dirty="0"/>
            </a:br>
            <a:r>
              <a:rPr lang="en-US" dirty="0"/>
              <a:t>Court employees </a:t>
            </a:r>
            <a:br>
              <a:rPr lang="en-US" dirty="0"/>
            </a:br>
            <a:r>
              <a:rPr lang="en-US" dirty="0"/>
              <a:t>are often surprised to learn…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78BC-09D2-9EE6-90A9-48F9F2C293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186" y="2397241"/>
            <a:ext cx="5077934" cy="40957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/>
              <a:t>🚔 How involved Police Officers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/>
              <a:t>      are at hearings.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/>
            </a:br>
            <a:r>
              <a:rPr lang="en-US" sz="2400" dirty="0"/>
              <a:t>📂 Courts handle far more than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criminal cases.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/>
            </a:br>
            <a:r>
              <a:rPr lang="en-US" sz="2400" dirty="0"/>
              <a:t>💵 Payment plans are often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available.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/>
            </a:br>
            <a:r>
              <a:rPr lang="en-US" sz="2400" dirty="0"/>
              <a:t>📅 How much work goes into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scheduling dockets.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 descr="Doubtful man in pink background">
            <a:extLst>
              <a:ext uri="{FF2B5EF4-FFF2-40B4-BE49-F238E27FC236}">
                <a16:creationId xmlns:a16="http://schemas.microsoft.com/office/drawing/2014/main" id="{046FC8C0-C467-FA88-1570-3161968B3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11089" b="-1"/>
          <a:stretch>
            <a:fillRect/>
          </a:stretch>
        </p:blipFill>
        <p:spPr>
          <a:xfrm>
            <a:off x="5916168" y="10"/>
            <a:ext cx="6275831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16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D2400-94AD-31F6-37F1-0D939219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50A7-8097-B5C9-4E58-9ED8D14A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95" y="261866"/>
            <a:ext cx="11647054" cy="13931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Court Employees are Public Servants:</a:t>
            </a:r>
            <a:br>
              <a:rPr lang="en-US" dirty="0"/>
            </a:br>
            <a:r>
              <a:rPr lang="en-US" dirty="0"/>
              <a:t>What Court Staff Can &amp; Cannot Do</a:t>
            </a:r>
            <a:endParaRPr lang="en-US" sz="27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0E4A8A-55D4-88B9-EAFE-F5DD91417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306396"/>
              </p:ext>
            </p:extLst>
          </p:nvPr>
        </p:nvGraphicFramePr>
        <p:xfrm>
          <a:off x="194795" y="1655063"/>
          <a:ext cx="11647054" cy="465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3648">
                  <a:extLst>
                    <a:ext uri="{9D8B030D-6E8A-4147-A177-3AD203B41FA5}">
                      <a16:colId xmlns:a16="http://schemas.microsoft.com/office/drawing/2014/main" val="2236123262"/>
                    </a:ext>
                  </a:extLst>
                </a:gridCol>
                <a:gridCol w="5873406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</a:tblGrid>
              <a:tr h="94733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Court Staff CAN </a:t>
                      </a:r>
                      <a:r>
                        <a:rPr lang="en-US" sz="2800" dirty="0"/>
                        <a:t>✅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Court Staff CANNOT </a:t>
                      </a:r>
                      <a:r>
                        <a:rPr lang="en-US" sz="2800" dirty="0"/>
                        <a:t>❌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864958">
                <a:tc>
                  <a:txBody>
                    <a:bodyPr/>
                    <a:lstStyle/>
                    <a:p>
                      <a:r>
                        <a:rPr lang="en-US" sz="1800" b="0" dirty="0"/>
                        <a:t>Explain procedure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Give legal advice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864958">
                <a:tc>
                  <a:txBody>
                    <a:bodyPr/>
                    <a:lstStyle/>
                    <a:p>
                      <a:r>
                        <a:rPr lang="en-US" sz="1800" b="0" dirty="0"/>
                        <a:t>Share public records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Discuss confidential information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864958">
                <a:tc>
                  <a:txBody>
                    <a:bodyPr/>
                    <a:lstStyle/>
                    <a:p>
                      <a:r>
                        <a:rPr lang="en-US" sz="1800" b="0" dirty="0"/>
                        <a:t>Facilitate access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Deny or discourage access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1112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                                                                                               Provide forms</a:t>
                      </a:r>
                    </a:p>
                    <a:p>
                      <a:endParaRPr lang="en-US" sz="1800" b="1" dirty="0"/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Tell you what strategy to use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37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A0817-6F8C-82EF-BFBB-BBAD153E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44" y="240146"/>
            <a:ext cx="10699311" cy="267854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Taking a Deep Dive: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b="0" dirty="0">
                <a:solidFill>
                  <a:schemeClr val="bg1"/>
                </a:solidFill>
              </a:rPr>
              <a:t>A practical look at Court processes,</a:t>
            </a:r>
            <a:br>
              <a:rPr lang="en-US" sz="4400" b="0" dirty="0">
                <a:solidFill>
                  <a:schemeClr val="bg1"/>
                </a:solidFill>
              </a:rPr>
            </a:br>
            <a:r>
              <a:rPr lang="en-US" sz="4400" b="0" dirty="0">
                <a:solidFill>
                  <a:schemeClr val="bg1"/>
                </a:solidFill>
              </a:rPr>
              <a:t>challenges, and lessons learned.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B0EAB-DD3A-543B-D727-1701482E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3" y="2382303"/>
            <a:ext cx="7897091" cy="38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4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4520-C2DE-E75A-6CB5-FD50E3D9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871" y="0"/>
            <a:ext cx="4607854" cy="1323700"/>
          </a:xfrm>
        </p:spPr>
        <p:txBody>
          <a:bodyPr anchor="b">
            <a:normAutofit/>
          </a:bodyPr>
          <a:lstStyle/>
          <a:p>
            <a:r>
              <a:rPr lang="en-US" dirty="0"/>
              <a:t>Court Filings:</a:t>
            </a:r>
            <a:r>
              <a:rPr lang="en-US" sz="2700" dirty="0"/>
              <a:t>    </a:t>
            </a:r>
            <a:br>
              <a:rPr lang="en-US" sz="2700" dirty="0"/>
            </a:br>
            <a:r>
              <a:rPr lang="en-US" sz="2700" b="0" dirty="0"/>
              <a:t>Common Mistakes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5" name="Picture Placeholder 4" descr="woman filling out form">
            <a:extLst>
              <a:ext uri="{FF2B5EF4-FFF2-40B4-BE49-F238E27FC236}">
                <a16:creationId xmlns:a16="http://schemas.microsoft.com/office/drawing/2014/main" id="{FCA38752-5C35-B986-E5E6-CB2122AAD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273" r="16273"/>
          <a:stretch/>
        </p:blipFill>
        <p:spPr>
          <a:xfrm>
            <a:off x="274" y="0"/>
            <a:ext cx="7583597" cy="6858000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C967F0A-831A-EB88-95E1-67780675ED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55328" y="1321520"/>
            <a:ext cx="4464939" cy="5335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❌ </a:t>
            </a:r>
            <a:r>
              <a:rPr lang="en-US" dirty="0"/>
              <a:t>Wrong case number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❌ </a:t>
            </a:r>
            <a:r>
              <a:rPr lang="en-US" dirty="0"/>
              <a:t>Incorrect court date on filing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❌ </a:t>
            </a:r>
            <a:r>
              <a:rPr lang="en-US" dirty="0"/>
              <a:t>Service, missing or improper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❌ </a:t>
            </a:r>
            <a:r>
              <a:rPr lang="en-US" dirty="0"/>
              <a:t>Incorrect filing fees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❌ </a:t>
            </a:r>
            <a:r>
              <a:rPr lang="en-US" dirty="0"/>
              <a:t>Documents not filed timely per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  statute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What other examples can you list? </a:t>
            </a:r>
          </a:p>
        </p:txBody>
      </p:sp>
    </p:spTree>
    <p:extLst>
      <p:ext uri="{BB962C8B-B14F-4D97-AF65-F5344CB8AC3E}">
        <p14:creationId xmlns:p14="http://schemas.microsoft.com/office/powerpoint/2010/main" val="394586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B7372A0-0077-5B69-D101-4FD6889B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888" y="78365"/>
            <a:ext cx="4572000" cy="606183"/>
          </a:xfrm>
        </p:spPr>
        <p:txBody>
          <a:bodyPr>
            <a:noAutofit/>
          </a:bodyPr>
          <a:lstStyle/>
          <a:p>
            <a:r>
              <a:rPr lang="en-US" sz="4000" dirty="0"/>
              <a:t>Court Scheduling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62EC4-40C4-3878-ABD5-2D2AEDE4A959}"/>
              </a:ext>
            </a:extLst>
          </p:cNvPr>
          <p:cNvSpPr txBox="1"/>
          <p:nvPr/>
        </p:nvSpPr>
        <p:spPr>
          <a:xfrm>
            <a:off x="5597236" y="1510146"/>
            <a:ext cx="6687127" cy="534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</a:pPr>
            <a:r>
              <a:rPr lang="en-US" sz="2200" dirty="0"/>
              <a:t>⬤  Last year our Court handled 29,515 cases.</a:t>
            </a:r>
          </a:p>
          <a:p>
            <a:pPr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</a:pPr>
            <a:endParaRPr lang="en-US" sz="2400" dirty="0"/>
          </a:p>
          <a:p>
            <a:pPr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200" dirty="0"/>
              <a:t>⬤ In-person hearings vs. Zoom hearings </a:t>
            </a:r>
          </a:p>
          <a:p>
            <a:pPr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</a:pPr>
            <a:endParaRPr lang="en-US" sz="2400" dirty="0"/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200" dirty="0"/>
              <a:t>⬤ Hearing types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400" dirty="0"/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200" dirty="0"/>
              <a:t>⬤ Courtroom usage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100" b="1" dirty="0"/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100" b="1" dirty="0"/>
          </a:p>
        </p:txBody>
      </p:sp>
      <p:pic>
        <p:nvPicPr>
          <p:cNvPr id="10" name="Picture 9" descr="Court Schedule Set in LCMS v. CTX, Christian, &amp; Bannwolf - T. R. Halvorson">
            <a:extLst>
              <a:ext uri="{FF2B5EF4-FFF2-40B4-BE49-F238E27FC236}">
                <a16:creationId xmlns:a16="http://schemas.microsoft.com/office/drawing/2014/main" id="{394393FB-44D8-6E0C-8459-93914D0C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7" y="755072"/>
            <a:ext cx="4935390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4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A8377-ADA8-4490-5688-D7D900A8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03" y="72445"/>
            <a:ext cx="11624105" cy="128909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400" dirty="0"/>
              <a:t>Court Backlog: </a:t>
            </a:r>
            <a:br>
              <a:rPr lang="en-US" sz="4400" dirty="0"/>
            </a:br>
            <a:r>
              <a:rPr lang="en-US" b="0" dirty="0"/>
              <a:t>A Court backlog does not mean cases are being ignored. </a:t>
            </a:r>
            <a:br>
              <a:rPr lang="en-US" dirty="0"/>
            </a:br>
            <a:endParaRPr lang="en-US" b="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C53916F-D13C-D270-5672-514A56583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75390"/>
              </p:ext>
            </p:extLst>
          </p:nvPr>
        </p:nvGraphicFramePr>
        <p:xfrm>
          <a:off x="4150745" y="136688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ABFC492-4396-7158-0CB5-E45004C85551}"/>
              </a:ext>
            </a:extLst>
          </p:cNvPr>
          <p:cNvSpPr txBox="1"/>
          <p:nvPr/>
        </p:nvSpPr>
        <p:spPr>
          <a:xfrm>
            <a:off x="290803" y="2274838"/>
            <a:ext cx="45971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How do you think adjournments impact </a:t>
            </a:r>
          </a:p>
          <a:p>
            <a:pPr algn="ctr"/>
            <a:r>
              <a:rPr lang="en-US" sz="3600" dirty="0"/>
              <a:t>court operations?</a:t>
            </a:r>
          </a:p>
        </p:txBody>
      </p:sp>
    </p:spTree>
    <p:extLst>
      <p:ext uri="{BB962C8B-B14F-4D97-AF65-F5344CB8AC3E}">
        <p14:creationId xmlns:p14="http://schemas.microsoft.com/office/powerpoint/2010/main" val="242305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A6679F-0290-515C-BB0F-947C10AC81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909" y="295564"/>
            <a:ext cx="11822546" cy="604173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Your First Court Appearance: Are You Ready?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EF8274-D3F9-9676-5593-838F8D8E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368898"/>
              </p:ext>
            </p:extLst>
          </p:nvPr>
        </p:nvGraphicFramePr>
        <p:xfrm>
          <a:off x="769144" y="1328928"/>
          <a:ext cx="10653712" cy="457200"/>
        </p:xfrm>
        <a:graphic>
          <a:graphicData uri="http://schemas.openxmlformats.org/drawingml/2006/table">
            <a:tbl>
              <a:tblPr/>
              <a:tblGrid>
                <a:gridCol w="5326856">
                  <a:extLst>
                    <a:ext uri="{9D8B030D-6E8A-4147-A177-3AD203B41FA5}">
                      <a16:colId xmlns:a16="http://schemas.microsoft.com/office/drawing/2014/main" val="4153716180"/>
                    </a:ext>
                  </a:extLst>
                </a:gridCol>
                <a:gridCol w="5326856">
                  <a:extLst>
                    <a:ext uri="{9D8B030D-6E8A-4147-A177-3AD203B41FA5}">
                      <a16:colId xmlns:a16="http://schemas.microsoft.com/office/drawing/2014/main" val="357101763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⏰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Before Court: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🎯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Be Prepared: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75193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99AE3F-5B80-94A4-4465-6E3C77271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63436"/>
              </p:ext>
            </p:extLst>
          </p:nvPr>
        </p:nvGraphicFramePr>
        <p:xfrm>
          <a:off x="815326" y="3284791"/>
          <a:ext cx="10653712" cy="396240"/>
        </p:xfrm>
        <a:graphic>
          <a:graphicData uri="http://schemas.openxmlformats.org/drawingml/2006/table">
            <a:tbl>
              <a:tblPr/>
              <a:tblGrid>
                <a:gridCol w="5326856">
                  <a:extLst>
                    <a:ext uri="{9D8B030D-6E8A-4147-A177-3AD203B41FA5}">
                      <a16:colId xmlns:a16="http://schemas.microsoft.com/office/drawing/2014/main" val="2294156031"/>
                    </a:ext>
                  </a:extLst>
                </a:gridCol>
                <a:gridCol w="5326856">
                  <a:extLst>
                    <a:ext uri="{9D8B030D-6E8A-4147-A177-3AD203B41FA5}">
                      <a16:colId xmlns:a16="http://schemas.microsoft.com/office/drawing/2014/main" val="10584882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/>
                        <a:t>📍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Know your courtroom location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💻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Test technology for virtual hearings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64224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A7CCD9-F4B2-0C30-DD88-8CD65E91F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715982"/>
              </p:ext>
            </p:extLst>
          </p:nvPr>
        </p:nvGraphicFramePr>
        <p:xfrm>
          <a:off x="815326" y="2098643"/>
          <a:ext cx="10653712" cy="396240"/>
        </p:xfrm>
        <a:graphic>
          <a:graphicData uri="http://schemas.openxmlformats.org/drawingml/2006/table">
            <a:tbl>
              <a:tblPr/>
              <a:tblGrid>
                <a:gridCol w="5326856">
                  <a:extLst>
                    <a:ext uri="{9D8B030D-6E8A-4147-A177-3AD203B41FA5}">
                      <a16:colId xmlns:a16="http://schemas.microsoft.com/office/drawing/2014/main" val="213581635"/>
                    </a:ext>
                  </a:extLst>
                </a:gridCol>
                <a:gridCol w="5326856">
                  <a:extLst>
                    <a:ext uri="{9D8B030D-6E8A-4147-A177-3AD203B41FA5}">
                      <a16:colId xmlns:a16="http://schemas.microsoft.com/office/drawing/2014/main" val="320135629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/>
                        <a:t>⚖️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Meet with your attorney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/>
                        <a:t>👔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Dress professionally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2952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734DA2-6647-8287-BED6-3EBD74C97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68764"/>
              </p:ext>
            </p:extLst>
          </p:nvPr>
        </p:nvGraphicFramePr>
        <p:xfrm>
          <a:off x="815326" y="2662714"/>
          <a:ext cx="10653712" cy="396240"/>
        </p:xfrm>
        <a:graphic>
          <a:graphicData uri="http://schemas.openxmlformats.org/drawingml/2006/table">
            <a:tbl>
              <a:tblPr/>
              <a:tblGrid>
                <a:gridCol w="5326856">
                  <a:extLst>
                    <a:ext uri="{9D8B030D-6E8A-4147-A177-3AD203B41FA5}">
                      <a16:colId xmlns:a16="http://schemas.microsoft.com/office/drawing/2014/main" val="1061923794"/>
                    </a:ext>
                  </a:extLst>
                </a:gridCol>
                <a:gridCol w="5326856">
                  <a:extLst>
                    <a:ext uri="{9D8B030D-6E8A-4147-A177-3AD203B41FA5}">
                      <a16:colId xmlns:a16="http://schemas.microsoft.com/office/drawing/2014/main" val="93122286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/>
                        <a:t>📁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Prepare your documents and exhibits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⏰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Plan for delays or adjournments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0988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AF07F6A-2575-8D36-5F6A-33E22E7CD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42" y="4048311"/>
            <a:ext cx="6021172" cy="23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5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0B88-6DAF-FA99-B1E6-BCE5BF11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0953539" cy="932688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Advice from a former Paralegal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6B7E8-366D-03AF-44AC-7A66A25073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Don’t ever assume.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Ask for clarity from your attorney.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Every Judge is different.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Re-read every email before sending.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Leave concise voicemail messages.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Build relationships with the court staff.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Share knowledge—help your colleagues succeed.</a:t>
            </a:r>
          </a:p>
        </p:txBody>
      </p:sp>
      <p:pic>
        <p:nvPicPr>
          <p:cNvPr id="10" name="Graphic 9" descr="Room with laptops and chairs">
            <a:extLst>
              <a:ext uri="{FF2B5EF4-FFF2-40B4-BE49-F238E27FC236}">
                <a16:creationId xmlns:a16="http://schemas.microsoft.com/office/drawing/2014/main" id="{6FFD743C-8AB8-A015-9B4E-0C0EB5D7E7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00004" y="1252728"/>
            <a:ext cx="6502398" cy="45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2345-EDED-4266-CFF8-650FF0BB1E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355321"/>
            <a:ext cx="5532582" cy="6082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Key Takeaways</a:t>
            </a:r>
          </a:p>
          <a:p>
            <a:pPr marL="0" indent="0">
              <a:buNone/>
            </a:pPr>
            <a:endParaRPr lang="en-US" sz="10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🏛️ Courts are complex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⚖️ Court staff help while remaining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neutral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📋 Preparation matters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🤝 Professionalism and relationships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matter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💡 Understanding the court system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helps people navigate it with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   confidence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" name="Picture 1" descr="meeting in court">
            <a:extLst>
              <a:ext uri="{FF2B5EF4-FFF2-40B4-BE49-F238E27FC236}">
                <a16:creationId xmlns:a16="http://schemas.microsoft.com/office/drawing/2014/main" id="{ABF22561-A47D-3CA8-FB70-EFBCB3A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7" y="355322"/>
            <a:ext cx="5267325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7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1C-2BD8-A4FA-1C47-752CDA281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21224"/>
            <a:ext cx="12192000" cy="1636776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</a:rPr>
              <a:t>Ask me anything: the courts, common misconceptions, or what my job actually involves.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FC5E1E-0F58-2C5E-59AF-06D720CB1EE0}"/>
              </a:ext>
            </a:extLst>
          </p:cNvPr>
          <p:cNvSpPr/>
          <p:nvPr/>
        </p:nvSpPr>
        <p:spPr>
          <a:xfrm flipH="1">
            <a:off x="-2" y="0"/>
            <a:ext cx="12192000" cy="522122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-25175" t="-29148" r="-883" b="-3108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4B402-FBB2-51E8-CA07-7304B105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74" y="2209059"/>
            <a:ext cx="6703883" cy="3378939"/>
          </a:xfrm>
        </p:spPr>
        <p:txBody>
          <a:bodyPr>
            <a:normAutofit fontScale="90000"/>
          </a:bodyPr>
          <a:lstStyle/>
          <a:p>
            <a:r>
              <a:rPr lang="en-US" sz="2700" b="0" dirty="0"/>
              <a:t>     </a:t>
            </a:r>
            <a:br>
              <a:rPr lang="en-US" sz="2700" b="0" dirty="0"/>
            </a:br>
            <a:r>
              <a:rPr lang="en-US" sz="3200" b="0" dirty="0"/>
              <a:t>Who Am I — and How Did I Get Here?</a:t>
            </a:r>
            <a:br>
              <a:rPr lang="en-US" sz="3200" dirty="0"/>
            </a:br>
            <a:br>
              <a:rPr lang="en-US" sz="2800" dirty="0"/>
            </a:br>
            <a:r>
              <a:rPr lang="en-US" sz="2800" dirty="0"/>
              <a:t>🗹 </a:t>
            </a:r>
            <a:r>
              <a:rPr lang="en-US" sz="2800" b="0" dirty="0"/>
              <a:t>My professional journey</a:t>
            </a:r>
            <a:br>
              <a:rPr lang="en-US" sz="2800" b="0" dirty="0"/>
            </a:br>
            <a:br>
              <a:rPr lang="en-US" sz="2800" b="0" dirty="0"/>
            </a:br>
            <a:r>
              <a:rPr lang="en-US" sz="2800" dirty="0"/>
              <a:t>🗹 </a:t>
            </a:r>
            <a:r>
              <a:rPr lang="en-US" sz="2800" b="0" dirty="0"/>
              <a:t>My education</a:t>
            </a:r>
            <a:br>
              <a:rPr lang="en-US" sz="2800" b="0" dirty="0"/>
            </a:br>
            <a:br>
              <a:rPr lang="en-US" sz="2800" b="0" dirty="0"/>
            </a:br>
            <a:r>
              <a:rPr lang="en-US" sz="2800" dirty="0"/>
              <a:t>🗹</a:t>
            </a:r>
            <a:r>
              <a:rPr lang="en-US" sz="2800" b="0" dirty="0"/>
              <a:t> My current role </a:t>
            </a:r>
            <a:br>
              <a:rPr lang="en-US" sz="2000" b="0" dirty="0"/>
            </a:br>
            <a:endParaRPr lang="en-US" sz="2000" b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5854843-3E36-0246-7B58-7A8EC927F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53582" y="313848"/>
            <a:ext cx="4360863" cy="23041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/>
              <a:t>Good Morning! </a:t>
            </a:r>
            <a:r>
              <a:rPr lang="en-US" dirty="0"/>
              <a:t>Jen Koperniak</a:t>
            </a:r>
            <a:br>
              <a:rPr lang="en-US" dirty="0"/>
            </a:br>
            <a:r>
              <a:rPr lang="en-US" dirty="0"/>
              <a:t> Court Administrator </a:t>
            </a:r>
            <a:br>
              <a:rPr lang="en-US" dirty="0"/>
            </a:br>
            <a:r>
              <a:rPr lang="en-US" dirty="0"/>
              <a:t>  43</a:t>
            </a:r>
            <a:r>
              <a:rPr lang="en-US" baseline="30000" dirty="0"/>
              <a:t>rd</a:t>
            </a:r>
            <a:r>
              <a:rPr lang="en-US" dirty="0"/>
              <a:t> District Court Hazel Park</a:t>
            </a:r>
            <a:br>
              <a:rPr lang="en-US" sz="1400" dirty="0"/>
            </a:br>
            <a:endParaRPr lang="en-US" dirty="0"/>
          </a:p>
        </p:txBody>
      </p:sp>
      <p:pic>
        <p:nvPicPr>
          <p:cNvPr id="18" name="Picture 17" descr="Career journey path illustration | Premium Photo Illustration - rawpixel">
            <a:extLst>
              <a:ext uri="{FF2B5EF4-FFF2-40B4-BE49-F238E27FC236}">
                <a16:creationId xmlns:a16="http://schemas.microsoft.com/office/drawing/2014/main" id="{B846F231-51E4-2FDC-5CD3-2EB31816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57" y="227422"/>
            <a:ext cx="4961369" cy="61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2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B96D-5751-7C8A-35D4-221C633D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A8563-8ECD-E674-EA5C-4FEE74969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3065A-D0B2-4E34-5693-2C76A907B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6163" y="2004122"/>
            <a:ext cx="8642927" cy="4172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Jen Koperniak</a:t>
            </a:r>
            <a:endParaRPr lang="en-US" dirty="0"/>
          </a:p>
          <a:p>
            <a:pPr marL="0" indent="0">
              <a:buNone/>
            </a:pPr>
            <a:endParaRPr lang="en-US" sz="1300" b="1" dirty="0"/>
          </a:p>
          <a:p>
            <a:pPr marL="0" indent="0">
              <a:buNone/>
            </a:pPr>
            <a:r>
              <a:rPr lang="en-US" sz="3200" dirty="0"/>
              <a:t>43 E. Nine Mile Road Hazel Park MI 48030</a:t>
            </a:r>
            <a:endParaRPr lang="en-US" sz="1000" dirty="0"/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dirty="0"/>
              <a:t>(248) 547-3034</a:t>
            </a:r>
          </a:p>
          <a:p>
            <a:pPr marL="0" indent="0">
              <a:buNone/>
            </a:pPr>
            <a:endParaRPr lang="en-US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jkoperniak@hazelpark43rdcourt.com</a:t>
            </a:r>
            <a:r>
              <a:rPr lang="en-US" sz="3200" dirty="0"/>
              <a:t> </a:t>
            </a:r>
          </a:p>
        </p:txBody>
      </p:sp>
      <p:pic>
        <p:nvPicPr>
          <p:cNvPr id="5" name="Graphic 21" descr="Address Book with solid fill">
            <a:extLst>
              <a:ext uri="{FF2B5EF4-FFF2-40B4-BE49-F238E27FC236}">
                <a16:creationId xmlns:a16="http://schemas.microsoft.com/office/drawing/2014/main" id="{6BA60839-FF28-C356-1A8E-3F313D501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551" y="1825625"/>
            <a:ext cx="914400" cy="914400"/>
          </a:xfrm>
          <a:prstGeom prst="rect">
            <a:avLst/>
          </a:prstGeom>
        </p:spPr>
      </p:pic>
      <p:pic>
        <p:nvPicPr>
          <p:cNvPr id="6" name="Graphic 15" descr="Marker with solid fill">
            <a:extLst>
              <a:ext uri="{FF2B5EF4-FFF2-40B4-BE49-F238E27FC236}">
                <a16:creationId xmlns:a16="http://schemas.microsoft.com/office/drawing/2014/main" id="{5C02519D-983D-6F9B-351E-D8F50610D1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611" y="2884752"/>
            <a:ext cx="914400" cy="914400"/>
          </a:xfrm>
          <a:prstGeom prst="rect">
            <a:avLst/>
          </a:prstGeom>
        </p:spPr>
      </p:pic>
      <p:pic>
        <p:nvPicPr>
          <p:cNvPr id="7" name="Graphic 17" descr="Telephone with solid fill">
            <a:extLst>
              <a:ext uri="{FF2B5EF4-FFF2-40B4-BE49-F238E27FC236}">
                <a16:creationId xmlns:a16="http://schemas.microsoft.com/office/drawing/2014/main" id="{2F89B54E-30AC-4219-C2E0-9E3AEFBF5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3943879"/>
            <a:ext cx="914400" cy="914400"/>
          </a:xfrm>
          <a:prstGeom prst="rect">
            <a:avLst/>
          </a:prstGeom>
        </p:spPr>
      </p:pic>
      <p:pic>
        <p:nvPicPr>
          <p:cNvPr id="8" name="Graphic 19" descr="Email with solid fill">
            <a:extLst>
              <a:ext uri="{FF2B5EF4-FFF2-40B4-BE49-F238E27FC236}">
                <a16:creationId xmlns:a16="http://schemas.microsoft.com/office/drawing/2014/main" id="{E15F0D2B-D62D-F5C0-19C7-13172E4CB6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648" y="5147733"/>
            <a:ext cx="914400" cy="914400"/>
          </a:xfrm>
          <a:prstGeom prst="rect">
            <a:avLst/>
          </a:prstGeom>
        </p:spPr>
      </p:pic>
      <p:pic>
        <p:nvPicPr>
          <p:cNvPr id="10" name="Graphic 9" descr="Scales of justice with solid fill">
            <a:extLst>
              <a:ext uri="{FF2B5EF4-FFF2-40B4-BE49-F238E27FC236}">
                <a16:creationId xmlns:a16="http://schemas.microsoft.com/office/drawing/2014/main" id="{5623969E-61D1-BC48-2C1B-FFF7C5DBE7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9474" y="118685"/>
            <a:ext cx="3232726" cy="26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7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36467"/>
            <a:ext cx="10518497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My Path to Court Administration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431637"/>
            <a:ext cx="11009377" cy="5301672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en-US" sz="8800" b="1" dirty="0"/>
              <a:t>         </a:t>
            </a:r>
            <a:r>
              <a:rPr lang="en-US" sz="8000" b="1" dirty="0"/>
              <a:t>Target</a:t>
            </a:r>
            <a:r>
              <a:rPr lang="en-US" sz="8000" dirty="0"/>
              <a:t> → Leadership &amp; Operations</a:t>
            </a:r>
            <a:br>
              <a:rPr lang="en-US" sz="8800" dirty="0"/>
            </a:br>
            <a:br>
              <a:rPr lang="en-US" sz="8800" dirty="0"/>
            </a:br>
            <a:r>
              <a:rPr lang="en-US" sz="8800" dirty="0"/>
              <a:t>         </a:t>
            </a:r>
            <a:r>
              <a:rPr lang="en-US" sz="8000" b="1" dirty="0"/>
              <a:t>47th District Court</a:t>
            </a:r>
            <a:r>
              <a:rPr lang="en-US" sz="8000" dirty="0"/>
              <a:t> → Deputy Clerk     </a:t>
            </a:r>
            <a:br>
              <a:rPr lang="en-US" sz="8800" dirty="0"/>
            </a:br>
            <a:br>
              <a:rPr lang="en-US" sz="8800" dirty="0"/>
            </a:br>
            <a:r>
              <a:rPr lang="en-US" sz="8800" dirty="0"/>
              <a:t>         </a:t>
            </a:r>
            <a:r>
              <a:rPr lang="en-US" sz="8000" b="1" dirty="0"/>
              <a:t>Law Firms</a:t>
            </a:r>
            <a:r>
              <a:rPr lang="en-US" sz="8000" dirty="0"/>
              <a:t> → Legal Assistant / Paralegal</a:t>
            </a:r>
            <a:br>
              <a:rPr lang="en-US" sz="8800" dirty="0"/>
            </a:br>
            <a:br>
              <a:rPr lang="en-US" sz="8800" dirty="0"/>
            </a:br>
            <a:r>
              <a:rPr lang="en-US" sz="8800" dirty="0"/>
              <a:t>         </a:t>
            </a:r>
            <a:r>
              <a:rPr lang="en-US" sz="8000" b="1" dirty="0"/>
              <a:t>15th District Court</a:t>
            </a:r>
            <a:r>
              <a:rPr lang="en-US" sz="8000" dirty="0"/>
              <a:t> → Lead Clerk</a:t>
            </a:r>
            <a:br>
              <a:rPr lang="en-US" sz="8800" dirty="0"/>
            </a:br>
            <a:br>
              <a:rPr lang="en-US" sz="8800" dirty="0"/>
            </a:br>
            <a:r>
              <a:rPr lang="en-US" sz="8800" dirty="0"/>
              <a:t>        </a:t>
            </a:r>
            <a:r>
              <a:rPr lang="en-US" sz="8000" b="1" dirty="0"/>
              <a:t>43rd District Court</a:t>
            </a:r>
            <a:r>
              <a:rPr lang="en-US" sz="8000" dirty="0"/>
              <a:t> → Court Administrator</a:t>
            </a:r>
            <a:br>
              <a:rPr lang="en-US" dirty="0"/>
            </a:br>
            <a:endParaRPr lang="en-US" b="0" i="0" dirty="0">
              <a:effectLst/>
            </a:endParaRPr>
          </a:p>
        </p:txBody>
      </p:sp>
      <p:pic>
        <p:nvPicPr>
          <p:cNvPr id="9" name="Graphic 8" descr="Work from home desk outline">
            <a:extLst>
              <a:ext uri="{FF2B5EF4-FFF2-40B4-BE49-F238E27FC236}">
                <a16:creationId xmlns:a16="http://schemas.microsoft.com/office/drawing/2014/main" id="{5AA0F7BA-E2BA-1F71-B912-835D6EC2AF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9976" y="3350734"/>
            <a:ext cx="914400" cy="914400"/>
          </a:xfrm>
          <a:prstGeom prst="rect">
            <a:avLst/>
          </a:prstGeom>
        </p:spPr>
      </p:pic>
      <p:pic>
        <p:nvPicPr>
          <p:cNvPr id="10" name="Graphic 9" descr="Scales of justice outline">
            <a:extLst>
              <a:ext uri="{FF2B5EF4-FFF2-40B4-BE49-F238E27FC236}">
                <a16:creationId xmlns:a16="http://schemas.microsoft.com/office/drawing/2014/main" id="{72FC700F-E7F3-2FEB-9B20-BE19182A9B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976" y="4265134"/>
            <a:ext cx="914400" cy="914400"/>
          </a:xfrm>
          <a:prstGeom prst="rect">
            <a:avLst/>
          </a:prstGeom>
        </p:spPr>
      </p:pic>
      <p:pic>
        <p:nvPicPr>
          <p:cNvPr id="11" name="Graphic 10" descr="Scales of justice outline">
            <a:extLst>
              <a:ext uri="{FF2B5EF4-FFF2-40B4-BE49-F238E27FC236}">
                <a16:creationId xmlns:a16="http://schemas.microsoft.com/office/drawing/2014/main" id="{1AA25964-BC06-82C2-E1C3-D9E743BF1A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976" y="5314780"/>
            <a:ext cx="914400" cy="975785"/>
          </a:xfrm>
          <a:prstGeom prst="rect">
            <a:avLst/>
          </a:prstGeom>
        </p:spPr>
      </p:pic>
      <p:pic>
        <p:nvPicPr>
          <p:cNvPr id="15" name="Graphic 14" descr="Shopping cart outline">
            <a:extLst>
              <a:ext uri="{FF2B5EF4-FFF2-40B4-BE49-F238E27FC236}">
                <a16:creationId xmlns:a16="http://schemas.microsoft.com/office/drawing/2014/main" id="{7790E066-354F-C766-7F66-4612CF0BA6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393" y="1295159"/>
            <a:ext cx="914400" cy="914400"/>
          </a:xfrm>
          <a:prstGeom prst="rect">
            <a:avLst/>
          </a:prstGeom>
        </p:spPr>
      </p:pic>
      <p:pic>
        <p:nvPicPr>
          <p:cNvPr id="4" name="Graphic 3" descr="Scales of justice outline">
            <a:extLst>
              <a:ext uri="{FF2B5EF4-FFF2-40B4-BE49-F238E27FC236}">
                <a16:creationId xmlns:a16="http://schemas.microsoft.com/office/drawing/2014/main" id="{247A1D06-062D-0BA4-0C27-EC8913561B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976" y="23460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B016B-6AF6-3D30-D4B4-EE6A87A5B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054" y="402336"/>
            <a:ext cx="6135624" cy="62544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b="1" dirty="0"/>
              <a:t>My Education:</a:t>
            </a:r>
          </a:p>
          <a:p>
            <a:pPr marL="0" indent="0">
              <a:buNone/>
            </a:pPr>
            <a:r>
              <a:rPr lang="en-US" sz="3400" dirty="0"/>
              <a:t>🎓 Bachelor’s in Political Science</a:t>
            </a:r>
          </a:p>
          <a:p>
            <a:pPr marL="0" indent="0">
              <a:buNone/>
            </a:pPr>
            <a:br>
              <a:rPr lang="en-US" sz="3400" dirty="0"/>
            </a:br>
            <a:r>
              <a:rPr lang="en-US" sz="3400" dirty="0"/>
              <a:t>🎓 Master’s in Public Administration</a:t>
            </a:r>
          </a:p>
          <a:p>
            <a:pPr marL="0" indent="0">
              <a:buNone/>
            </a:pPr>
            <a:br>
              <a:rPr lang="en-US" sz="3400" dirty="0"/>
            </a:br>
            <a:r>
              <a:rPr lang="en-US" sz="3400" dirty="0"/>
              <a:t>🏅 Certified Court Manager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b="1" dirty="0"/>
              <a:t>Professional Experiences:</a:t>
            </a:r>
          </a:p>
          <a:p>
            <a:pPr marL="0" indent="0">
              <a:buNone/>
            </a:pPr>
            <a:r>
              <a:rPr lang="en-US" sz="3100" dirty="0"/>
              <a:t>⚖️ Law Office Internship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3100" dirty="0"/>
              <a:t>🏛️ Isabella County Trial Court Internship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3100" dirty="0"/>
              <a:t>📈 Target Business College</a:t>
            </a:r>
          </a:p>
        </p:txBody>
      </p:sp>
      <p:pic>
        <p:nvPicPr>
          <p:cNvPr id="7" name="Graphic 6" descr="Desk with solid fill">
            <a:extLst>
              <a:ext uri="{FF2B5EF4-FFF2-40B4-BE49-F238E27FC236}">
                <a16:creationId xmlns:a16="http://schemas.microsoft.com/office/drawing/2014/main" id="{0F9248EB-A1EE-CFD5-811C-BE83AB3E20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08981" y="586047"/>
            <a:ext cx="4791456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7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7D14-73A7-BCD6-AAC8-FDC70C46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Who Keeps the Court Running?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FFD1D-F4F7-2E0F-F16F-4AEF0FAD8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6578"/>
            <a:ext cx="10893552" cy="4593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What do you think a Court Administrator actually does?</a:t>
            </a:r>
          </a:p>
        </p:txBody>
      </p:sp>
      <p:pic>
        <p:nvPicPr>
          <p:cNvPr id="5" name="Picture 4" descr="Streamline Court Administration with Automation | MetaSource">
            <a:extLst>
              <a:ext uri="{FF2B5EF4-FFF2-40B4-BE49-F238E27FC236}">
                <a16:creationId xmlns:a16="http://schemas.microsoft.com/office/drawing/2014/main" id="{39E89E1C-D8DC-ACFA-85D7-04554A1B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084" y="3032612"/>
            <a:ext cx="6747164" cy="356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A9FC3AF-3D9F-3F3E-4442-CEDB7EC8132C}"/>
              </a:ext>
            </a:extLst>
          </p:cNvPr>
          <p:cNvSpPr txBox="1"/>
          <p:nvPr/>
        </p:nvSpPr>
        <p:spPr>
          <a:xfrm>
            <a:off x="228502" y="0"/>
            <a:ext cx="6160434" cy="932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Key Duties of My 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F1BD04-085D-C12D-EC07-C3C6FB8DB6F2}"/>
              </a:ext>
            </a:extLst>
          </p:cNvPr>
          <p:cNvSpPr txBox="1"/>
          <p:nvPr/>
        </p:nvSpPr>
        <p:spPr>
          <a:xfrm>
            <a:off x="7542074" y="1344353"/>
            <a:ext cx="4512601" cy="4361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dirty="0"/>
              <a:t>⚙️ </a:t>
            </a:r>
            <a:r>
              <a:rPr lang="en-US" sz="3600" b="1" dirty="0"/>
              <a:t>Operations</a:t>
            </a:r>
            <a:br>
              <a:rPr lang="en-US" sz="3600" dirty="0"/>
            </a:br>
            <a:r>
              <a:rPr lang="en-US" sz="3600" dirty="0"/>
              <a:t>       </a:t>
            </a:r>
          </a:p>
          <a:p>
            <a:r>
              <a:rPr lang="en-US" sz="3600" dirty="0"/>
              <a:t>💰 </a:t>
            </a:r>
            <a:r>
              <a:rPr lang="en-US" sz="3600" b="1" dirty="0"/>
              <a:t>Finance</a:t>
            </a:r>
            <a:br>
              <a:rPr lang="en-US" sz="3600" dirty="0"/>
            </a:br>
            <a:r>
              <a:rPr lang="en-US" sz="3600" dirty="0"/>
              <a:t>      </a:t>
            </a:r>
          </a:p>
          <a:p>
            <a:r>
              <a:rPr lang="en-US" sz="3600" dirty="0"/>
              <a:t>💡 </a:t>
            </a:r>
            <a:r>
              <a:rPr lang="en-US" sz="3600" b="1" dirty="0"/>
              <a:t>Innovation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🏢 </a:t>
            </a:r>
            <a:r>
              <a:rPr lang="en-US" sz="3600" b="1" dirty="0"/>
              <a:t>Facilities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2" name="Picture 21" descr="meeting with attorney">
            <a:extLst>
              <a:ext uri="{FF2B5EF4-FFF2-40B4-BE49-F238E27FC236}">
                <a16:creationId xmlns:a16="http://schemas.microsoft.com/office/drawing/2014/main" id="{6027524B-A27B-534F-3203-9CD15ABC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5" y="1156855"/>
            <a:ext cx="6934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4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ier placed on a white background">
            <a:extLst>
              <a:ext uri="{FF2B5EF4-FFF2-40B4-BE49-F238E27FC236}">
                <a16:creationId xmlns:a16="http://schemas.microsoft.com/office/drawing/2014/main" id="{0CEF73B0-DB76-77F4-A1DA-6883B34CF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6" b="23578"/>
          <a:stretch>
            <a:fillRect/>
          </a:stretch>
        </p:blipFill>
        <p:spPr>
          <a:xfrm>
            <a:off x="0" y="0"/>
            <a:ext cx="12192000" cy="463512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84C22-370E-6318-3AD9-D61EF25962B9}"/>
              </a:ext>
            </a:extLst>
          </p:cNvPr>
          <p:cNvSpPr txBox="1"/>
          <p:nvPr/>
        </p:nvSpPr>
        <p:spPr>
          <a:xfrm>
            <a:off x="4669577" y="4791764"/>
            <a:ext cx="8072985" cy="189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✅ Court etiquette</a:t>
            </a:r>
            <a:br>
              <a:rPr lang="en-US" sz="2400" dirty="0"/>
            </a:br>
            <a:r>
              <a:rPr lang="en-US" sz="2400" dirty="0"/>
              <a:t>✅ Common myths &amp; misconceptions</a:t>
            </a:r>
            <a:br>
              <a:rPr lang="en-US" sz="2400" dirty="0"/>
            </a:br>
            <a:r>
              <a:rPr lang="en-US" sz="2400" dirty="0"/>
              <a:t>✅ The role of Court clerks</a:t>
            </a:r>
            <a:br>
              <a:rPr lang="en-US" sz="2400" dirty="0"/>
            </a:br>
            <a:r>
              <a:rPr lang="en-US" sz="2400" dirty="0"/>
              <a:t>✅ What happens behind the scenes</a:t>
            </a:r>
            <a:endParaRPr lang="en-US" sz="2400" b="1" kern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0B9F-E378-8AAD-72A7-7C3DA877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0439"/>
            <a:ext cx="4805464" cy="2040284"/>
          </a:xfrm>
        </p:spPr>
        <p:txBody>
          <a:bodyPr anchor="t">
            <a:normAutofit/>
          </a:bodyPr>
          <a:lstStyle/>
          <a:p>
            <a:r>
              <a:rPr lang="en-US" b="1" dirty="0"/>
              <a:t>Now We’ll Explore..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414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156BD-86CE-1EDF-B2ED-2F207533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7" y="153735"/>
            <a:ext cx="9587345" cy="14940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My Top 8 Court </a:t>
            </a:r>
            <a:br>
              <a:rPr lang="en-US" sz="6000" dirty="0"/>
            </a:br>
            <a:r>
              <a:rPr lang="en-US" sz="6000" dirty="0"/>
              <a:t>Etiquette Rules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48913-B090-1D13-F1C5-53562492C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309" y="2073564"/>
            <a:ext cx="5689600" cy="3763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600" dirty="0"/>
              <a:t>Expect security screening.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6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600" dirty="0"/>
              <a:t>Be on time.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 marL="514350" indent="-514350">
              <a:lnSpc>
                <a:spcPct val="100000"/>
              </a:lnSpc>
              <a:spcBef>
                <a:spcPts val="2500"/>
              </a:spcBef>
              <a:buFont typeface="+mj-lt"/>
              <a:buAutoNum type="arabicPeriod"/>
            </a:pPr>
            <a:r>
              <a:rPr lang="en-US" sz="2600" dirty="0"/>
              <a:t>Bring all required documents.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600" dirty="0"/>
              <a:t>Follow signs and instructions at the counter.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31E9F2-E28F-73E4-DFA1-49C85CB91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6909" y="2073563"/>
            <a:ext cx="5505427" cy="3763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en-US" sz="4200" dirty="0"/>
              <a:t>5. Dress appropriately.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700" dirty="0"/>
              <a:t>6. Silence your phone.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700" dirty="0"/>
              <a:t>7. Be respectful to staff. </a:t>
            </a:r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700" dirty="0"/>
              <a:t>8. Every court operates differently.</a:t>
            </a:r>
          </a:p>
          <a:p>
            <a:endParaRPr lang="en-US" dirty="0"/>
          </a:p>
        </p:txBody>
      </p:sp>
      <p:pic>
        <p:nvPicPr>
          <p:cNvPr id="8" name="Graphic 7" descr="Clipboard Checked with solid fill">
            <a:extLst>
              <a:ext uri="{FF2B5EF4-FFF2-40B4-BE49-F238E27FC236}">
                <a16:creationId xmlns:a16="http://schemas.microsoft.com/office/drawing/2014/main" id="{DA3A1EC8-905D-7D0F-DD03-AEB6F01C5A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99963" y="295781"/>
            <a:ext cx="1204228" cy="12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A195-1B6C-BB4F-A0EF-51C096FC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984" y="238541"/>
            <a:ext cx="7735824" cy="1132258"/>
          </a:xfrm>
        </p:spPr>
        <p:txBody>
          <a:bodyPr/>
          <a:lstStyle/>
          <a:p>
            <a:r>
              <a:rPr lang="en-US" dirty="0"/>
              <a:t>Common Court Misconceptions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8C603E-EC3F-D104-BEE1-F0B15021A793}"/>
              </a:ext>
            </a:extLst>
          </p:cNvPr>
          <p:cNvSpPr/>
          <p:nvPr/>
        </p:nvSpPr>
        <p:spPr>
          <a:xfrm>
            <a:off x="6239256" y="1062590"/>
            <a:ext cx="5748528" cy="160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Myth:</a:t>
            </a:r>
            <a:r>
              <a:rPr lang="en-US" dirty="0">
                <a:solidFill>
                  <a:schemeClr val="tx1"/>
                </a:solidFill>
              </a:rPr>
              <a:t> Everyone goes to jail.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Reality:</a:t>
            </a:r>
            <a:r>
              <a:rPr lang="en-US" dirty="0">
                <a:solidFill>
                  <a:schemeClr val="tx1"/>
                </a:solidFill>
              </a:rPr>
              <a:t> Most cases involve probation, treatment, compliance, or payment options.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6A2A1-C654-595C-19AC-BEEFE42EACB0}"/>
              </a:ext>
            </a:extLst>
          </p:cNvPr>
          <p:cNvSpPr/>
          <p:nvPr/>
        </p:nvSpPr>
        <p:spPr>
          <a:xfrm>
            <a:off x="6239256" y="3954781"/>
            <a:ext cx="5748528" cy="160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Myth:</a:t>
            </a:r>
            <a:r>
              <a:rPr lang="en-US" dirty="0">
                <a:solidFill>
                  <a:schemeClr val="tx1"/>
                </a:solidFill>
              </a:rPr>
              <a:t> Judges and magistrates are basically the same.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Reality:</a:t>
            </a:r>
            <a:r>
              <a:rPr lang="en-US" dirty="0">
                <a:solidFill>
                  <a:schemeClr val="tx1"/>
                </a:solidFill>
              </a:rPr>
              <a:t> They serve different legal functions.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2EB221-414B-F07A-DE86-D9B67C5D0173}"/>
              </a:ext>
            </a:extLst>
          </p:cNvPr>
          <p:cNvSpPr/>
          <p:nvPr/>
        </p:nvSpPr>
        <p:spPr>
          <a:xfrm>
            <a:off x="87277" y="3954781"/>
            <a:ext cx="5545427" cy="160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Myth:</a:t>
            </a:r>
            <a:r>
              <a:rPr lang="en-US" dirty="0">
                <a:solidFill>
                  <a:schemeClr val="tx1"/>
                </a:solidFill>
              </a:rPr>
              <a:t> Tickets can’t be challenged.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Reality:</a:t>
            </a:r>
            <a:r>
              <a:rPr lang="en-US" dirty="0">
                <a:solidFill>
                  <a:schemeClr val="tx1"/>
                </a:solidFill>
              </a:rPr>
              <a:t> Many civil infractions can be contested or reduced.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BD3F1E-9824-F07F-673D-850FCF2B28CA}"/>
              </a:ext>
            </a:extLst>
          </p:cNvPr>
          <p:cNvSpPr/>
          <p:nvPr/>
        </p:nvSpPr>
        <p:spPr>
          <a:xfrm>
            <a:off x="64008" y="1062590"/>
            <a:ext cx="5545427" cy="160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Myth:</a:t>
            </a:r>
            <a:r>
              <a:rPr lang="en-US" dirty="0">
                <a:solidFill>
                  <a:schemeClr val="tx1"/>
                </a:solidFill>
              </a:rPr>
              <a:t> Cases are resolved quickly.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Reality:</a:t>
            </a:r>
            <a:r>
              <a:rPr lang="en-US" dirty="0">
                <a:solidFill>
                  <a:schemeClr val="tx1"/>
                </a:solidFill>
              </a:rPr>
              <a:t> Courts balance legal timelines, safety, fairness, and due process.</a:t>
            </a:r>
          </a:p>
        </p:txBody>
      </p:sp>
      <p:pic>
        <p:nvPicPr>
          <p:cNvPr id="29" name="Graphic 28" descr="Court outline">
            <a:extLst>
              <a:ext uri="{FF2B5EF4-FFF2-40B4-BE49-F238E27FC236}">
                <a16:creationId xmlns:a16="http://schemas.microsoft.com/office/drawing/2014/main" id="{AE1D4A1F-3CD7-F50B-4CCE-B17C87607F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78780" y="29032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9764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_win32_DN_V3" id="{9F427321-9060-43C1-8B15-4D38A9FA231C}" vid="{F91C65FD-DCCD-4832-9662-5F5E106155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5C017-F059-461C-B5CA-F74FA8291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A2E174-8201-44C8-8E86-D532E6482AAF}">
  <ds:schemaRefs>
    <ds:schemaRef ds:uri="71af3243-3dd4-4a8d-8c0d-dd76da1f02a5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230e9df3-be65-4c73-a93b-d1236ebd677e"/>
    <ds:schemaRef ds:uri="http://schemas.microsoft.com/office/infopath/2007/PartnerControls"/>
    <ds:schemaRef ds:uri="http://schemas.microsoft.com/sharepoint/v3"/>
    <ds:schemaRef ds:uri="http://purl.org/dc/dcmitype/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F7CFCFE-9E11-486F-94A1-AD5EF62DE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{3522E046-4619-4EBD-A3A7-5B921B5AD760}9db5ba7a-f6a8-423e-8130-f3099013613b-TF6f351658-02aa-4255-a406-604a46294ca9_win32</Template>
  <TotalTime>1402</TotalTime>
  <Words>753</Words>
  <Application>Microsoft Office PowerPoint</Application>
  <PresentationFormat>Widescreen</PresentationFormat>
  <Paragraphs>144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Neue Haas Grotesk Text Pro</vt:lpstr>
      <vt:lpstr>Wingdings</vt:lpstr>
      <vt:lpstr>Helena</vt:lpstr>
      <vt:lpstr>Court 101: An Inside Look at the Court System</vt:lpstr>
      <vt:lpstr>      Who Am I — and How Did I Get Here?  🗹 My professional journey  🗹 My education  🗹 My current role  </vt:lpstr>
      <vt:lpstr>My Path to Court Administration </vt:lpstr>
      <vt:lpstr>PowerPoint Presentation</vt:lpstr>
      <vt:lpstr>Who Keeps the Court Running?</vt:lpstr>
      <vt:lpstr>PowerPoint Presentation</vt:lpstr>
      <vt:lpstr>Now We’ll Explore..  </vt:lpstr>
      <vt:lpstr>My Top 8 Court  Etiquette Rules </vt:lpstr>
      <vt:lpstr>Common Court Misconceptions</vt:lpstr>
      <vt:lpstr>Fun fact:  Court employees  are often surprised to learn…</vt:lpstr>
      <vt:lpstr>Court Employees are Public Servants: What Court Staff Can &amp; Cannot Do</vt:lpstr>
      <vt:lpstr>Taking a Deep Dive: A practical look at Court processes, challenges, and lessons learned.  </vt:lpstr>
      <vt:lpstr>Court Filings:     Common Mistakes </vt:lpstr>
      <vt:lpstr>Court Scheduling </vt:lpstr>
      <vt:lpstr>Court Backlog:  A Court backlog does not mean cases are being ignored.  </vt:lpstr>
      <vt:lpstr>PowerPoint Presentation</vt:lpstr>
      <vt:lpstr>Advice from a former Paralegal</vt:lpstr>
      <vt:lpstr>PowerPoint Presentation</vt:lpstr>
      <vt:lpstr>Ask me anything: the courts, common misconceptions, or what my job actually involves. </vt:lpstr>
      <vt:lpstr>Contact 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 Koperniak</dc:creator>
  <cp:lastModifiedBy>Jen Koperniak</cp:lastModifiedBy>
  <cp:revision>1</cp:revision>
  <cp:lastPrinted>2026-05-22T17:56:35Z</cp:lastPrinted>
  <dcterms:created xsi:type="dcterms:W3CDTF">2026-05-12T15:35:55Z</dcterms:created>
  <dcterms:modified xsi:type="dcterms:W3CDTF">2026-05-22T17:59:49Z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