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85562" y="1734412"/>
            <a:ext cx="1920370" cy="19254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13560" y="0"/>
            <a:ext cx="1402067" cy="171043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74920" y="0"/>
            <a:ext cx="4983480" cy="7772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60" y="0"/>
            <a:ext cx="1402067" cy="17104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2025-07-22T15:17:10Z</dcterms:created>
  <dcterms:modified xsi:type="dcterms:W3CDTF">2025-07-22T15:17:10Z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2021-12-02T00:00:00Z</vt:filetime>
  </property>
  <property fmtid="{D5CDD505-2E9C-101B-9397-08002B2CF9AE}" pid="3" name="Creator">
    <vt:lpwstr>Adobe InDesign 16.4 (Macintosh)</vt:lpwstr>
  </property>
  <property fmtid="{D5CDD505-2E9C-101B-9397-08002B2CF9AE}" pid="4" name="LastSaved">
    <vt:filetime>2025-07-22T00:00:00Z</vt:filetime>
  </property>
  <property fmtid="{D5CDD505-2E9C-101B-9397-08002B2CF9AE}" pid="5" name="Producer">
    <vt:lpwstr>Adobe PDF Library 16.0</vt:lpwstr>
  </property>
</Properties>
</file>