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png" ContentType="image/png"/>
  <Default Extension="fntdata" ContentType="application/x-fontdata"/>
  <Default Extension="rels" ContentType="application/vnd.openxmlformats-package.relationship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3" r:id="rId2"/>
  </p:sldIdLst>
  <p:sldSz cx="18288000" cy="10287000"/>
  <p:notesSz cx="9297988" cy="7011988"/>
  <p:embeddedFontLst>
    <p:embeddedFont>
      <p:font typeface="Figtree 1" panose="020B0604020202020204" charset="0"/>
      <p:regular r:id="rId9"/>
    </p:embeddedFont>
    <p:embeddedFont>
      <p:font typeface="Figtree 1 Bold" panose="020B0604020202020204" charset="0"/>
      <p:regular r:id="rId10"/>
    </p:embeddedFont>
    <p:embeddedFont>
      <p:font typeface="Figtree 2 Bold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22" autoAdjust="0"/>
  </p:normalViewPr>
  <p:slideViewPr>
    <p:cSldViewPr>
      <p:cViewPr>
        <p:scale>
          <a:sx n="33" d="100"/>
          <a:sy n="33" d="100"/>
        </p:scale>
        <p:origin x="2970" y="14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viewProps" Target="/ppt/viewProps.xml" Id="rId13" /><Relationship Type="http://schemas.openxmlformats.org/officeDocument/2006/relationships/presProps" Target="/ppt/presProps.xml" Id="rId12" /><Relationship Type="http://schemas.openxmlformats.org/officeDocument/2006/relationships/slide" Target="/ppt/slides/slide1.xml" Id="rId2" /><Relationship Type="http://schemas.openxmlformats.org/officeDocument/2006/relationships/slideMaster" Target="/ppt/slideMasters/slideMaster1.xml" Id="rId1" /><Relationship Type="http://schemas.openxmlformats.org/officeDocument/2006/relationships/font" Target="/ppt/fonts/font3.fntdata" Id="rId11" /><Relationship Type="http://schemas.openxmlformats.org/officeDocument/2006/relationships/tableStyles" Target="/ppt/tableStyles.xml" Id="rId15" /><Relationship Type="http://schemas.openxmlformats.org/officeDocument/2006/relationships/font" Target="/ppt/fonts/font2.fntdata" Id="rId10" /><Relationship Type="http://schemas.openxmlformats.org/officeDocument/2006/relationships/font" Target="/ppt/fonts/font1.fntdata" Id="rId9" /><Relationship Type="http://schemas.openxmlformats.org/officeDocument/2006/relationships/theme" Target="/ppt/theme/theme1.xml" Id="rI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image" Target="/ppt/media/image1.png" Id="rId2" /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/>
          <p:cNvSpPr/>
          <p:nvPr userDrawn="1"/>
        </p:nvSpPr>
        <p:spPr>
          <a:xfrm>
            <a:off x="-762000" y="3506461"/>
            <a:ext cx="19050000" cy="3441244"/>
          </a:xfrm>
          <a:custGeom>
            <a:avLst/>
            <a:gdLst/>
            <a:ahLst/>
            <a:cxnLst/>
            <a:rect l="l" t="t" r="r" b="b"/>
            <a:pathLst>
              <a:path w="28734103" h="3441244">
                <a:moveTo>
                  <a:pt x="0" y="0"/>
                </a:moveTo>
                <a:lnTo>
                  <a:pt x="28734102" y="0"/>
                </a:lnTo>
                <a:lnTo>
                  <a:pt x="28734102" y="3441244"/>
                </a:lnTo>
                <a:lnTo>
                  <a:pt x="0" y="34412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7000"/>
            </a:blip>
            <a:stretch>
              <a:fillRect l="-27560" r="-55310"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10" name="TextBox 5"/>
          <p:cNvSpPr txBox="1"/>
          <p:nvPr/>
        </p:nvSpPr>
        <p:spPr>
          <a:xfrm>
            <a:off x="-2246086" y="-2983341"/>
            <a:ext cx="9591483" cy="1541263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3548"/>
              </a:lnSpc>
            </a:pPr>
            <a:endParaRPr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4C85E39-D1C5-6162-B3CD-44BBCC30F7C5}"/>
              </a:ext>
            </a:extLst>
          </p:cNvPr>
          <p:cNvSpPr/>
          <p:nvPr userDrawn="1"/>
        </p:nvSpPr>
        <p:spPr>
          <a:xfrm>
            <a:off x="-762000" y="-266700"/>
            <a:ext cx="9214094" cy="10820400"/>
          </a:xfrm>
          <a:custGeom>
            <a:avLst/>
            <a:gdLst>
              <a:gd name="csX0" fmla="*/ 0 w 9214094"/>
              <a:gd name="csY0" fmla="*/ 0 h 10287000"/>
              <a:gd name="csX1" fmla="*/ 8145252 w 9214094"/>
              <a:gd name="csY1" fmla="*/ 0 h 10287000"/>
              <a:gd name="csX2" fmla="*/ 8206050 w 9214094"/>
              <a:gd name="csY2" fmla="*/ 129889 h 10287000"/>
              <a:gd name="csX3" fmla="*/ 9214094 w 9214094"/>
              <a:gd name="csY3" fmla="*/ 5143499 h 10287000"/>
              <a:gd name="csX4" fmla="*/ 8206050 w 9214094"/>
              <a:gd name="csY4" fmla="*/ 10157110 h 10287000"/>
              <a:gd name="csX5" fmla="*/ 8145251 w 9214094"/>
              <a:gd name="csY5" fmla="*/ 10287000 h 10287000"/>
              <a:gd name="csX6" fmla="*/ 0 w 9214094"/>
              <a:gd name="csY6" fmla="*/ 10287000 h 10287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9214094" h="10287000">
                <a:moveTo>
                  <a:pt x="0" y="0"/>
                </a:moveTo>
                <a:lnTo>
                  <a:pt x="8145252" y="0"/>
                </a:lnTo>
                <a:lnTo>
                  <a:pt x="8206050" y="129889"/>
                </a:lnTo>
                <a:cubicBezTo>
                  <a:pt x="8842477" y="1561054"/>
                  <a:pt x="9214094" y="3286346"/>
                  <a:pt x="9214094" y="5143499"/>
                </a:cubicBezTo>
                <a:cubicBezTo>
                  <a:pt x="9214094" y="7000653"/>
                  <a:pt x="8842477" y="8725945"/>
                  <a:pt x="8206050" y="10157110"/>
                </a:cubicBezTo>
                <a:lnTo>
                  <a:pt x="8145251" y="10287000"/>
                </a:lnTo>
                <a:lnTo>
                  <a:pt x="0" y="10287000"/>
                </a:lnTo>
                <a:close/>
              </a:path>
            </a:pathLst>
          </a:custGeom>
          <a:solidFill>
            <a:srgbClr val="002A54"/>
          </a:solidFill>
          <a:ln w="190500" cap="sq">
            <a:solidFill>
              <a:srgbClr val="009B47"/>
            </a:solidFill>
            <a:prstDash val="solid"/>
            <a:miter/>
          </a:ln>
        </p:spPr>
        <p:txBody>
          <a:bodyPr wrap="square">
            <a:noAutofit/>
          </a:bodyPr>
          <a:lstStyle/>
          <a:p>
            <a:endParaRPr lang="en-CA" sz="440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28CED908-DB54-D0F1-C588-9416F808CC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57826" y="1897721"/>
            <a:ext cx="4840132" cy="4840132"/>
          </a:xfrm>
          <a:prstGeom prst="ellipse">
            <a:avLst/>
          </a:prstGeom>
          <a:ln w="38100">
            <a:solidFill>
              <a:schemeClr val="bg1"/>
            </a:solidFill>
          </a:ln>
        </p:spPr>
        <p:txBody>
          <a:bodyPr>
            <a:normAutofit/>
          </a:bodyPr>
          <a:lstStyle>
            <a:lvl1pPr>
              <a:defRPr sz="4400"/>
            </a:lvl1pPr>
          </a:lstStyle>
          <a:p>
            <a:endParaRPr lang="en-CA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2" /><Relationship Type="http://schemas.openxmlformats.org/officeDocument/2006/relationships/slideLayout" Target="/ppt/slideLayouts/slideLayout1.xml" Id="rId1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Layout" Target="/ppt/slideLayouts/slideLayout1.xml" Id="rId1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2"/>
          <p:cNvGrpSpPr/>
          <p:nvPr/>
        </p:nvGrpSpPr>
        <p:grpSpPr>
          <a:xfrm>
            <a:off x="11096558" y="8474145"/>
            <a:ext cx="4751726" cy="586070"/>
            <a:chOff x="0" y="0"/>
            <a:chExt cx="4683489" cy="577653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4683489" cy="577654"/>
            </a:xfrm>
            <a:custGeom>
              <a:avLst/>
              <a:gdLst/>
              <a:ahLst/>
              <a:cxnLst/>
              <a:rect l="l" t="t" r="r" b="b"/>
              <a:pathLst>
                <a:path w="4683489" h="577654">
                  <a:moveTo>
                    <a:pt x="0" y="0"/>
                  </a:moveTo>
                  <a:lnTo>
                    <a:pt x="4683489" y="0"/>
                  </a:lnTo>
                  <a:lnTo>
                    <a:pt x="4683489" y="577654"/>
                  </a:lnTo>
                  <a:lnTo>
                    <a:pt x="0" y="57765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66675"/>
              <a:ext cx="4683489" cy="644328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ISCT2026.COM</a:t>
              </a:r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9144000" y="1844210"/>
            <a:ext cx="8656841" cy="11144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781"/>
              </a:lnSpc>
            </a:pPr>
            <a:r>
              <a:rPr lang="en-US" sz="7318" b="1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I’M SPEAKING AT </a:t>
            </a:r>
          </a:p>
        </p:txBody>
      </p:sp>
      <p:grpSp>
        <p:nvGrpSpPr>
          <p:cNvPr id="16" name="Group 16"/>
          <p:cNvGrpSpPr/>
          <p:nvPr/>
        </p:nvGrpSpPr>
        <p:grpSpPr>
          <a:xfrm>
            <a:off x="15323072" y="9454216"/>
            <a:ext cx="3120256" cy="1046837"/>
            <a:chOff x="0" y="0"/>
            <a:chExt cx="4160342" cy="1395783"/>
          </a:xfrm>
        </p:grpSpPr>
        <p:grpSp>
          <p:nvGrpSpPr>
            <p:cNvPr id="17" name="Group 17"/>
            <p:cNvGrpSpPr/>
            <p:nvPr/>
          </p:nvGrpSpPr>
          <p:grpSpPr>
            <a:xfrm>
              <a:off x="0" y="0"/>
              <a:ext cx="4160342" cy="1395783"/>
              <a:chOff x="0" y="0"/>
              <a:chExt cx="739616" cy="248139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739616" cy="248139"/>
              </a:xfrm>
              <a:custGeom>
                <a:avLst/>
                <a:gdLst/>
                <a:ahLst/>
                <a:cxnLst/>
                <a:rect l="l" t="t" r="r" b="b"/>
                <a:pathLst>
                  <a:path w="739616" h="248139">
                    <a:moveTo>
                      <a:pt x="76917" y="0"/>
                    </a:moveTo>
                    <a:lnTo>
                      <a:pt x="662700" y="0"/>
                    </a:lnTo>
                    <a:cubicBezTo>
                      <a:pt x="705180" y="0"/>
                      <a:pt x="739616" y="34437"/>
                      <a:pt x="739616" y="76917"/>
                    </a:cubicBezTo>
                    <a:lnTo>
                      <a:pt x="739616" y="171223"/>
                    </a:lnTo>
                    <a:cubicBezTo>
                      <a:pt x="739616" y="191622"/>
                      <a:pt x="731513" y="211186"/>
                      <a:pt x="717088" y="225611"/>
                    </a:cubicBezTo>
                    <a:cubicBezTo>
                      <a:pt x="702663" y="240036"/>
                      <a:pt x="683099" y="248139"/>
                      <a:pt x="662700" y="248139"/>
                    </a:cubicBezTo>
                    <a:lnTo>
                      <a:pt x="76917" y="248139"/>
                    </a:lnTo>
                    <a:cubicBezTo>
                      <a:pt x="56517" y="248139"/>
                      <a:pt x="36953" y="240036"/>
                      <a:pt x="22528" y="225611"/>
                    </a:cubicBezTo>
                    <a:cubicBezTo>
                      <a:pt x="8104" y="211186"/>
                      <a:pt x="0" y="191622"/>
                      <a:pt x="0" y="171223"/>
                    </a:cubicBezTo>
                    <a:lnTo>
                      <a:pt x="0" y="76917"/>
                    </a:lnTo>
                    <a:cubicBezTo>
                      <a:pt x="0" y="56517"/>
                      <a:pt x="8104" y="36953"/>
                      <a:pt x="22528" y="22528"/>
                    </a:cubicBezTo>
                    <a:cubicBezTo>
                      <a:pt x="36953" y="8104"/>
                      <a:pt x="56517" y="0"/>
                      <a:pt x="76917" y="0"/>
                    </a:cubicBezTo>
                    <a:close/>
                  </a:path>
                </a:pathLst>
              </a:custGeom>
              <a:solidFill>
                <a:srgbClr val="002A54"/>
              </a:solidFill>
              <a:ln w="85725" cap="rnd">
                <a:solidFill>
                  <a:srgbClr val="4D8367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0" y="-57150"/>
                <a:ext cx="739616" cy="30528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224"/>
                  </a:lnSpc>
                </a:pPr>
                <a:endParaRPr/>
              </a:p>
            </p:txBody>
          </p:sp>
        </p:grpSp>
        <p:sp>
          <p:nvSpPr>
            <p:cNvPr id="20" name="TextBox 20"/>
            <p:cNvSpPr txBox="1"/>
            <p:nvPr/>
          </p:nvSpPr>
          <p:spPr>
            <a:xfrm>
              <a:off x="603007" y="271608"/>
              <a:ext cx="3036326" cy="6857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4066"/>
                </a:lnSpc>
              </a:pPr>
              <a:r>
                <a:rPr lang="en-US" sz="3389" b="1">
                  <a:solidFill>
                    <a:srgbClr val="FFFFFF"/>
                  </a:solidFill>
                  <a:latin typeface="Figtree 2 Bold"/>
                  <a:ea typeface="Figtree 2 Bold"/>
                  <a:cs typeface="Figtree 2 Bold"/>
                  <a:sym typeface="Figtree 2 Bold"/>
                </a:rPr>
                <a:t>#ISCT2026</a:t>
              </a:r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1268572" y="7433480"/>
            <a:ext cx="4407698" cy="996151"/>
            <a:chOff x="0" y="0"/>
            <a:chExt cx="1160875" cy="262361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27994C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1411862" y="7624275"/>
            <a:ext cx="4211325" cy="586016"/>
            <a:chOff x="0" y="0"/>
            <a:chExt cx="4150849" cy="57760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>
                  <a:solidFill>
                    <a:srgbClr val="FFFFFF"/>
                  </a:solidFill>
                  <a:latin typeface="Figtree 1 Bold"/>
                  <a:ea typeface="Figtree 1 Bold"/>
                  <a:cs typeface="Figtree 1 Bold"/>
                  <a:sym typeface="Figtree 1 Bold"/>
                </a:rPr>
                <a:t>REGISTER NOW</a:t>
              </a:r>
            </a:p>
          </p:txBody>
        </p:sp>
      </p:grpSp>
      <p:sp>
        <p:nvSpPr>
          <p:cNvPr id="27" name="Freeform 27"/>
          <p:cNvSpPr/>
          <p:nvPr/>
        </p:nvSpPr>
        <p:spPr>
          <a:xfrm>
            <a:off x="8953158" y="3448545"/>
            <a:ext cx="9090916" cy="3272730"/>
          </a:xfrm>
          <a:custGeom>
            <a:avLst/>
            <a:gdLst/>
            <a:ahLst/>
            <a:cxnLst/>
            <a:rect l="l" t="t" r="r" b="b"/>
            <a:pathLst>
              <a:path w="9090916" h="3272730">
                <a:moveTo>
                  <a:pt x="0" y="0"/>
                </a:moveTo>
                <a:lnTo>
                  <a:pt x="9090915" y="0"/>
                </a:lnTo>
                <a:lnTo>
                  <a:pt x="9090915" y="3272730"/>
                </a:lnTo>
                <a:lnTo>
                  <a:pt x="0" y="32727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28" name="TextBox 9">
            <a:extLst>
              <a:ext uri="{FF2B5EF4-FFF2-40B4-BE49-F238E27FC236}">
                <a16:creationId xmlns:a16="http://schemas.microsoft.com/office/drawing/2014/main" id="{53EF4C9A-4F72-227C-5C6A-6B05A6954AF2}"/>
              </a:ext>
            </a:extLst>
          </p:cNvPr>
          <p:cNvSpPr txBox="1"/>
          <p:nvPr/>
        </p:nvSpPr>
        <p:spPr>
          <a:xfrm>
            <a:off x="823528" y="7131655"/>
            <a:ext cx="6690770" cy="3758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FIRST M. LASTNAME, DEGREE, CERT1, CERT2</a:t>
            </a:r>
          </a:p>
        </p:txBody>
      </p:sp>
      <p:sp>
        <p:nvSpPr>
          <p:cNvPr id="29" name="TextBox 10">
            <a:extLst>
              <a:ext uri="{FF2B5EF4-FFF2-40B4-BE49-F238E27FC236}">
                <a16:creationId xmlns:a16="http://schemas.microsoft.com/office/drawing/2014/main" id="{61744ECF-D3EC-1F9E-16AC-E02DCDDC4048}"/>
              </a:ext>
            </a:extLst>
          </p:cNvPr>
          <p:cNvSpPr txBox="1"/>
          <p:nvPr/>
        </p:nvSpPr>
        <p:spPr>
          <a:xfrm>
            <a:off x="823528" y="7582449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ORGANIZATION / INSTITUTION NAME</a:t>
            </a:r>
          </a:p>
        </p:txBody>
      </p:sp>
      <p:sp>
        <p:nvSpPr>
          <p:cNvPr id="30" name="TextBox 11">
            <a:extLst>
              <a:ext uri="{FF2B5EF4-FFF2-40B4-BE49-F238E27FC236}">
                <a16:creationId xmlns:a16="http://schemas.microsoft.com/office/drawing/2014/main" id="{93F26A2E-8234-F0B7-037C-27236AAF14AC}"/>
              </a:ext>
            </a:extLst>
          </p:cNvPr>
          <p:cNvSpPr txBox="1"/>
          <p:nvPr/>
        </p:nvSpPr>
        <p:spPr>
          <a:xfrm>
            <a:off x="750731" y="7993308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 / REGION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2E2321C-3976-2119-D1E0-3F99685794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199</Words>
  <Application>Microsoft Office PowerPoint</Application>
  <PresentationFormat>Custom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Figtree 1 Bold</vt:lpstr>
      <vt:lpstr>Figtree 2 Bold</vt:lpstr>
      <vt:lpstr>Calibri</vt:lpstr>
      <vt:lpstr>Figtree 1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2026 - Social Media Kit (Self-Share) Template</dc:title>
  <dc:creator>Ken Ip</dc:creator>
  <cp:lastModifiedBy>Ken Ip</cp:lastModifiedBy>
  <cp:revision>3</cp:revision>
  <cp:lastPrinted>2026-01-21T17:58:05Z</cp:lastPrinted>
  <dcterms:created xsi:type="dcterms:W3CDTF">2006-08-16T00:00:00Z</dcterms:created>
  <dcterms:modified xsi:type="dcterms:W3CDTF">2026-01-27T21:48:07Z</dcterms:modified>
  <dc:identifier>DAGwoSq1VRU</dc:identifier>
</cp:coreProperties>
</file>