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4" r:id="rId2"/>
  </p:sldIdLst>
  <p:sldSz cx="18288000" cy="10287000"/>
  <p:notesSz cx="9297988" cy="7011988"/>
  <p:embeddedFontLst>
    <p:embeddedFont>
      <p:font typeface="Figtree 1" panose="020B0604020202020204" charset="0"/>
      <p:regular r:id="rId3"/>
    </p:embeddedFont>
    <p:embeddedFont>
      <p:font typeface="Figtree 1 Bold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22" autoAdjust="0"/>
  </p:normalViewPr>
  <p:slideViewPr>
    <p:cSldViewPr>
      <p:cViewPr varScale="1">
        <p:scale>
          <a:sx n="72" d="100"/>
          <a:sy n="72" d="100"/>
        </p:scale>
        <p:origin x="106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47E3E91-7C41-7719-C5D6-9A4501F8A6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0" name="TextBox 5"/>
          <p:cNvSpPr txBox="1"/>
          <p:nvPr/>
        </p:nvSpPr>
        <p:spPr>
          <a:xfrm>
            <a:off x="-2246086" y="-2983341"/>
            <a:ext cx="9591483" cy="1541263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3548"/>
              </a:lnSpc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2">
            <a:extLst>
              <a:ext uri="{FF2B5EF4-FFF2-40B4-BE49-F238E27FC236}">
                <a16:creationId xmlns:a16="http://schemas.microsoft.com/office/drawing/2014/main" id="{8C11CC03-6839-FBC1-38C6-A8412D5037B7}"/>
              </a:ext>
            </a:extLst>
          </p:cNvPr>
          <p:cNvGrpSpPr/>
          <p:nvPr/>
        </p:nvGrpSpPr>
        <p:grpSpPr>
          <a:xfrm>
            <a:off x="10995767" y="7089844"/>
            <a:ext cx="4407698" cy="996151"/>
            <a:chOff x="0" y="0"/>
            <a:chExt cx="1160875" cy="262361"/>
          </a:xfrm>
        </p:grpSpPr>
        <p:sp>
          <p:nvSpPr>
            <p:cNvPr id="3" name="Freeform 183">
              <a:extLst>
                <a:ext uri="{FF2B5EF4-FFF2-40B4-BE49-F238E27FC236}">
                  <a16:creationId xmlns:a16="http://schemas.microsoft.com/office/drawing/2014/main" id="{F8450677-142B-2460-28C6-B5C2C1240B2E}"/>
                </a:ext>
              </a:extLst>
            </p:cNvPr>
            <p:cNvSpPr/>
            <p:nvPr/>
          </p:nvSpPr>
          <p:spPr>
            <a:xfrm>
              <a:off x="0" y="0"/>
              <a:ext cx="1160875" cy="262361"/>
            </a:xfrm>
            <a:custGeom>
              <a:avLst/>
              <a:gdLst/>
              <a:ahLst/>
              <a:cxnLst/>
              <a:rect l="l" t="t" r="r" b="b"/>
              <a:pathLst>
                <a:path w="1160875" h="262361">
                  <a:moveTo>
                    <a:pt x="131180" y="0"/>
                  </a:moveTo>
                  <a:lnTo>
                    <a:pt x="1029695" y="0"/>
                  </a:lnTo>
                  <a:cubicBezTo>
                    <a:pt x="1064486" y="0"/>
                    <a:pt x="1097852" y="13821"/>
                    <a:pt x="1122453" y="38422"/>
                  </a:cubicBezTo>
                  <a:cubicBezTo>
                    <a:pt x="1147054" y="63023"/>
                    <a:pt x="1160875" y="96389"/>
                    <a:pt x="1160875" y="131180"/>
                  </a:cubicBezTo>
                  <a:lnTo>
                    <a:pt x="1160875" y="131180"/>
                  </a:lnTo>
                  <a:cubicBezTo>
                    <a:pt x="1160875" y="165971"/>
                    <a:pt x="1147054" y="199338"/>
                    <a:pt x="1122453" y="223939"/>
                  </a:cubicBezTo>
                  <a:cubicBezTo>
                    <a:pt x="1097852" y="248540"/>
                    <a:pt x="1064486" y="262361"/>
                    <a:pt x="1029695" y="262361"/>
                  </a:cubicBezTo>
                  <a:lnTo>
                    <a:pt x="131180" y="262361"/>
                  </a:lnTo>
                  <a:cubicBezTo>
                    <a:pt x="96389" y="262361"/>
                    <a:pt x="63023" y="248540"/>
                    <a:pt x="38422" y="223939"/>
                  </a:cubicBezTo>
                  <a:cubicBezTo>
                    <a:pt x="13821" y="199338"/>
                    <a:pt x="0" y="165971"/>
                    <a:pt x="0" y="131180"/>
                  </a:cubicBezTo>
                  <a:lnTo>
                    <a:pt x="0" y="131180"/>
                  </a:lnTo>
                  <a:cubicBezTo>
                    <a:pt x="0" y="96389"/>
                    <a:pt x="13821" y="63023"/>
                    <a:pt x="38422" y="38422"/>
                  </a:cubicBezTo>
                  <a:cubicBezTo>
                    <a:pt x="63023" y="13821"/>
                    <a:pt x="96389" y="0"/>
                    <a:pt x="131180" y="0"/>
                  </a:cubicBezTo>
                  <a:close/>
                </a:path>
              </a:pathLst>
            </a:custGeom>
            <a:solidFill>
              <a:srgbClr val="EE2536"/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4" name="TextBox 184">
              <a:extLst>
                <a:ext uri="{FF2B5EF4-FFF2-40B4-BE49-F238E27FC236}">
                  <a16:creationId xmlns:a16="http://schemas.microsoft.com/office/drawing/2014/main" id="{5996E014-37ED-DA06-FEC4-B702377216ED}"/>
                </a:ext>
              </a:extLst>
            </p:cNvPr>
            <p:cNvSpPr txBox="1"/>
            <p:nvPr/>
          </p:nvSpPr>
          <p:spPr>
            <a:xfrm>
              <a:off x="0" y="-47625"/>
              <a:ext cx="1160875" cy="3099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8001000" y="1215188"/>
            <a:ext cx="10287000" cy="22095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781"/>
              </a:lnSpc>
            </a:pPr>
            <a:r>
              <a:rPr lang="en-US" sz="7318" b="1" dirty="0">
                <a:solidFill>
                  <a:srgbClr val="002A54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I’M CHAIRING A SESSION AT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0914522" y="8178605"/>
            <a:ext cx="4751726" cy="586070"/>
            <a:chOff x="0" y="0"/>
            <a:chExt cx="4683489" cy="577653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4683489" cy="577654"/>
            </a:xfrm>
            <a:custGeom>
              <a:avLst/>
              <a:gdLst/>
              <a:ahLst/>
              <a:cxnLst/>
              <a:rect l="l" t="t" r="r" b="b"/>
              <a:pathLst>
                <a:path w="4683489" h="577654">
                  <a:moveTo>
                    <a:pt x="0" y="0"/>
                  </a:moveTo>
                  <a:lnTo>
                    <a:pt x="4683489" y="0"/>
                  </a:lnTo>
                  <a:lnTo>
                    <a:pt x="4683489" y="577654"/>
                  </a:lnTo>
                  <a:lnTo>
                    <a:pt x="0" y="57765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66675"/>
              <a:ext cx="4683489" cy="644328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 dirty="0">
                  <a:solidFill>
                    <a:srgbClr val="002A54"/>
                  </a:solidFill>
                  <a:latin typeface="Figtree 1"/>
                  <a:ea typeface="Figtree 1"/>
                  <a:cs typeface="Figtree 1"/>
                  <a:sym typeface="Figtree 1"/>
                </a:rPr>
                <a:t>ISCT2026.COM</a:t>
              </a:r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11229826" y="7328735"/>
            <a:ext cx="4211325" cy="586016"/>
            <a:chOff x="0" y="0"/>
            <a:chExt cx="4150849" cy="5776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4150849" cy="577600"/>
            </a:xfrm>
            <a:custGeom>
              <a:avLst/>
              <a:gdLst/>
              <a:ahLst/>
              <a:cxnLst/>
              <a:rect l="l" t="t" r="r" b="b"/>
              <a:pathLst>
                <a:path w="4150849" h="577600">
                  <a:moveTo>
                    <a:pt x="0" y="0"/>
                  </a:moveTo>
                  <a:lnTo>
                    <a:pt x="4150849" y="0"/>
                  </a:lnTo>
                  <a:lnTo>
                    <a:pt x="4150849" y="577600"/>
                  </a:lnTo>
                  <a:lnTo>
                    <a:pt x="0" y="5776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66675"/>
              <a:ext cx="4150849" cy="644275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 b="1" dirty="0">
                  <a:solidFill>
                    <a:srgbClr val="FFFFFF"/>
                  </a:solidFill>
                  <a:latin typeface="Figtree 1 Bold"/>
                  <a:ea typeface="Figtree 1 Bold"/>
                  <a:cs typeface="Figtree 1 Bold"/>
                  <a:sym typeface="Figtree 1 Bold"/>
                </a:rPr>
                <a:t>REGISTER NOW</a:t>
              </a:r>
            </a:p>
          </p:txBody>
        </p:sp>
      </p:grpSp>
      <p:sp>
        <p:nvSpPr>
          <p:cNvPr id="29" name="TextBox 9">
            <a:extLst>
              <a:ext uri="{FF2B5EF4-FFF2-40B4-BE49-F238E27FC236}">
                <a16:creationId xmlns:a16="http://schemas.microsoft.com/office/drawing/2014/main" id="{B91DDBD6-52A2-99F0-1C5C-279B1055916C}"/>
              </a:ext>
            </a:extLst>
          </p:cNvPr>
          <p:cNvSpPr txBox="1"/>
          <p:nvPr/>
        </p:nvSpPr>
        <p:spPr>
          <a:xfrm>
            <a:off x="823528" y="7131655"/>
            <a:ext cx="6690770" cy="3758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4"/>
              </a:lnSpc>
            </a:pPr>
            <a:r>
              <a:rPr lang="en-US" sz="2470" b="1" dirty="0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FIRST M. LASTNAME, DEGREE, CERT1, CERT2</a:t>
            </a:r>
          </a:p>
        </p:txBody>
      </p:sp>
      <p:sp>
        <p:nvSpPr>
          <p:cNvPr id="30" name="TextBox 10">
            <a:extLst>
              <a:ext uri="{FF2B5EF4-FFF2-40B4-BE49-F238E27FC236}">
                <a16:creationId xmlns:a16="http://schemas.microsoft.com/office/drawing/2014/main" id="{FF70B620-863C-C331-0ED6-A3436E3B6BA0}"/>
              </a:ext>
            </a:extLst>
          </p:cNvPr>
          <p:cNvSpPr txBox="1"/>
          <p:nvPr/>
        </p:nvSpPr>
        <p:spPr>
          <a:xfrm>
            <a:off x="823528" y="7582449"/>
            <a:ext cx="6569002" cy="3323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 b="1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ORGANIZATION / INSTITUTION NAME</a:t>
            </a:r>
          </a:p>
        </p:txBody>
      </p:sp>
      <p:sp>
        <p:nvSpPr>
          <p:cNvPr id="31" name="TextBox 11">
            <a:extLst>
              <a:ext uri="{FF2B5EF4-FFF2-40B4-BE49-F238E27FC236}">
                <a16:creationId xmlns:a16="http://schemas.microsoft.com/office/drawing/2014/main" id="{978C1A9A-BC55-5032-2AB1-DB59A765CDDA}"/>
              </a:ext>
            </a:extLst>
          </p:cNvPr>
          <p:cNvSpPr txBox="1"/>
          <p:nvPr/>
        </p:nvSpPr>
        <p:spPr>
          <a:xfrm>
            <a:off x="750731" y="7993308"/>
            <a:ext cx="6569002" cy="3323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>
                <a:solidFill>
                  <a:srgbClr val="FFFFFF"/>
                </a:solidFill>
                <a:latin typeface="Figtree 1"/>
                <a:ea typeface="Figtree 1"/>
                <a:cs typeface="Figtree 1"/>
                <a:sym typeface="Figtree 1"/>
              </a:rPr>
              <a:t>COUNTRY / REGION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32DD956A-6D20-4294-8551-CF2AD9DA2756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1857826" y="1897721"/>
            <a:ext cx="4840132" cy="4840132"/>
          </a:xfrm>
          <a:prstGeom prst="flowChartConnector">
            <a:avLst/>
          </a:prstGeom>
        </p:spPr>
        <p:txBody>
          <a:bodyPr/>
          <a:lstStyle/>
          <a:p>
            <a:endParaRPr lang="en-C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27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Figtree 1</vt:lpstr>
      <vt:lpstr>Calibri</vt:lpstr>
      <vt:lpstr>Figtree 1 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ISCT 2026 - Social Media Kit (Self-Share) Template</dc:title>
  <dc:creator>Ken Ip</dc:creator>
  <cp:lastModifiedBy>Dan Amarasekera</cp:lastModifiedBy>
  <cp:revision>9</cp:revision>
  <cp:lastPrinted>2026-01-21T17:58:05Z</cp:lastPrinted>
  <dcterms:created xsi:type="dcterms:W3CDTF">2006-08-16T00:00:00Z</dcterms:created>
  <dcterms:modified xsi:type="dcterms:W3CDTF">2026-05-27T22:12:58Z</dcterms:modified>
  <dc:identifier>DAGwoSq1VRU</dc:identifier>
</cp:coreProperties>
</file>