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9297988" cy="7011988"/>
  <p:embeddedFontLst>
    <p:embeddedFont>
      <p:font typeface="Figtree 1" panose="020B0604020202020204" charset="0"/>
      <p:regular r:id="rId3"/>
    </p:embeddedFont>
    <p:embeddedFont>
      <p:font typeface="Figtree 1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66" d="100"/>
          <a:sy n="66" d="100"/>
        </p:scale>
        <p:origin x="978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E3E91-7C41-7719-C5D6-9A4501F8A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>
            <a:extLst>
              <a:ext uri="{FF2B5EF4-FFF2-40B4-BE49-F238E27FC236}">
                <a16:creationId xmlns:a16="http://schemas.microsoft.com/office/drawing/2014/main" id="{8C11CC03-6839-FBC1-38C6-A8412D5037B7}"/>
              </a:ext>
            </a:extLst>
          </p:cNvPr>
          <p:cNvGrpSpPr/>
          <p:nvPr/>
        </p:nvGrpSpPr>
        <p:grpSpPr>
          <a:xfrm>
            <a:off x="10883978" y="7268651"/>
            <a:ext cx="4407698" cy="996151"/>
            <a:chOff x="0" y="0"/>
            <a:chExt cx="1160875" cy="262361"/>
          </a:xfrm>
        </p:grpSpPr>
        <p:sp>
          <p:nvSpPr>
            <p:cNvPr id="3" name="Freeform 183">
              <a:extLst>
                <a:ext uri="{FF2B5EF4-FFF2-40B4-BE49-F238E27FC236}">
                  <a16:creationId xmlns:a16="http://schemas.microsoft.com/office/drawing/2014/main" id="{F8450677-142B-2460-28C6-B5C2C1240B2E}"/>
                </a:ext>
              </a:extLst>
            </p:cNvPr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EE253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TextBox 184">
              <a:extLst>
                <a:ext uri="{FF2B5EF4-FFF2-40B4-BE49-F238E27FC236}">
                  <a16:creationId xmlns:a16="http://schemas.microsoft.com/office/drawing/2014/main" id="{5996E014-37ED-DA06-FEC4-B702377216ED}"/>
                </a:ext>
              </a:extLst>
            </p:cNvPr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229600" y="1844210"/>
            <a:ext cx="10058400" cy="11144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ATTENDING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802733" y="8357412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dirty="0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118037" y="7507542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 dirty="0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 dirty="0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Figtree 1</vt:lpstr>
      <vt:lpstr>Calibri</vt:lpstr>
      <vt:lpstr>Figtree 1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Dan Amarasekera</cp:lastModifiedBy>
  <cp:revision>9</cp:revision>
  <cp:lastPrinted>2026-01-21T17:58:05Z</cp:lastPrinted>
  <dcterms:created xsi:type="dcterms:W3CDTF">2006-08-16T00:00:00Z</dcterms:created>
  <dcterms:modified xsi:type="dcterms:W3CDTF">2026-05-27T22:12:33Z</dcterms:modified>
  <dc:identifier>DAGwoSq1VRU</dc:identifier>
</cp:coreProperties>
</file>