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7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8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2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3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33"/>
  </p:notesMasterIdLst>
  <p:sldIdLst>
    <p:sldId id="320" r:id="rId6"/>
    <p:sldId id="318" r:id="rId7"/>
    <p:sldId id="266" r:id="rId8"/>
    <p:sldId id="267" r:id="rId9"/>
    <p:sldId id="268" r:id="rId10"/>
    <p:sldId id="269" r:id="rId11"/>
    <p:sldId id="285" r:id="rId12"/>
    <p:sldId id="273" r:id="rId13"/>
    <p:sldId id="310" r:id="rId14"/>
    <p:sldId id="276" r:id="rId15"/>
    <p:sldId id="319" r:id="rId16"/>
    <p:sldId id="283" r:id="rId17"/>
    <p:sldId id="281" r:id="rId18"/>
    <p:sldId id="279" r:id="rId19"/>
    <p:sldId id="280" r:id="rId20"/>
    <p:sldId id="286" r:id="rId21"/>
    <p:sldId id="287" r:id="rId22"/>
    <p:sldId id="289" r:id="rId23"/>
    <p:sldId id="293" r:id="rId24"/>
    <p:sldId id="294" r:id="rId25"/>
    <p:sldId id="300" r:id="rId26"/>
    <p:sldId id="295" r:id="rId27"/>
    <p:sldId id="288" r:id="rId28"/>
    <p:sldId id="313" r:id="rId29"/>
    <p:sldId id="292" r:id="rId30"/>
    <p:sldId id="321" r:id="rId31"/>
    <p:sldId id="322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260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0126"/>
    <a:srgbClr val="5E011E"/>
    <a:srgbClr val="790000"/>
    <a:srgbClr val="DBA99B"/>
    <a:srgbClr val="CCFFCC"/>
    <a:srgbClr val="000000"/>
    <a:srgbClr val="990134"/>
    <a:srgbClr val="7FAFBD"/>
    <a:srgbClr val="008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86727" autoAdjust="0"/>
  </p:normalViewPr>
  <p:slideViewPr>
    <p:cSldViewPr snapToGrid="0">
      <p:cViewPr varScale="1">
        <p:scale>
          <a:sx n="65" d="100"/>
          <a:sy n="65" d="100"/>
        </p:scale>
        <p:origin x="1196" y="60"/>
      </p:cViewPr>
      <p:guideLst>
        <p:guide orient="horz" pos="2160"/>
        <p:guide orient="horz" pos="22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AF9E50-27AA-4862-9953-B08287F6FB56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s-ES"/>
        </a:p>
      </dgm:t>
    </dgm:pt>
    <dgm:pt modelId="{0DFE2E29-C585-44B6-871A-0DAA59287932}">
      <dgm:prSet phldrT="[Texto]"/>
      <dgm:spPr/>
      <dgm:t>
        <a:bodyPr/>
        <a:lstStyle/>
        <a:p>
          <a:pPr algn="ctr"/>
          <a:endParaRPr lang="es-ES" dirty="0"/>
        </a:p>
      </dgm:t>
    </dgm:pt>
    <dgm:pt modelId="{2E873C24-146B-45BF-8D29-E225533E7BD8}" type="parTrans" cxnId="{A53FF8A0-7311-4C2F-A533-E21DA555B89B}">
      <dgm:prSet/>
      <dgm:spPr/>
      <dgm:t>
        <a:bodyPr/>
        <a:lstStyle/>
        <a:p>
          <a:pPr algn="ctr"/>
          <a:endParaRPr lang="es-ES"/>
        </a:p>
      </dgm:t>
    </dgm:pt>
    <dgm:pt modelId="{F08EC233-D773-4B51-81CA-1F2EB48B013E}" type="sibTrans" cxnId="{A53FF8A0-7311-4C2F-A533-E21DA555B89B}">
      <dgm:prSet/>
      <dgm:spPr/>
      <dgm:t>
        <a:bodyPr/>
        <a:lstStyle/>
        <a:p>
          <a:pPr algn="ctr"/>
          <a:endParaRPr lang="es-ES"/>
        </a:p>
      </dgm:t>
    </dgm:pt>
    <dgm:pt modelId="{42C6925A-4A6D-48F3-9458-47505612B0E0}">
      <dgm:prSet/>
      <dgm:spPr>
        <a:solidFill>
          <a:schemeClr val="accent3">
            <a:hueOff val="0"/>
            <a:satOff val="0"/>
            <a:lumOff val="0"/>
          </a:schemeClr>
        </a:solidFill>
      </dgm:spPr>
      <dgm:t>
        <a:bodyPr/>
        <a:lstStyle/>
        <a:p>
          <a:pPr algn="ctr"/>
          <a:r>
            <a:rPr lang="es-ES" dirty="0"/>
            <a:t>CLEANING VALIDATION</a:t>
          </a:r>
        </a:p>
      </dgm:t>
    </dgm:pt>
    <dgm:pt modelId="{4FA6B1F9-548D-43ED-BE13-5B83472780B8}" type="parTrans" cxnId="{EE5F32BC-5A7B-4851-ACB9-D72D8F31CA6D}">
      <dgm:prSet/>
      <dgm:spPr/>
      <dgm:t>
        <a:bodyPr/>
        <a:lstStyle/>
        <a:p>
          <a:endParaRPr lang="es-ES"/>
        </a:p>
      </dgm:t>
    </dgm:pt>
    <dgm:pt modelId="{C829A5CE-328A-4A14-8BEC-DF6EE3BC4D5E}" type="sibTrans" cxnId="{EE5F32BC-5A7B-4851-ACB9-D72D8F31CA6D}">
      <dgm:prSet/>
      <dgm:spPr/>
      <dgm:t>
        <a:bodyPr/>
        <a:lstStyle/>
        <a:p>
          <a:endParaRPr lang="es-ES"/>
        </a:p>
      </dgm:t>
    </dgm:pt>
    <dgm:pt modelId="{1FAD3986-B69B-4512-A0CA-0DD1662F82B9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pPr algn="ctr"/>
          <a:r>
            <a:rPr lang="en-GB" noProof="0" dirty="0"/>
            <a:t>CONCLUSIONS</a:t>
          </a:r>
        </a:p>
      </dgm:t>
    </dgm:pt>
    <dgm:pt modelId="{2187C74F-D1AE-40DB-A5E8-7577F6D10935}" type="parTrans" cxnId="{36D501C9-B41F-409D-99D7-A1C8C64B4E68}">
      <dgm:prSet/>
      <dgm:spPr/>
      <dgm:t>
        <a:bodyPr/>
        <a:lstStyle/>
        <a:p>
          <a:endParaRPr lang="es-ES"/>
        </a:p>
      </dgm:t>
    </dgm:pt>
    <dgm:pt modelId="{27FAA380-B5A0-4112-BC1F-51113FD663E9}" type="sibTrans" cxnId="{36D501C9-B41F-409D-99D7-A1C8C64B4E68}">
      <dgm:prSet/>
      <dgm:spPr/>
      <dgm:t>
        <a:bodyPr/>
        <a:lstStyle/>
        <a:p>
          <a:endParaRPr lang="es-ES"/>
        </a:p>
      </dgm:t>
    </dgm:pt>
    <dgm:pt modelId="{B97ED7CB-BDC0-4A56-8B3D-EB4CC652AC10}">
      <dgm:prSet phldrT="[Texto]"/>
      <dgm:spPr>
        <a:solidFill>
          <a:srgbClr val="5E011E"/>
        </a:solidFill>
      </dgm:spPr>
      <dgm:t>
        <a:bodyPr/>
        <a:lstStyle/>
        <a:p>
          <a:pPr algn="ctr"/>
          <a:r>
            <a:rPr lang="es-ES" dirty="0"/>
            <a:t>VALIDATION ACTIVITIES</a:t>
          </a:r>
        </a:p>
      </dgm:t>
    </dgm:pt>
    <dgm:pt modelId="{0A4DCBAD-031D-4825-8832-952F99A3AB6D}" type="sibTrans" cxnId="{E7F0D74A-2FF6-4C14-BDF5-72EE0F621125}">
      <dgm:prSet/>
      <dgm:spPr/>
      <dgm:t>
        <a:bodyPr/>
        <a:lstStyle/>
        <a:p>
          <a:pPr algn="ctr"/>
          <a:endParaRPr lang="es-ES"/>
        </a:p>
      </dgm:t>
    </dgm:pt>
    <dgm:pt modelId="{8F2151FE-D11C-4522-AB1A-DAEA6706B18F}" type="parTrans" cxnId="{E7F0D74A-2FF6-4C14-BDF5-72EE0F621125}">
      <dgm:prSet/>
      <dgm:spPr/>
      <dgm:t>
        <a:bodyPr/>
        <a:lstStyle/>
        <a:p>
          <a:pPr algn="ctr"/>
          <a:endParaRPr lang="es-ES"/>
        </a:p>
      </dgm:t>
    </dgm:pt>
    <dgm:pt modelId="{6AF25EB3-0652-44BE-AF94-16C5B01C9CB1}" type="pres">
      <dgm:prSet presAssocID="{B4AF9E50-27AA-4862-9953-B08287F6FB56}" presName="linear" presStyleCnt="0">
        <dgm:presLayoutVars>
          <dgm:animLvl val="lvl"/>
          <dgm:resizeHandles val="exact"/>
        </dgm:presLayoutVars>
      </dgm:prSet>
      <dgm:spPr/>
    </dgm:pt>
    <dgm:pt modelId="{299AF612-EE16-4899-932E-BC902A85F996}" type="pres">
      <dgm:prSet presAssocID="{B97ED7CB-BDC0-4A56-8B3D-EB4CC652AC10}" presName="parentText" presStyleLbl="node1" presStyleIdx="0" presStyleCnt="3" custLinFactNeighborY="-40780">
        <dgm:presLayoutVars>
          <dgm:chMax val="0"/>
          <dgm:bulletEnabled val="1"/>
        </dgm:presLayoutVars>
      </dgm:prSet>
      <dgm:spPr/>
    </dgm:pt>
    <dgm:pt modelId="{B63373F6-E7E9-42AC-9A64-64D5F09C2A02}" type="pres">
      <dgm:prSet presAssocID="{B97ED7CB-BDC0-4A56-8B3D-EB4CC652AC10}" presName="childText" presStyleLbl="revTx" presStyleIdx="0" presStyleCnt="1">
        <dgm:presLayoutVars>
          <dgm:bulletEnabled val="1"/>
        </dgm:presLayoutVars>
      </dgm:prSet>
      <dgm:spPr/>
    </dgm:pt>
    <dgm:pt modelId="{C4FE496D-FA43-4C67-8810-2609C8947634}" type="pres">
      <dgm:prSet presAssocID="{42C6925A-4A6D-48F3-9458-47505612B0E0}" presName="parentText" presStyleLbl="node1" presStyleIdx="1" presStyleCnt="3" custLinFactY="-35731" custLinFactNeighborY="-100000">
        <dgm:presLayoutVars>
          <dgm:chMax val="0"/>
          <dgm:bulletEnabled val="1"/>
        </dgm:presLayoutVars>
      </dgm:prSet>
      <dgm:spPr/>
    </dgm:pt>
    <dgm:pt modelId="{E5A6AFBC-F707-46C9-88CB-3CE2AFA6E9CE}" type="pres">
      <dgm:prSet presAssocID="{C829A5CE-328A-4A14-8BEC-DF6EE3BC4D5E}" presName="spacer" presStyleCnt="0"/>
      <dgm:spPr/>
    </dgm:pt>
    <dgm:pt modelId="{C2D2050A-CB2D-4956-B37B-CAE09F3BEDD8}" type="pres">
      <dgm:prSet presAssocID="{1FAD3986-B69B-4512-A0CA-0DD1662F82B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7F0D74A-2FF6-4C14-BDF5-72EE0F621125}" srcId="{B4AF9E50-27AA-4862-9953-B08287F6FB56}" destId="{B97ED7CB-BDC0-4A56-8B3D-EB4CC652AC10}" srcOrd="0" destOrd="0" parTransId="{8F2151FE-D11C-4522-AB1A-DAEA6706B18F}" sibTransId="{0A4DCBAD-031D-4825-8832-952F99A3AB6D}"/>
    <dgm:cxn modelId="{4E45B781-5EC4-4D26-9B50-140EB6CCFC55}" type="presOf" srcId="{42C6925A-4A6D-48F3-9458-47505612B0E0}" destId="{C4FE496D-FA43-4C67-8810-2609C8947634}" srcOrd="0" destOrd="0" presId="urn:microsoft.com/office/officeart/2005/8/layout/vList2"/>
    <dgm:cxn modelId="{A53FF8A0-7311-4C2F-A533-E21DA555B89B}" srcId="{B97ED7CB-BDC0-4A56-8B3D-EB4CC652AC10}" destId="{0DFE2E29-C585-44B6-871A-0DAA59287932}" srcOrd="0" destOrd="0" parTransId="{2E873C24-146B-45BF-8D29-E225533E7BD8}" sibTransId="{F08EC233-D773-4B51-81CA-1F2EB48B013E}"/>
    <dgm:cxn modelId="{EF1675AC-F043-4866-9EB2-5DCD945D5DC7}" type="presOf" srcId="{B97ED7CB-BDC0-4A56-8B3D-EB4CC652AC10}" destId="{299AF612-EE16-4899-932E-BC902A85F996}" srcOrd="0" destOrd="0" presId="urn:microsoft.com/office/officeart/2005/8/layout/vList2"/>
    <dgm:cxn modelId="{29CF1CAF-22DE-4F56-939A-AAD784A7FB04}" type="presOf" srcId="{0DFE2E29-C585-44B6-871A-0DAA59287932}" destId="{B63373F6-E7E9-42AC-9A64-64D5F09C2A02}" srcOrd="0" destOrd="0" presId="urn:microsoft.com/office/officeart/2005/8/layout/vList2"/>
    <dgm:cxn modelId="{83BD3EB4-E5E8-499C-9197-7A8AA84731C8}" type="presOf" srcId="{1FAD3986-B69B-4512-A0CA-0DD1662F82B9}" destId="{C2D2050A-CB2D-4956-B37B-CAE09F3BEDD8}" srcOrd="0" destOrd="0" presId="urn:microsoft.com/office/officeart/2005/8/layout/vList2"/>
    <dgm:cxn modelId="{EE5F32BC-5A7B-4851-ACB9-D72D8F31CA6D}" srcId="{B4AF9E50-27AA-4862-9953-B08287F6FB56}" destId="{42C6925A-4A6D-48F3-9458-47505612B0E0}" srcOrd="1" destOrd="0" parTransId="{4FA6B1F9-548D-43ED-BE13-5B83472780B8}" sibTransId="{C829A5CE-328A-4A14-8BEC-DF6EE3BC4D5E}"/>
    <dgm:cxn modelId="{36D501C9-B41F-409D-99D7-A1C8C64B4E68}" srcId="{B4AF9E50-27AA-4862-9953-B08287F6FB56}" destId="{1FAD3986-B69B-4512-A0CA-0DD1662F82B9}" srcOrd="2" destOrd="0" parTransId="{2187C74F-D1AE-40DB-A5E8-7577F6D10935}" sibTransId="{27FAA380-B5A0-4112-BC1F-51113FD663E9}"/>
    <dgm:cxn modelId="{BD2082F7-A8B9-4D94-A61B-C1592E92742C}" type="presOf" srcId="{B4AF9E50-27AA-4862-9953-B08287F6FB56}" destId="{6AF25EB3-0652-44BE-AF94-16C5B01C9CB1}" srcOrd="0" destOrd="0" presId="urn:microsoft.com/office/officeart/2005/8/layout/vList2"/>
    <dgm:cxn modelId="{52BF858E-FDF3-4918-B6C3-2A2A8F25FAA0}" type="presParOf" srcId="{6AF25EB3-0652-44BE-AF94-16C5B01C9CB1}" destId="{299AF612-EE16-4899-932E-BC902A85F996}" srcOrd="0" destOrd="0" presId="urn:microsoft.com/office/officeart/2005/8/layout/vList2"/>
    <dgm:cxn modelId="{FF6DA227-8E8E-42A0-A516-B570B4DA3ECC}" type="presParOf" srcId="{6AF25EB3-0652-44BE-AF94-16C5B01C9CB1}" destId="{B63373F6-E7E9-42AC-9A64-64D5F09C2A02}" srcOrd="1" destOrd="0" presId="urn:microsoft.com/office/officeart/2005/8/layout/vList2"/>
    <dgm:cxn modelId="{C7DEB3EA-21A0-410A-B37B-5165E558B2E6}" type="presParOf" srcId="{6AF25EB3-0652-44BE-AF94-16C5B01C9CB1}" destId="{C4FE496D-FA43-4C67-8810-2609C8947634}" srcOrd="2" destOrd="0" presId="urn:microsoft.com/office/officeart/2005/8/layout/vList2"/>
    <dgm:cxn modelId="{FFCAD8B1-DD80-4ACB-96FD-F71FF3F448B7}" type="presParOf" srcId="{6AF25EB3-0652-44BE-AF94-16C5B01C9CB1}" destId="{E5A6AFBC-F707-46C9-88CB-3CE2AFA6E9CE}" srcOrd="3" destOrd="0" presId="urn:microsoft.com/office/officeart/2005/8/layout/vList2"/>
    <dgm:cxn modelId="{517D25BB-6769-4191-B4E2-DAE0B40438D5}" type="presParOf" srcId="{6AF25EB3-0652-44BE-AF94-16C5B01C9CB1}" destId="{C2D2050A-CB2D-4956-B37B-CAE09F3BED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DAC8209-1D81-47CE-AB7E-1FC8EAF2EEF5}" type="doc">
      <dgm:prSet loTypeId="urn:microsoft.com/office/officeart/2005/8/layout/hProcess7" loCatId="process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EFD66B0-3414-4DD7-96C4-9CD5AEDE83AA}">
      <dgm:prSet phldrT="[Texto]" custT="1"/>
      <dgm:spPr/>
      <dgm:t>
        <a:bodyPr/>
        <a:lstStyle/>
        <a:p>
          <a:pPr algn="ctr"/>
          <a:r>
            <a:rPr lang="en-GB" sz="1800" b="1" dirty="0">
              <a:solidFill>
                <a:schemeClr val="tx1"/>
              </a:solidFill>
              <a:latin typeface="+mn-lt"/>
            </a:rPr>
            <a:t>Detailed cleaning procedure</a:t>
          </a:r>
          <a:endParaRPr lang="es-ES" sz="1800" dirty="0">
            <a:solidFill>
              <a:schemeClr val="tx1"/>
            </a:solidFill>
            <a:latin typeface="+mn-lt"/>
          </a:endParaRPr>
        </a:p>
      </dgm:t>
    </dgm:pt>
    <dgm:pt modelId="{28DEEAD4-B8C6-4B7A-80A0-71E9666F142A}" type="parTrans" cxnId="{D106ACBB-06D6-462B-AEEA-2FEF1DC8A7FA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CEB91EF2-1D40-4316-880B-46F1638682BF}" type="sibTrans" cxnId="{D106ACBB-06D6-462B-AEEA-2FEF1DC8A7FA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C3CD9465-5865-44AC-800E-4A0A5A333EFF}">
      <dgm:prSet phldrT="[Texto]" custT="1"/>
      <dgm:spPr/>
      <dgm:t>
        <a:bodyPr/>
        <a:lstStyle/>
        <a:p>
          <a:pPr algn="ctr"/>
          <a:r>
            <a:rPr lang="en-GB" sz="1900" b="1" noProof="0" dirty="0">
              <a:solidFill>
                <a:schemeClr val="tx1"/>
              </a:solidFill>
              <a:latin typeface="+mn-lt"/>
            </a:rPr>
            <a:t>Sampling procedures </a:t>
          </a:r>
          <a:endParaRPr lang="es-ES" sz="1900" dirty="0">
            <a:solidFill>
              <a:schemeClr val="tx1"/>
            </a:solidFill>
            <a:latin typeface="+mn-lt"/>
          </a:endParaRPr>
        </a:p>
      </dgm:t>
    </dgm:pt>
    <dgm:pt modelId="{87468D90-4AEF-4646-930D-E896283330AF}" type="parTrans" cxnId="{511FC1AF-AB24-4B2B-9487-D362C10B4499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01F5A4F7-3BAA-484A-8817-12872300B2F3}" type="sibTrans" cxnId="{511FC1AF-AB24-4B2B-9487-D362C10B4499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FA389D5C-4D19-468D-A036-51CEC1ED0755}">
      <dgm:prSet phldrT="[Texto]" custT="1"/>
      <dgm:spPr/>
      <dgm:t>
        <a:bodyPr/>
        <a:lstStyle/>
        <a:p>
          <a:endParaRPr lang="en-US" sz="2100" dirty="0">
            <a:solidFill>
              <a:schemeClr val="tx1"/>
            </a:solidFill>
            <a:latin typeface="+mn-lt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2100" dirty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By swabbing and/or rinsing or by other means depending on the production equipment</a:t>
          </a:r>
          <a:endParaRPr lang="es-ES" sz="2100" dirty="0">
            <a:solidFill>
              <a:schemeClr val="tx1"/>
            </a:solidFill>
            <a:latin typeface="+mn-lt"/>
          </a:endParaRPr>
        </a:p>
      </dgm:t>
    </dgm:pt>
    <dgm:pt modelId="{A4698A0F-AC9E-4A6E-86F0-60AAB3333230}" type="parTrans" cxnId="{326F60AA-22A3-4493-8C59-9AD4056CCEF1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7E613059-2963-4766-90F1-CF022D072F7F}" type="sibTrans" cxnId="{326F60AA-22A3-4493-8C59-9AD4056CCEF1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A4AA5389-894D-42A6-943D-5667D37D2A2C}">
      <dgm:prSet custT="1"/>
      <dgm:spPr/>
      <dgm:t>
        <a:bodyPr/>
        <a:lstStyle/>
        <a:p>
          <a:r>
            <a:rPr lang="en-US" sz="21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The sampling materials and method should not influence the result </a:t>
          </a:r>
          <a:endParaRPr lang="en-GB" sz="2100" dirty="0">
            <a:solidFill>
              <a:schemeClr val="tx1"/>
            </a:solidFill>
            <a:latin typeface="+mn-lt"/>
          </a:endParaRPr>
        </a:p>
      </dgm:t>
    </dgm:pt>
    <dgm:pt modelId="{1EEE6346-76DF-4E9A-A799-FB1A73B92258}" type="parTrans" cxnId="{1414A9B8-3841-42F6-9CC3-4722A8B6E47B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1F229F45-F06E-433F-8D15-CC3FAD5292AB}" type="sibTrans" cxnId="{1414A9B8-3841-42F6-9CC3-4722A8B6E47B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4F719446-AA12-4C1F-93E8-E13F15952689}">
      <dgm:prSet custT="1"/>
      <dgm:spPr/>
      <dgm:t>
        <a:bodyPr/>
        <a:lstStyle/>
        <a:p>
          <a:pPr algn="ctr"/>
          <a:r>
            <a:rPr lang="en-GB" sz="1900" b="1" dirty="0">
              <a:solidFill>
                <a:schemeClr val="tx1"/>
              </a:solidFill>
              <a:latin typeface="+mn-lt"/>
            </a:rPr>
            <a:t>Acceptance criteria</a:t>
          </a:r>
          <a:endParaRPr lang="es-ES" sz="1900" dirty="0">
            <a:solidFill>
              <a:schemeClr val="tx1"/>
            </a:solidFill>
            <a:latin typeface="+mn-lt"/>
          </a:endParaRPr>
        </a:p>
      </dgm:t>
    </dgm:pt>
    <dgm:pt modelId="{8F5AB3B4-1797-4B0C-9357-B00F8D27CC5F}" type="parTrans" cxnId="{78AB02FB-3E53-44DB-9F08-54D79404F135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D7A084E7-6C4F-4B24-822A-D278E9AE1B56}" type="sibTrans" cxnId="{78AB02FB-3E53-44DB-9F08-54D79404F135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CA1BAB3B-FEDF-49FC-9BDB-AA9F929C514A}">
      <dgm:prSet custT="1"/>
      <dgm:spPr/>
      <dgm:t>
        <a:bodyPr anchor="t" anchorCtr="0"/>
        <a:lstStyle/>
        <a:p>
          <a:endParaRPr lang="en-US" sz="2100" dirty="0">
            <a:solidFill>
              <a:schemeClr val="tx1"/>
            </a:solidFill>
            <a:latin typeface="+mn-lt"/>
          </a:endParaRPr>
        </a:p>
        <a:p>
          <a:r>
            <a:rPr lang="en-US" sz="2100" dirty="0">
              <a:solidFill>
                <a:schemeClr val="tx1"/>
              </a:solidFill>
              <a:latin typeface="+mn-lt"/>
            </a:rPr>
            <a:t>Specific rationale for setting limits should be included</a:t>
          </a:r>
          <a:endParaRPr lang="es-ES" sz="2100" dirty="0">
            <a:solidFill>
              <a:schemeClr val="tx1"/>
            </a:solidFill>
            <a:latin typeface="+mn-lt"/>
          </a:endParaRPr>
        </a:p>
      </dgm:t>
    </dgm:pt>
    <dgm:pt modelId="{F416C5E4-78C7-448C-9167-3AD7A2FD25C9}" type="parTrans" cxnId="{AB762DC8-142B-4E84-A7BD-172514F17CD4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981CE335-9839-438B-89CC-1903001B184E}" type="sibTrans" cxnId="{AB762DC8-142B-4E84-A7BD-172514F17CD4}">
      <dgm:prSet/>
      <dgm:spPr/>
      <dgm:t>
        <a:bodyPr/>
        <a:lstStyle/>
        <a:p>
          <a:endParaRPr lang="es-ES">
            <a:solidFill>
              <a:schemeClr val="tx1"/>
            </a:solidFill>
            <a:latin typeface="+mn-lt"/>
          </a:endParaRPr>
        </a:p>
      </dgm:t>
    </dgm:pt>
    <dgm:pt modelId="{C2229442-FEB1-4AA7-A1EC-DBC6911FBE74}">
      <dgm:prSet phldrT="[Texto]" custT="1"/>
      <dgm:spPr/>
      <dgm:t>
        <a:bodyPr/>
        <a:lstStyle/>
        <a:p>
          <a:pPr algn="l"/>
          <a:endParaRPr lang="en-US" dirty="0">
            <a:solidFill>
              <a:schemeClr val="tx1"/>
            </a:solidFill>
            <a:effectLst/>
            <a:latin typeface="+mn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algn="l"/>
          <a:r>
            <a:rPr lang="en-US" sz="21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The selection of the equipment should be representative of the </a:t>
          </a:r>
          <a:r>
            <a:rPr lang="en-US" sz="2100" b="1" i="1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worst case scenario</a:t>
          </a:r>
          <a:endParaRPr lang="es-ES" sz="2100" b="1" i="1" dirty="0">
            <a:solidFill>
              <a:schemeClr val="accent1">
                <a:lumMod val="75000"/>
              </a:schemeClr>
            </a:solidFill>
            <a:latin typeface="+mn-lt"/>
          </a:endParaRPr>
        </a:p>
      </dgm:t>
    </dgm:pt>
    <dgm:pt modelId="{E92CB311-A904-4FD5-B243-B919D330F80B}" type="parTrans" cxnId="{8E111008-7B6D-47AD-9DE2-0AE4E2B0126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21CDFEA6-0EAD-47F7-9C58-F5AAFC38D4CD}" type="sibTrans" cxnId="{8E111008-7B6D-47AD-9DE2-0AE4E2B0126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E20EE1AA-AE2D-46FB-98A4-699DCFA2370D}" type="pres">
      <dgm:prSet presAssocID="{2DAC8209-1D81-47CE-AB7E-1FC8EAF2EEF5}" presName="Name0" presStyleCnt="0">
        <dgm:presLayoutVars>
          <dgm:dir/>
          <dgm:animLvl val="lvl"/>
          <dgm:resizeHandles val="exact"/>
        </dgm:presLayoutVars>
      </dgm:prSet>
      <dgm:spPr/>
    </dgm:pt>
    <dgm:pt modelId="{03B12488-BFB8-4E92-B1FC-55AC6A912887}" type="pres">
      <dgm:prSet presAssocID="{4EFD66B0-3414-4DD7-96C4-9CD5AEDE83AA}" presName="compositeNode" presStyleCnt="0">
        <dgm:presLayoutVars>
          <dgm:bulletEnabled val="1"/>
        </dgm:presLayoutVars>
      </dgm:prSet>
      <dgm:spPr/>
    </dgm:pt>
    <dgm:pt modelId="{68368EFD-A59B-4C94-BD27-8EBEB5C263B2}" type="pres">
      <dgm:prSet presAssocID="{4EFD66B0-3414-4DD7-96C4-9CD5AEDE83AA}" presName="bgRect" presStyleLbl="node1" presStyleIdx="0" presStyleCnt="3" custScaleY="132022" custLinFactNeighborX="1974"/>
      <dgm:spPr/>
    </dgm:pt>
    <dgm:pt modelId="{68063908-45C0-4F21-A885-B7AD9E76F474}" type="pres">
      <dgm:prSet presAssocID="{4EFD66B0-3414-4DD7-96C4-9CD5AEDE83AA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A51C51A-A0E3-45DC-B776-78D89CCE2D19}" type="pres">
      <dgm:prSet presAssocID="{4EFD66B0-3414-4DD7-96C4-9CD5AEDE83AA}" presName="childNode" presStyleLbl="node1" presStyleIdx="0" presStyleCnt="3">
        <dgm:presLayoutVars>
          <dgm:bulletEnabled val="1"/>
        </dgm:presLayoutVars>
      </dgm:prSet>
      <dgm:spPr/>
    </dgm:pt>
    <dgm:pt modelId="{1032B3F2-513C-4C3B-A8EF-58DD11229710}" type="pres">
      <dgm:prSet presAssocID="{CEB91EF2-1D40-4316-880B-46F1638682BF}" presName="hSp" presStyleCnt="0"/>
      <dgm:spPr/>
    </dgm:pt>
    <dgm:pt modelId="{4B270C7E-E60A-41F2-AFF5-6E14AA6B3F32}" type="pres">
      <dgm:prSet presAssocID="{CEB91EF2-1D40-4316-880B-46F1638682BF}" presName="vProcSp" presStyleCnt="0"/>
      <dgm:spPr/>
    </dgm:pt>
    <dgm:pt modelId="{B6FDDDFB-082C-4DFB-92EC-D6BA94A04800}" type="pres">
      <dgm:prSet presAssocID="{CEB91EF2-1D40-4316-880B-46F1638682BF}" presName="vSp1" presStyleCnt="0"/>
      <dgm:spPr/>
    </dgm:pt>
    <dgm:pt modelId="{C6751F1B-B326-4BCF-87E8-456C784A58BF}" type="pres">
      <dgm:prSet presAssocID="{CEB91EF2-1D40-4316-880B-46F1638682BF}" presName="simulatedConn" presStyleLbl="solidFgAcc1" presStyleIdx="0" presStyleCnt="2"/>
      <dgm:spPr/>
    </dgm:pt>
    <dgm:pt modelId="{582D64BF-BEF6-473E-92B2-E7269A201BFB}" type="pres">
      <dgm:prSet presAssocID="{CEB91EF2-1D40-4316-880B-46F1638682BF}" presName="vSp2" presStyleCnt="0"/>
      <dgm:spPr/>
    </dgm:pt>
    <dgm:pt modelId="{9D54F40D-D1CC-4B05-BA24-02D99A73AE5E}" type="pres">
      <dgm:prSet presAssocID="{CEB91EF2-1D40-4316-880B-46F1638682BF}" presName="sibTrans" presStyleCnt="0"/>
      <dgm:spPr/>
    </dgm:pt>
    <dgm:pt modelId="{59802219-AFE9-4F91-B654-E3132D718171}" type="pres">
      <dgm:prSet presAssocID="{C3CD9465-5865-44AC-800E-4A0A5A333EFF}" presName="compositeNode" presStyleCnt="0">
        <dgm:presLayoutVars>
          <dgm:bulletEnabled val="1"/>
        </dgm:presLayoutVars>
      </dgm:prSet>
      <dgm:spPr/>
    </dgm:pt>
    <dgm:pt modelId="{41453EDB-E1E7-4331-B152-AC2E41EB8CB7}" type="pres">
      <dgm:prSet presAssocID="{C3CD9465-5865-44AC-800E-4A0A5A333EFF}" presName="bgRect" presStyleLbl="node1" presStyleIdx="1" presStyleCnt="3" custScaleX="112812" custScaleY="132555"/>
      <dgm:spPr/>
    </dgm:pt>
    <dgm:pt modelId="{2A61BCDD-1269-4382-9EB5-5996472380AE}" type="pres">
      <dgm:prSet presAssocID="{C3CD9465-5865-44AC-800E-4A0A5A333EFF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3F62C7E4-E28A-432B-B510-33F7DDC4F2AD}" type="pres">
      <dgm:prSet presAssocID="{C3CD9465-5865-44AC-800E-4A0A5A333EFF}" presName="childNode" presStyleLbl="node1" presStyleIdx="1" presStyleCnt="3">
        <dgm:presLayoutVars>
          <dgm:bulletEnabled val="1"/>
        </dgm:presLayoutVars>
      </dgm:prSet>
      <dgm:spPr/>
    </dgm:pt>
    <dgm:pt modelId="{497DE47A-6854-48E4-8B3B-7F9525BBB2EA}" type="pres">
      <dgm:prSet presAssocID="{01F5A4F7-3BAA-484A-8817-12872300B2F3}" presName="hSp" presStyleCnt="0"/>
      <dgm:spPr/>
    </dgm:pt>
    <dgm:pt modelId="{4D1D9EDE-AE54-453D-AD5B-D0D735495B54}" type="pres">
      <dgm:prSet presAssocID="{01F5A4F7-3BAA-484A-8817-12872300B2F3}" presName="vProcSp" presStyleCnt="0"/>
      <dgm:spPr/>
    </dgm:pt>
    <dgm:pt modelId="{043C92D9-BC04-448F-A654-34BFCA6A7695}" type="pres">
      <dgm:prSet presAssocID="{01F5A4F7-3BAA-484A-8817-12872300B2F3}" presName="vSp1" presStyleCnt="0"/>
      <dgm:spPr/>
    </dgm:pt>
    <dgm:pt modelId="{EF7A11C1-DE2B-4145-AB1C-4CFD6ECA5680}" type="pres">
      <dgm:prSet presAssocID="{01F5A4F7-3BAA-484A-8817-12872300B2F3}" presName="simulatedConn" presStyleLbl="solidFgAcc1" presStyleIdx="1" presStyleCnt="2"/>
      <dgm:spPr/>
    </dgm:pt>
    <dgm:pt modelId="{21385051-CD35-41BC-B86C-EC8496F10DB6}" type="pres">
      <dgm:prSet presAssocID="{01F5A4F7-3BAA-484A-8817-12872300B2F3}" presName="vSp2" presStyleCnt="0"/>
      <dgm:spPr/>
    </dgm:pt>
    <dgm:pt modelId="{5E8C053D-76EC-4663-A459-0C284BEFAD1F}" type="pres">
      <dgm:prSet presAssocID="{01F5A4F7-3BAA-484A-8817-12872300B2F3}" presName="sibTrans" presStyleCnt="0"/>
      <dgm:spPr/>
    </dgm:pt>
    <dgm:pt modelId="{3ABA27C0-C553-4E7F-A49D-859EA6D232B4}" type="pres">
      <dgm:prSet presAssocID="{4F719446-AA12-4C1F-93E8-E13F15952689}" presName="compositeNode" presStyleCnt="0">
        <dgm:presLayoutVars>
          <dgm:bulletEnabled val="1"/>
        </dgm:presLayoutVars>
      </dgm:prSet>
      <dgm:spPr/>
    </dgm:pt>
    <dgm:pt modelId="{8511EF95-BF13-4BA9-920D-C7938F94FA17}" type="pres">
      <dgm:prSet presAssocID="{4F719446-AA12-4C1F-93E8-E13F15952689}" presName="bgRect" presStyleLbl="node1" presStyleIdx="2" presStyleCnt="3" custScaleY="132213"/>
      <dgm:spPr/>
    </dgm:pt>
    <dgm:pt modelId="{CE08E61A-AFB9-45FD-85E5-B6767862CC75}" type="pres">
      <dgm:prSet presAssocID="{4F719446-AA12-4C1F-93E8-E13F15952689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2311EF38-D74F-4DF0-A8BE-486D649EFF43}" type="pres">
      <dgm:prSet presAssocID="{4F719446-AA12-4C1F-93E8-E13F15952689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9C204A07-5802-44FD-81B1-724B229C284D}" type="presOf" srcId="{CA1BAB3B-FEDF-49FC-9BDB-AA9F929C514A}" destId="{2311EF38-D74F-4DF0-A8BE-486D649EFF43}" srcOrd="0" destOrd="0" presId="urn:microsoft.com/office/officeart/2005/8/layout/hProcess7"/>
    <dgm:cxn modelId="{8E111008-7B6D-47AD-9DE2-0AE4E2B01264}" srcId="{4EFD66B0-3414-4DD7-96C4-9CD5AEDE83AA}" destId="{C2229442-FEB1-4AA7-A1EC-DBC6911FBE74}" srcOrd="0" destOrd="0" parTransId="{E92CB311-A904-4FD5-B243-B919D330F80B}" sibTransId="{21CDFEA6-0EAD-47F7-9C58-F5AAFC38D4CD}"/>
    <dgm:cxn modelId="{C4C59B1A-8866-463F-BD9E-78E6EF3D3096}" type="presOf" srcId="{2DAC8209-1D81-47CE-AB7E-1FC8EAF2EEF5}" destId="{E20EE1AA-AE2D-46FB-98A4-699DCFA2370D}" srcOrd="0" destOrd="0" presId="urn:microsoft.com/office/officeart/2005/8/layout/hProcess7"/>
    <dgm:cxn modelId="{EFE25824-AB2B-4778-8B14-5E6F861EB4CB}" type="presOf" srcId="{4F719446-AA12-4C1F-93E8-E13F15952689}" destId="{8511EF95-BF13-4BA9-920D-C7938F94FA17}" srcOrd="0" destOrd="0" presId="urn:microsoft.com/office/officeart/2005/8/layout/hProcess7"/>
    <dgm:cxn modelId="{4A2E0746-CF1C-46D7-853F-83E8BBA3EFEB}" type="presOf" srcId="{C3CD9465-5865-44AC-800E-4A0A5A333EFF}" destId="{41453EDB-E1E7-4331-B152-AC2E41EB8CB7}" srcOrd="0" destOrd="0" presId="urn:microsoft.com/office/officeart/2005/8/layout/hProcess7"/>
    <dgm:cxn modelId="{E3B7AE77-A7CE-4B5F-B44B-18DC720A100C}" type="presOf" srcId="{4EFD66B0-3414-4DD7-96C4-9CD5AEDE83AA}" destId="{68063908-45C0-4F21-A885-B7AD9E76F474}" srcOrd="1" destOrd="0" presId="urn:microsoft.com/office/officeart/2005/8/layout/hProcess7"/>
    <dgm:cxn modelId="{9364DA98-4D1C-40C9-8CAF-927A959E5AE3}" type="presOf" srcId="{4F719446-AA12-4C1F-93E8-E13F15952689}" destId="{CE08E61A-AFB9-45FD-85E5-B6767862CC75}" srcOrd="1" destOrd="0" presId="urn:microsoft.com/office/officeart/2005/8/layout/hProcess7"/>
    <dgm:cxn modelId="{439C049C-9C14-4BD4-BD8D-D91F81BAE640}" type="presOf" srcId="{FA389D5C-4D19-468D-A036-51CEC1ED0755}" destId="{3F62C7E4-E28A-432B-B510-33F7DDC4F2AD}" srcOrd="0" destOrd="0" presId="urn:microsoft.com/office/officeart/2005/8/layout/hProcess7"/>
    <dgm:cxn modelId="{326F60AA-22A3-4493-8C59-9AD4056CCEF1}" srcId="{C3CD9465-5865-44AC-800E-4A0A5A333EFF}" destId="{FA389D5C-4D19-468D-A036-51CEC1ED0755}" srcOrd="0" destOrd="0" parTransId="{A4698A0F-AC9E-4A6E-86F0-60AAB3333230}" sibTransId="{7E613059-2963-4766-90F1-CF022D072F7F}"/>
    <dgm:cxn modelId="{511FC1AF-AB24-4B2B-9487-D362C10B4499}" srcId="{2DAC8209-1D81-47CE-AB7E-1FC8EAF2EEF5}" destId="{C3CD9465-5865-44AC-800E-4A0A5A333EFF}" srcOrd="1" destOrd="0" parTransId="{87468D90-4AEF-4646-930D-E896283330AF}" sibTransId="{01F5A4F7-3BAA-484A-8817-12872300B2F3}"/>
    <dgm:cxn modelId="{9EEC09B1-FC65-4489-A0EC-5B587B06B49D}" type="presOf" srcId="{C3CD9465-5865-44AC-800E-4A0A5A333EFF}" destId="{2A61BCDD-1269-4382-9EB5-5996472380AE}" srcOrd="1" destOrd="0" presId="urn:microsoft.com/office/officeart/2005/8/layout/hProcess7"/>
    <dgm:cxn modelId="{DEC6B9B2-AA01-4046-9D52-2A73A1DC18F6}" type="presOf" srcId="{C2229442-FEB1-4AA7-A1EC-DBC6911FBE74}" destId="{DA51C51A-A0E3-45DC-B776-78D89CCE2D19}" srcOrd="0" destOrd="0" presId="urn:microsoft.com/office/officeart/2005/8/layout/hProcess7"/>
    <dgm:cxn modelId="{1414A9B8-3841-42F6-9CC3-4722A8B6E47B}" srcId="{C3CD9465-5865-44AC-800E-4A0A5A333EFF}" destId="{A4AA5389-894D-42A6-943D-5667D37D2A2C}" srcOrd="1" destOrd="0" parTransId="{1EEE6346-76DF-4E9A-A799-FB1A73B92258}" sibTransId="{1F229F45-F06E-433F-8D15-CC3FAD5292AB}"/>
    <dgm:cxn modelId="{D106ACBB-06D6-462B-AEEA-2FEF1DC8A7FA}" srcId="{2DAC8209-1D81-47CE-AB7E-1FC8EAF2EEF5}" destId="{4EFD66B0-3414-4DD7-96C4-9CD5AEDE83AA}" srcOrd="0" destOrd="0" parTransId="{28DEEAD4-B8C6-4B7A-80A0-71E9666F142A}" sibTransId="{CEB91EF2-1D40-4316-880B-46F1638682BF}"/>
    <dgm:cxn modelId="{B26221BF-B3FD-4838-B5AD-C08807E0FC5C}" type="presOf" srcId="{A4AA5389-894D-42A6-943D-5667D37D2A2C}" destId="{3F62C7E4-E28A-432B-B510-33F7DDC4F2AD}" srcOrd="0" destOrd="1" presId="urn:microsoft.com/office/officeart/2005/8/layout/hProcess7"/>
    <dgm:cxn modelId="{AB762DC8-142B-4E84-A7BD-172514F17CD4}" srcId="{4F719446-AA12-4C1F-93E8-E13F15952689}" destId="{CA1BAB3B-FEDF-49FC-9BDB-AA9F929C514A}" srcOrd="0" destOrd="0" parTransId="{F416C5E4-78C7-448C-9167-3AD7A2FD25C9}" sibTransId="{981CE335-9839-438B-89CC-1903001B184E}"/>
    <dgm:cxn modelId="{D64381D4-032C-4781-A8E1-B5F0EA4BC8C6}" type="presOf" srcId="{4EFD66B0-3414-4DD7-96C4-9CD5AEDE83AA}" destId="{68368EFD-A59B-4C94-BD27-8EBEB5C263B2}" srcOrd="0" destOrd="0" presId="urn:microsoft.com/office/officeart/2005/8/layout/hProcess7"/>
    <dgm:cxn modelId="{78AB02FB-3E53-44DB-9F08-54D79404F135}" srcId="{2DAC8209-1D81-47CE-AB7E-1FC8EAF2EEF5}" destId="{4F719446-AA12-4C1F-93E8-E13F15952689}" srcOrd="2" destOrd="0" parTransId="{8F5AB3B4-1797-4B0C-9357-B00F8D27CC5F}" sibTransId="{D7A084E7-6C4F-4B24-822A-D278E9AE1B56}"/>
    <dgm:cxn modelId="{FBE27F3F-0558-4770-A139-1262DA1B695D}" type="presParOf" srcId="{E20EE1AA-AE2D-46FB-98A4-699DCFA2370D}" destId="{03B12488-BFB8-4E92-B1FC-55AC6A912887}" srcOrd="0" destOrd="0" presId="urn:microsoft.com/office/officeart/2005/8/layout/hProcess7"/>
    <dgm:cxn modelId="{89259F39-B879-473D-82C0-D76B45E5BEAE}" type="presParOf" srcId="{03B12488-BFB8-4E92-B1FC-55AC6A912887}" destId="{68368EFD-A59B-4C94-BD27-8EBEB5C263B2}" srcOrd="0" destOrd="0" presId="urn:microsoft.com/office/officeart/2005/8/layout/hProcess7"/>
    <dgm:cxn modelId="{82A4C9E2-21DE-4F94-8EA9-2D626E2440A0}" type="presParOf" srcId="{03B12488-BFB8-4E92-B1FC-55AC6A912887}" destId="{68063908-45C0-4F21-A885-B7AD9E76F474}" srcOrd="1" destOrd="0" presId="urn:microsoft.com/office/officeart/2005/8/layout/hProcess7"/>
    <dgm:cxn modelId="{9FB8758C-FF2B-438D-B9EC-C2DE05E5D681}" type="presParOf" srcId="{03B12488-BFB8-4E92-B1FC-55AC6A912887}" destId="{DA51C51A-A0E3-45DC-B776-78D89CCE2D19}" srcOrd="2" destOrd="0" presId="urn:microsoft.com/office/officeart/2005/8/layout/hProcess7"/>
    <dgm:cxn modelId="{F923C16C-1BF0-4387-97F0-B84EEE768685}" type="presParOf" srcId="{E20EE1AA-AE2D-46FB-98A4-699DCFA2370D}" destId="{1032B3F2-513C-4C3B-A8EF-58DD11229710}" srcOrd="1" destOrd="0" presId="urn:microsoft.com/office/officeart/2005/8/layout/hProcess7"/>
    <dgm:cxn modelId="{3575F9E3-66E3-47D9-8B0F-3527105CB724}" type="presParOf" srcId="{E20EE1AA-AE2D-46FB-98A4-699DCFA2370D}" destId="{4B270C7E-E60A-41F2-AFF5-6E14AA6B3F32}" srcOrd="2" destOrd="0" presId="urn:microsoft.com/office/officeart/2005/8/layout/hProcess7"/>
    <dgm:cxn modelId="{DA86D3BA-99C9-490C-9E8D-A776DAECC0A0}" type="presParOf" srcId="{4B270C7E-E60A-41F2-AFF5-6E14AA6B3F32}" destId="{B6FDDDFB-082C-4DFB-92EC-D6BA94A04800}" srcOrd="0" destOrd="0" presId="urn:microsoft.com/office/officeart/2005/8/layout/hProcess7"/>
    <dgm:cxn modelId="{2E0FDD76-164E-454A-84E7-63966A3CBF2E}" type="presParOf" srcId="{4B270C7E-E60A-41F2-AFF5-6E14AA6B3F32}" destId="{C6751F1B-B326-4BCF-87E8-456C784A58BF}" srcOrd="1" destOrd="0" presId="urn:microsoft.com/office/officeart/2005/8/layout/hProcess7"/>
    <dgm:cxn modelId="{6B97245B-AC59-4598-AC3A-5E28D17E6969}" type="presParOf" srcId="{4B270C7E-E60A-41F2-AFF5-6E14AA6B3F32}" destId="{582D64BF-BEF6-473E-92B2-E7269A201BFB}" srcOrd="2" destOrd="0" presId="urn:microsoft.com/office/officeart/2005/8/layout/hProcess7"/>
    <dgm:cxn modelId="{C405CE3B-86E1-4742-AD9A-E86C8921EE01}" type="presParOf" srcId="{E20EE1AA-AE2D-46FB-98A4-699DCFA2370D}" destId="{9D54F40D-D1CC-4B05-BA24-02D99A73AE5E}" srcOrd="3" destOrd="0" presId="urn:microsoft.com/office/officeart/2005/8/layout/hProcess7"/>
    <dgm:cxn modelId="{82F8B2E4-5B93-48B3-A829-775BCEEC95DC}" type="presParOf" srcId="{E20EE1AA-AE2D-46FB-98A4-699DCFA2370D}" destId="{59802219-AFE9-4F91-B654-E3132D718171}" srcOrd="4" destOrd="0" presId="urn:microsoft.com/office/officeart/2005/8/layout/hProcess7"/>
    <dgm:cxn modelId="{FA049567-55B8-432D-9FE4-B39953575212}" type="presParOf" srcId="{59802219-AFE9-4F91-B654-E3132D718171}" destId="{41453EDB-E1E7-4331-B152-AC2E41EB8CB7}" srcOrd="0" destOrd="0" presId="urn:microsoft.com/office/officeart/2005/8/layout/hProcess7"/>
    <dgm:cxn modelId="{A9FA3266-BFC0-4A9D-99D8-21EB0E8C5A93}" type="presParOf" srcId="{59802219-AFE9-4F91-B654-E3132D718171}" destId="{2A61BCDD-1269-4382-9EB5-5996472380AE}" srcOrd="1" destOrd="0" presId="urn:microsoft.com/office/officeart/2005/8/layout/hProcess7"/>
    <dgm:cxn modelId="{B77E5C98-3DBF-43FD-A222-7758A0AC000B}" type="presParOf" srcId="{59802219-AFE9-4F91-B654-E3132D718171}" destId="{3F62C7E4-E28A-432B-B510-33F7DDC4F2AD}" srcOrd="2" destOrd="0" presId="urn:microsoft.com/office/officeart/2005/8/layout/hProcess7"/>
    <dgm:cxn modelId="{60E7060E-F6F7-4607-A481-3AD8D1ADEDA8}" type="presParOf" srcId="{E20EE1AA-AE2D-46FB-98A4-699DCFA2370D}" destId="{497DE47A-6854-48E4-8B3B-7F9525BBB2EA}" srcOrd="5" destOrd="0" presId="urn:microsoft.com/office/officeart/2005/8/layout/hProcess7"/>
    <dgm:cxn modelId="{9840C910-CA85-45C4-BB1A-F1346E93727E}" type="presParOf" srcId="{E20EE1AA-AE2D-46FB-98A4-699DCFA2370D}" destId="{4D1D9EDE-AE54-453D-AD5B-D0D735495B54}" srcOrd="6" destOrd="0" presId="urn:microsoft.com/office/officeart/2005/8/layout/hProcess7"/>
    <dgm:cxn modelId="{2171005D-EF07-4258-90D7-C6427BFCA396}" type="presParOf" srcId="{4D1D9EDE-AE54-453D-AD5B-D0D735495B54}" destId="{043C92D9-BC04-448F-A654-34BFCA6A7695}" srcOrd="0" destOrd="0" presId="urn:microsoft.com/office/officeart/2005/8/layout/hProcess7"/>
    <dgm:cxn modelId="{C8C63F0A-E797-4A45-9D05-CB13E49FAA02}" type="presParOf" srcId="{4D1D9EDE-AE54-453D-AD5B-D0D735495B54}" destId="{EF7A11C1-DE2B-4145-AB1C-4CFD6ECA5680}" srcOrd="1" destOrd="0" presId="urn:microsoft.com/office/officeart/2005/8/layout/hProcess7"/>
    <dgm:cxn modelId="{37A0835F-4487-4EB4-877E-8F872D5D32A1}" type="presParOf" srcId="{4D1D9EDE-AE54-453D-AD5B-D0D735495B54}" destId="{21385051-CD35-41BC-B86C-EC8496F10DB6}" srcOrd="2" destOrd="0" presId="urn:microsoft.com/office/officeart/2005/8/layout/hProcess7"/>
    <dgm:cxn modelId="{AD6CEA75-F489-431A-9DD8-377694DC004B}" type="presParOf" srcId="{E20EE1AA-AE2D-46FB-98A4-699DCFA2370D}" destId="{5E8C053D-76EC-4663-A459-0C284BEFAD1F}" srcOrd="7" destOrd="0" presId="urn:microsoft.com/office/officeart/2005/8/layout/hProcess7"/>
    <dgm:cxn modelId="{74ADA7AA-A52F-4A3D-86FF-85E08336B3C5}" type="presParOf" srcId="{E20EE1AA-AE2D-46FB-98A4-699DCFA2370D}" destId="{3ABA27C0-C553-4E7F-A49D-859EA6D232B4}" srcOrd="8" destOrd="0" presId="urn:microsoft.com/office/officeart/2005/8/layout/hProcess7"/>
    <dgm:cxn modelId="{DBAD6692-B87F-49D7-9CCD-4C1E5E47E223}" type="presParOf" srcId="{3ABA27C0-C553-4E7F-A49D-859EA6D232B4}" destId="{8511EF95-BF13-4BA9-920D-C7938F94FA17}" srcOrd="0" destOrd="0" presId="urn:microsoft.com/office/officeart/2005/8/layout/hProcess7"/>
    <dgm:cxn modelId="{2FC9C8CE-931A-4B25-827F-578645C6D8C1}" type="presParOf" srcId="{3ABA27C0-C553-4E7F-A49D-859EA6D232B4}" destId="{CE08E61A-AFB9-45FD-85E5-B6767862CC75}" srcOrd="1" destOrd="0" presId="urn:microsoft.com/office/officeart/2005/8/layout/hProcess7"/>
    <dgm:cxn modelId="{757C4E03-7FF6-4495-9BAB-073E1C480B59}" type="presParOf" srcId="{3ABA27C0-C553-4E7F-A49D-859EA6D232B4}" destId="{2311EF38-D74F-4DF0-A8BE-486D649EFF4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5239ACA-6577-48EB-839A-F7C45172494F}" type="doc">
      <dgm:prSet loTypeId="urn:microsoft.com/office/officeart/2005/8/layout/radial6" loCatId="cycle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B03383BA-711C-4242-8EC1-70BBC84EBE69}">
      <dgm:prSet phldrT="[Texto]" custT="1"/>
      <dgm:spPr>
        <a:solidFill>
          <a:schemeClr val="accent4">
            <a:lumMod val="20000"/>
            <a:lumOff val="80000"/>
          </a:schemeClr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ES" sz="2100" b="0" dirty="0"/>
            <a:t>ASPECTS IN A CLEANING VALIDATION PROTOCOL </a:t>
          </a:r>
        </a:p>
      </dgm:t>
    </dgm:pt>
    <dgm:pt modelId="{C382BD16-A3E4-48F3-BFEC-E05314CF08A6}" type="parTrans" cxnId="{57202F25-9110-4173-864D-62C5EA1594B1}">
      <dgm:prSet/>
      <dgm:spPr/>
      <dgm:t>
        <a:bodyPr/>
        <a:lstStyle/>
        <a:p>
          <a:endParaRPr lang="es-ES" sz="2100" b="0"/>
        </a:p>
      </dgm:t>
    </dgm:pt>
    <dgm:pt modelId="{52945465-6439-473D-A401-F59FCC9DBC49}" type="sibTrans" cxnId="{57202F25-9110-4173-864D-62C5EA1594B1}">
      <dgm:prSet/>
      <dgm:spPr/>
      <dgm:t>
        <a:bodyPr/>
        <a:lstStyle/>
        <a:p>
          <a:endParaRPr lang="es-ES" sz="2100" b="0"/>
        </a:p>
      </dgm:t>
    </dgm:pt>
    <dgm:pt modelId="{121FC8E1-7169-4782-91E6-B28D5F95042B}">
      <dgm:prSet phldrT="[Texto]" custT="1"/>
      <dgm:spPr>
        <a:ln>
          <a:solidFill>
            <a:srgbClr val="002060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ES" sz="2100" b="0" dirty="0"/>
            <a:t>DISINFECTANTS</a:t>
          </a:r>
        </a:p>
      </dgm:t>
    </dgm:pt>
    <dgm:pt modelId="{B07DE6DB-6721-426E-8334-26FC1C217565}" type="parTrans" cxnId="{39E5A27B-BE00-419C-ABEF-85545A4AE903}">
      <dgm:prSet/>
      <dgm:spPr/>
      <dgm:t>
        <a:bodyPr/>
        <a:lstStyle/>
        <a:p>
          <a:endParaRPr lang="es-ES" sz="2100" b="0"/>
        </a:p>
      </dgm:t>
    </dgm:pt>
    <dgm:pt modelId="{F5F463C1-5738-4E16-8DEE-1011D37FDB89}" type="sibTrans" cxnId="{39E5A27B-BE00-419C-ABEF-85545A4AE903}">
      <dgm:prSet/>
      <dgm:spPr>
        <a:ln>
          <a:solidFill>
            <a:srgbClr val="002060"/>
          </a:solidFill>
        </a:ln>
      </dgm:spPr>
      <dgm:t>
        <a:bodyPr/>
        <a:lstStyle/>
        <a:p>
          <a:endParaRPr lang="es-ES" sz="2100" b="0"/>
        </a:p>
      </dgm:t>
    </dgm:pt>
    <dgm:pt modelId="{96E8B7C8-904B-4371-859B-FDD58384DB15}">
      <dgm:prSet phldrT="[Texto]" custT="1"/>
      <dgm:spPr>
        <a:ln>
          <a:solidFill>
            <a:srgbClr val="002060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ES" sz="2100" b="0" dirty="0"/>
            <a:t>CLEANING PROCEDURE</a:t>
          </a:r>
        </a:p>
      </dgm:t>
    </dgm:pt>
    <dgm:pt modelId="{9DC117E8-E398-46F5-9113-E5E05C2B9AA8}" type="parTrans" cxnId="{28B6870F-3895-4933-BD8B-817B60D2087D}">
      <dgm:prSet/>
      <dgm:spPr/>
      <dgm:t>
        <a:bodyPr/>
        <a:lstStyle/>
        <a:p>
          <a:endParaRPr lang="es-ES" sz="2100" b="0"/>
        </a:p>
      </dgm:t>
    </dgm:pt>
    <dgm:pt modelId="{0F6AAC99-C0BF-4DF0-896B-DA72B0F6183D}" type="sibTrans" cxnId="{28B6870F-3895-4933-BD8B-817B60D2087D}">
      <dgm:prSet/>
      <dgm:spPr>
        <a:ln>
          <a:solidFill>
            <a:srgbClr val="002060"/>
          </a:solidFill>
        </a:ln>
      </dgm:spPr>
      <dgm:t>
        <a:bodyPr/>
        <a:lstStyle/>
        <a:p>
          <a:endParaRPr lang="es-ES" sz="2100" b="0"/>
        </a:p>
      </dgm:t>
    </dgm:pt>
    <dgm:pt modelId="{97BB55B3-5B05-4AA2-BB8D-D2D1568190A7}">
      <dgm:prSet phldrT="[Texto]" custT="1"/>
      <dgm:spPr>
        <a:effectLst>
          <a:glow rad="635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ES" sz="2100" b="0" dirty="0"/>
            <a:t>CLEANING INTERVALS</a:t>
          </a:r>
        </a:p>
      </dgm:t>
    </dgm:pt>
    <dgm:pt modelId="{8C835741-9322-407F-93C6-F353AB4A8C66}" type="parTrans" cxnId="{AD57BBFE-5F8B-4A91-B892-439E768788E2}">
      <dgm:prSet/>
      <dgm:spPr/>
      <dgm:t>
        <a:bodyPr/>
        <a:lstStyle/>
        <a:p>
          <a:endParaRPr lang="es-ES" sz="2100" b="0"/>
        </a:p>
      </dgm:t>
    </dgm:pt>
    <dgm:pt modelId="{8F580EAB-82C4-4B3A-996F-BA4189D526BA}" type="sibTrans" cxnId="{AD57BBFE-5F8B-4A91-B892-439E768788E2}">
      <dgm:prSet/>
      <dgm:spPr>
        <a:ln>
          <a:solidFill>
            <a:srgbClr val="002060"/>
          </a:solidFill>
        </a:ln>
      </dgm:spPr>
      <dgm:t>
        <a:bodyPr/>
        <a:lstStyle/>
        <a:p>
          <a:endParaRPr lang="es-ES" sz="2100" b="0"/>
        </a:p>
      </dgm:t>
    </dgm:pt>
    <dgm:pt modelId="{156E836B-1BE3-4C87-B748-DCDE545BC98F}">
      <dgm:prSet phldrT="[Texto]" custT="1"/>
      <dgm:spPr>
        <a:effectLst>
          <a:glow rad="635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ES" sz="2100" b="0" dirty="0"/>
            <a:t>CONTROLS TO BE PERFORMED AND MONITORING THE RESULTS</a:t>
          </a:r>
        </a:p>
      </dgm:t>
    </dgm:pt>
    <dgm:pt modelId="{0F326B99-2339-4658-B4AB-C903EEE5B9FE}" type="parTrans" cxnId="{422A45CD-310F-4E38-8378-A47C7504BE3A}">
      <dgm:prSet/>
      <dgm:spPr/>
      <dgm:t>
        <a:bodyPr/>
        <a:lstStyle/>
        <a:p>
          <a:endParaRPr lang="es-ES" sz="2100" b="0"/>
        </a:p>
      </dgm:t>
    </dgm:pt>
    <dgm:pt modelId="{5F933A5C-AD7A-4BE3-BB8E-A32279503279}" type="sibTrans" cxnId="{422A45CD-310F-4E38-8378-A47C7504BE3A}">
      <dgm:prSet/>
      <dgm:spPr>
        <a:ln>
          <a:solidFill>
            <a:srgbClr val="002060"/>
          </a:solidFill>
        </a:ln>
      </dgm:spPr>
      <dgm:t>
        <a:bodyPr/>
        <a:lstStyle/>
        <a:p>
          <a:endParaRPr lang="es-ES" sz="2100" b="0"/>
        </a:p>
      </dgm:t>
    </dgm:pt>
    <dgm:pt modelId="{68881F36-940A-4284-AADC-04B26AB1E4D9}" type="pres">
      <dgm:prSet presAssocID="{D5239ACA-6577-48EB-839A-F7C45172494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AE48B3-DD7A-4DDB-89C5-94FA30457E2D}" type="pres">
      <dgm:prSet presAssocID="{B03383BA-711C-4242-8EC1-70BBC84EBE69}" presName="centerShape" presStyleLbl="node0" presStyleIdx="0" presStyleCnt="1" custScaleX="125336" custScaleY="118686" custLinFactNeighborX="808"/>
      <dgm:spPr/>
    </dgm:pt>
    <dgm:pt modelId="{62B99C18-FB12-4BF6-9B6C-59636571CA44}" type="pres">
      <dgm:prSet presAssocID="{121FC8E1-7169-4782-91E6-B28D5F95042B}" presName="node" presStyleLbl="node1" presStyleIdx="0" presStyleCnt="4" custScaleX="167121">
        <dgm:presLayoutVars>
          <dgm:bulletEnabled val="1"/>
        </dgm:presLayoutVars>
      </dgm:prSet>
      <dgm:spPr>
        <a:prstGeom prst="roundRect">
          <a:avLst/>
        </a:prstGeom>
      </dgm:spPr>
    </dgm:pt>
    <dgm:pt modelId="{6AA9779D-04E4-4C8F-A6A8-E6B5C7F4E731}" type="pres">
      <dgm:prSet presAssocID="{121FC8E1-7169-4782-91E6-B28D5F95042B}" presName="dummy" presStyleCnt="0"/>
      <dgm:spPr/>
    </dgm:pt>
    <dgm:pt modelId="{8ED1B522-0FBE-4773-8A05-B4E822C54B3D}" type="pres">
      <dgm:prSet presAssocID="{F5F463C1-5738-4E16-8DEE-1011D37FDB89}" presName="sibTrans" presStyleLbl="sibTrans2D1" presStyleIdx="0" presStyleCnt="4"/>
      <dgm:spPr/>
    </dgm:pt>
    <dgm:pt modelId="{96B38BB6-5974-49FB-A4D7-1F90E5B661D7}" type="pres">
      <dgm:prSet presAssocID="{96E8B7C8-904B-4371-859B-FDD58384DB15}" presName="node" presStyleLbl="node1" presStyleIdx="1" presStyleCnt="4" custScaleX="148469" custRadScaleRad="118419">
        <dgm:presLayoutVars>
          <dgm:bulletEnabled val="1"/>
        </dgm:presLayoutVars>
      </dgm:prSet>
      <dgm:spPr>
        <a:prstGeom prst="roundRect">
          <a:avLst/>
        </a:prstGeom>
      </dgm:spPr>
    </dgm:pt>
    <dgm:pt modelId="{8067B0F3-13C3-4EB6-B869-23B500C0C7BD}" type="pres">
      <dgm:prSet presAssocID="{96E8B7C8-904B-4371-859B-FDD58384DB15}" presName="dummy" presStyleCnt="0"/>
      <dgm:spPr/>
    </dgm:pt>
    <dgm:pt modelId="{90D29550-0EA5-437B-B9AD-6BDF120A25CE}" type="pres">
      <dgm:prSet presAssocID="{0F6AAC99-C0BF-4DF0-896B-DA72B0F6183D}" presName="sibTrans" presStyleLbl="sibTrans2D1" presStyleIdx="1" presStyleCnt="4"/>
      <dgm:spPr/>
    </dgm:pt>
    <dgm:pt modelId="{E252941B-B07B-44CD-A39A-00E606878BF8}" type="pres">
      <dgm:prSet presAssocID="{97BB55B3-5B05-4AA2-BB8D-D2D1568190A7}" presName="node" presStyleLbl="node1" presStyleIdx="2" presStyleCnt="4" custScaleX="151135">
        <dgm:presLayoutVars>
          <dgm:bulletEnabled val="1"/>
        </dgm:presLayoutVars>
      </dgm:prSet>
      <dgm:spPr>
        <a:prstGeom prst="roundRect">
          <a:avLst/>
        </a:prstGeom>
      </dgm:spPr>
    </dgm:pt>
    <dgm:pt modelId="{0859059B-C462-46BC-9EE1-E9C6F90213B1}" type="pres">
      <dgm:prSet presAssocID="{97BB55B3-5B05-4AA2-BB8D-D2D1568190A7}" presName="dummy" presStyleCnt="0"/>
      <dgm:spPr/>
    </dgm:pt>
    <dgm:pt modelId="{96855D87-F5A2-4DFD-BE75-1B557B2E0C97}" type="pres">
      <dgm:prSet presAssocID="{8F580EAB-82C4-4B3A-996F-BA4189D526BA}" presName="sibTrans" presStyleLbl="sibTrans2D1" presStyleIdx="2" presStyleCnt="4"/>
      <dgm:spPr/>
    </dgm:pt>
    <dgm:pt modelId="{18059114-EE92-4213-8690-447639B38813}" type="pres">
      <dgm:prSet presAssocID="{156E836B-1BE3-4C87-B748-DCDE545BC98F}" presName="node" presStyleLbl="node1" presStyleIdx="3" presStyleCnt="4" custScaleX="186760" custRadScaleRad="123945">
        <dgm:presLayoutVars>
          <dgm:bulletEnabled val="1"/>
        </dgm:presLayoutVars>
      </dgm:prSet>
      <dgm:spPr>
        <a:prstGeom prst="roundRect">
          <a:avLst/>
        </a:prstGeom>
      </dgm:spPr>
    </dgm:pt>
    <dgm:pt modelId="{3E819E5A-CA18-4C63-98F8-96F19C4FB26A}" type="pres">
      <dgm:prSet presAssocID="{156E836B-1BE3-4C87-B748-DCDE545BC98F}" presName="dummy" presStyleCnt="0"/>
      <dgm:spPr/>
    </dgm:pt>
    <dgm:pt modelId="{DE622684-5E5E-447E-9377-FAB3C0AB8EB5}" type="pres">
      <dgm:prSet presAssocID="{5F933A5C-AD7A-4BE3-BB8E-A32279503279}" presName="sibTrans" presStyleLbl="sibTrans2D1" presStyleIdx="3" presStyleCnt="4"/>
      <dgm:spPr/>
    </dgm:pt>
  </dgm:ptLst>
  <dgm:cxnLst>
    <dgm:cxn modelId="{28B6870F-3895-4933-BD8B-817B60D2087D}" srcId="{B03383BA-711C-4242-8EC1-70BBC84EBE69}" destId="{96E8B7C8-904B-4371-859B-FDD58384DB15}" srcOrd="1" destOrd="0" parTransId="{9DC117E8-E398-46F5-9113-E5E05C2B9AA8}" sibTransId="{0F6AAC99-C0BF-4DF0-896B-DA72B0F6183D}"/>
    <dgm:cxn modelId="{57202F25-9110-4173-864D-62C5EA1594B1}" srcId="{D5239ACA-6577-48EB-839A-F7C45172494F}" destId="{B03383BA-711C-4242-8EC1-70BBC84EBE69}" srcOrd="0" destOrd="0" parTransId="{C382BD16-A3E4-48F3-BFEC-E05314CF08A6}" sibTransId="{52945465-6439-473D-A401-F59FCC9DBC49}"/>
    <dgm:cxn modelId="{C507AE32-2F62-4BC9-8829-5FD32AA8DAFF}" type="presOf" srcId="{8F580EAB-82C4-4B3A-996F-BA4189D526BA}" destId="{96855D87-F5A2-4DFD-BE75-1B557B2E0C97}" srcOrd="0" destOrd="0" presId="urn:microsoft.com/office/officeart/2005/8/layout/radial6"/>
    <dgm:cxn modelId="{FAA9CC4B-E69B-452A-9C72-CAC67D9A6693}" type="presOf" srcId="{B03383BA-711C-4242-8EC1-70BBC84EBE69}" destId="{7BAE48B3-DD7A-4DDB-89C5-94FA30457E2D}" srcOrd="0" destOrd="0" presId="urn:microsoft.com/office/officeart/2005/8/layout/radial6"/>
    <dgm:cxn modelId="{3D15036D-CD82-41FA-92EB-D0B03CC39E1C}" type="presOf" srcId="{96E8B7C8-904B-4371-859B-FDD58384DB15}" destId="{96B38BB6-5974-49FB-A4D7-1F90E5B661D7}" srcOrd="0" destOrd="0" presId="urn:microsoft.com/office/officeart/2005/8/layout/radial6"/>
    <dgm:cxn modelId="{D734E277-2386-44D2-8E46-AA7D6ED2E259}" type="presOf" srcId="{5F933A5C-AD7A-4BE3-BB8E-A32279503279}" destId="{DE622684-5E5E-447E-9377-FAB3C0AB8EB5}" srcOrd="0" destOrd="0" presId="urn:microsoft.com/office/officeart/2005/8/layout/radial6"/>
    <dgm:cxn modelId="{9C16B378-A70A-4CFD-9AD8-46CE8A35296D}" type="presOf" srcId="{0F6AAC99-C0BF-4DF0-896B-DA72B0F6183D}" destId="{90D29550-0EA5-437B-B9AD-6BDF120A25CE}" srcOrd="0" destOrd="0" presId="urn:microsoft.com/office/officeart/2005/8/layout/radial6"/>
    <dgm:cxn modelId="{39E5A27B-BE00-419C-ABEF-85545A4AE903}" srcId="{B03383BA-711C-4242-8EC1-70BBC84EBE69}" destId="{121FC8E1-7169-4782-91E6-B28D5F95042B}" srcOrd="0" destOrd="0" parTransId="{B07DE6DB-6721-426E-8334-26FC1C217565}" sibTransId="{F5F463C1-5738-4E16-8DEE-1011D37FDB89}"/>
    <dgm:cxn modelId="{E7C3F0BD-F531-4C31-98CD-39B1D5F3A3CF}" type="presOf" srcId="{156E836B-1BE3-4C87-B748-DCDE545BC98F}" destId="{18059114-EE92-4213-8690-447639B38813}" srcOrd="0" destOrd="0" presId="urn:microsoft.com/office/officeart/2005/8/layout/radial6"/>
    <dgm:cxn modelId="{A127ABC1-EF85-4B1F-87A2-D9F27D881BFE}" type="presOf" srcId="{D5239ACA-6577-48EB-839A-F7C45172494F}" destId="{68881F36-940A-4284-AADC-04B26AB1E4D9}" srcOrd="0" destOrd="0" presId="urn:microsoft.com/office/officeart/2005/8/layout/radial6"/>
    <dgm:cxn modelId="{E0D2D0CB-F979-45D4-A411-1AF75205ADB6}" type="presOf" srcId="{121FC8E1-7169-4782-91E6-B28D5F95042B}" destId="{62B99C18-FB12-4BF6-9B6C-59636571CA44}" srcOrd="0" destOrd="0" presId="urn:microsoft.com/office/officeart/2005/8/layout/radial6"/>
    <dgm:cxn modelId="{422A45CD-310F-4E38-8378-A47C7504BE3A}" srcId="{B03383BA-711C-4242-8EC1-70BBC84EBE69}" destId="{156E836B-1BE3-4C87-B748-DCDE545BC98F}" srcOrd="3" destOrd="0" parTransId="{0F326B99-2339-4658-B4AB-C903EEE5B9FE}" sibTransId="{5F933A5C-AD7A-4BE3-BB8E-A32279503279}"/>
    <dgm:cxn modelId="{A8D321DE-A92C-47C4-8CA3-507C611ECDCC}" type="presOf" srcId="{97BB55B3-5B05-4AA2-BB8D-D2D1568190A7}" destId="{E252941B-B07B-44CD-A39A-00E606878BF8}" srcOrd="0" destOrd="0" presId="urn:microsoft.com/office/officeart/2005/8/layout/radial6"/>
    <dgm:cxn modelId="{4D2E48F8-B009-4D16-A913-B296FED75D80}" type="presOf" srcId="{F5F463C1-5738-4E16-8DEE-1011D37FDB89}" destId="{8ED1B522-0FBE-4773-8A05-B4E822C54B3D}" srcOrd="0" destOrd="0" presId="urn:microsoft.com/office/officeart/2005/8/layout/radial6"/>
    <dgm:cxn modelId="{AD57BBFE-5F8B-4A91-B892-439E768788E2}" srcId="{B03383BA-711C-4242-8EC1-70BBC84EBE69}" destId="{97BB55B3-5B05-4AA2-BB8D-D2D1568190A7}" srcOrd="2" destOrd="0" parTransId="{8C835741-9322-407F-93C6-F353AB4A8C66}" sibTransId="{8F580EAB-82C4-4B3A-996F-BA4189D526BA}"/>
    <dgm:cxn modelId="{291B2AF8-EEE8-4405-BCFD-5CC105D11AC6}" type="presParOf" srcId="{68881F36-940A-4284-AADC-04B26AB1E4D9}" destId="{7BAE48B3-DD7A-4DDB-89C5-94FA30457E2D}" srcOrd="0" destOrd="0" presId="urn:microsoft.com/office/officeart/2005/8/layout/radial6"/>
    <dgm:cxn modelId="{8ABF9216-369A-4FF2-B701-944FE9CABA44}" type="presParOf" srcId="{68881F36-940A-4284-AADC-04B26AB1E4D9}" destId="{62B99C18-FB12-4BF6-9B6C-59636571CA44}" srcOrd="1" destOrd="0" presId="urn:microsoft.com/office/officeart/2005/8/layout/radial6"/>
    <dgm:cxn modelId="{2A3E0C44-5486-4F83-91EB-D137871642FC}" type="presParOf" srcId="{68881F36-940A-4284-AADC-04B26AB1E4D9}" destId="{6AA9779D-04E4-4C8F-A6A8-E6B5C7F4E731}" srcOrd="2" destOrd="0" presId="urn:microsoft.com/office/officeart/2005/8/layout/radial6"/>
    <dgm:cxn modelId="{66ABFA1E-2C84-48BA-8650-5185A6CA8AC5}" type="presParOf" srcId="{68881F36-940A-4284-AADC-04B26AB1E4D9}" destId="{8ED1B522-0FBE-4773-8A05-B4E822C54B3D}" srcOrd="3" destOrd="0" presId="urn:microsoft.com/office/officeart/2005/8/layout/radial6"/>
    <dgm:cxn modelId="{F0920552-C358-466E-A763-E29DA5107461}" type="presParOf" srcId="{68881F36-940A-4284-AADC-04B26AB1E4D9}" destId="{96B38BB6-5974-49FB-A4D7-1F90E5B661D7}" srcOrd="4" destOrd="0" presId="urn:microsoft.com/office/officeart/2005/8/layout/radial6"/>
    <dgm:cxn modelId="{6D33FC25-D17E-44CB-9092-24CCFE6CA456}" type="presParOf" srcId="{68881F36-940A-4284-AADC-04B26AB1E4D9}" destId="{8067B0F3-13C3-4EB6-B869-23B500C0C7BD}" srcOrd="5" destOrd="0" presId="urn:microsoft.com/office/officeart/2005/8/layout/radial6"/>
    <dgm:cxn modelId="{0EED14F4-F137-4601-9EEA-A4D2AA373E2A}" type="presParOf" srcId="{68881F36-940A-4284-AADC-04B26AB1E4D9}" destId="{90D29550-0EA5-437B-B9AD-6BDF120A25CE}" srcOrd="6" destOrd="0" presId="urn:microsoft.com/office/officeart/2005/8/layout/radial6"/>
    <dgm:cxn modelId="{009B4BFF-F7D8-4D2A-99F0-F3BF9B5E40E9}" type="presParOf" srcId="{68881F36-940A-4284-AADC-04B26AB1E4D9}" destId="{E252941B-B07B-44CD-A39A-00E606878BF8}" srcOrd="7" destOrd="0" presId="urn:microsoft.com/office/officeart/2005/8/layout/radial6"/>
    <dgm:cxn modelId="{ACE29A7D-1AE8-4357-9C48-2E511D646825}" type="presParOf" srcId="{68881F36-940A-4284-AADC-04B26AB1E4D9}" destId="{0859059B-C462-46BC-9EE1-E9C6F90213B1}" srcOrd="8" destOrd="0" presId="urn:microsoft.com/office/officeart/2005/8/layout/radial6"/>
    <dgm:cxn modelId="{EC58961D-22D4-4215-AD6A-64E6044B8D70}" type="presParOf" srcId="{68881F36-940A-4284-AADC-04B26AB1E4D9}" destId="{96855D87-F5A2-4DFD-BE75-1B557B2E0C97}" srcOrd="9" destOrd="0" presId="urn:microsoft.com/office/officeart/2005/8/layout/radial6"/>
    <dgm:cxn modelId="{80E7B68D-4254-4DCD-AC85-3D431BAC88BB}" type="presParOf" srcId="{68881F36-940A-4284-AADC-04B26AB1E4D9}" destId="{18059114-EE92-4213-8690-447639B38813}" srcOrd="10" destOrd="0" presId="urn:microsoft.com/office/officeart/2005/8/layout/radial6"/>
    <dgm:cxn modelId="{BE050ED7-1791-4DF7-AA78-B4101A7064F0}" type="presParOf" srcId="{68881F36-940A-4284-AADC-04B26AB1E4D9}" destId="{3E819E5A-CA18-4C63-98F8-96F19C4FB26A}" srcOrd="11" destOrd="0" presId="urn:microsoft.com/office/officeart/2005/8/layout/radial6"/>
    <dgm:cxn modelId="{15B81B35-62F5-407B-89E9-3802585CA2F3}" type="presParOf" srcId="{68881F36-940A-4284-AADC-04B26AB1E4D9}" destId="{DE622684-5E5E-447E-9377-FAB3C0AB8EB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0DA9486-7CD5-4945-B014-1D3669EDD77A}" type="doc">
      <dgm:prSet loTypeId="urn:microsoft.com/office/officeart/2005/8/layout/hList6" loCatId="list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FC785604-6140-4FA3-B871-3136199BDABC}">
      <dgm:prSet phldrT="[Texto]" custT="1"/>
      <dgm:spPr>
        <a:solidFill>
          <a:schemeClr val="accent4">
            <a:lumMod val="60000"/>
            <a:lumOff val="40000"/>
          </a:schemeClr>
        </a:soli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en-GB" sz="2400" b="0" noProof="0" dirty="0">
              <a:solidFill>
                <a:schemeClr val="tx1"/>
              </a:solidFill>
            </a:rPr>
            <a:t>The </a:t>
          </a:r>
          <a:r>
            <a:rPr lang="en-GB" sz="2400" b="1" noProof="0" dirty="0">
              <a:solidFill>
                <a:schemeClr val="tx1"/>
              </a:solidFill>
            </a:rPr>
            <a:t>influence between manufacturing and cleaning </a:t>
          </a:r>
          <a:r>
            <a:rPr lang="en-GB" sz="2400" b="0" noProof="0" dirty="0">
              <a:solidFill>
                <a:schemeClr val="tx1"/>
              </a:solidFill>
            </a:rPr>
            <a:t>should be taken into account </a:t>
          </a:r>
          <a:r>
            <a:rPr lang="en-GB" sz="2400" b="0" i="1" u="sng" noProof="0" dirty="0">
              <a:solidFill>
                <a:schemeClr val="tx1"/>
              </a:solidFill>
            </a:rPr>
            <a:t>to define dirty time </a:t>
          </a:r>
          <a:r>
            <a:rPr lang="en-GB" sz="2400" b="0" noProof="0" dirty="0">
              <a:solidFill>
                <a:schemeClr val="tx1"/>
              </a:solidFill>
            </a:rPr>
            <a:t>for cleaning procedures</a:t>
          </a:r>
        </a:p>
      </dgm:t>
    </dgm:pt>
    <dgm:pt modelId="{F9E9D339-1A45-44BF-A983-6662EC8BED30}" type="parTrans" cxnId="{BD36B6D4-D747-4E6C-BC35-ECF8DB859BDA}">
      <dgm:prSet/>
      <dgm:spPr/>
      <dgm:t>
        <a:bodyPr/>
        <a:lstStyle/>
        <a:p>
          <a:endParaRPr lang="es-ES" sz="2400" b="0"/>
        </a:p>
      </dgm:t>
    </dgm:pt>
    <dgm:pt modelId="{91765728-DB24-4405-B7EF-E4EC5C63F417}" type="sibTrans" cxnId="{BD36B6D4-D747-4E6C-BC35-ECF8DB859BDA}">
      <dgm:prSet/>
      <dgm:spPr/>
      <dgm:t>
        <a:bodyPr/>
        <a:lstStyle/>
        <a:p>
          <a:endParaRPr lang="es-ES" sz="2400" b="0"/>
        </a:p>
      </dgm:t>
    </dgm:pt>
    <dgm:pt modelId="{49901F33-4940-4223-B749-002FF8CA1038}">
      <dgm:prSet phldrT="[Texto]" custT="1"/>
      <dgm:spPr>
        <a:solidFill>
          <a:schemeClr val="accent1">
            <a:lumMod val="75000"/>
          </a:schemeClr>
        </a:soli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en-GB" sz="2400" b="0" noProof="0" dirty="0">
              <a:solidFill>
                <a:schemeClr val="tx1"/>
              </a:solidFill>
            </a:rPr>
            <a:t>The </a:t>
          </a:r>
          <a:r>
            <a:rPr lang="en-GB" sz="2400" b="1" noProof="0" dirty="0">
              <a:solidFill>
                <a:schemeClr val="tx1"/>
              </a:solidFill>
            </a:rPr>
            <a:t>influence between cleaning and use </a:t>
          </a:r>
          <a:r>
            <a:rPr lang="en-GB" sz="2400" b="0" noProof="0" dirty="0">
              <a:solidFill>
                <a:schemeClr val="tx1"/>
              </a:solidFill>
            </a:rPr>
            <a:t>should be taken into account </a:t>
          </a:r>
          <a:r>
            <a:rPr lang="en-GB" sz="2400" b="0" i="1" u="sng" noProof="0" dirty="0">
              <a:solidFill>
                <a:schemeClr val="tx1"/>
              </a:solidFill>
            </a:rPr>
            <a:t>to define clean hold times </a:t>
          </a:r>
          <a:r>
            <a:rPr lang="en-GB" sz="2400" b="0" noProof="0" dirty="0">
              <a:solidFill>
                <a:schemeClr val="tx1"/>
              </a:solidFill>
            </a:rPr>
            <a:t>for cleaning procedures</a:t>
          </a:r>
        </a:p>
      </dgm:t>
    </dgm:pt>
    <dgm:pt modelId="{21179DDC-BE98-4F62-8C7B-819798C159F6}" type="parTrans" cxnId="{5344101A-AE67-4750-BF58-85AA1C33229E}">
      <dgm:prSet/>
      <dgm:spPr/>
      <dgm:t>
        <a:bodyPr/>
        <a:lstStyle/>
        <a:p>
          <a:endParaRPr lang="es-ES" sz="2400" b="0"/>
        </a:p>
      </dgm:t>
    </dgm:pt>
    <dgm:pt modelId="{6B47DBBA-E7A8-4E40-95DA-E5E2D75790E8}" type="sibTrans" cxnId="{5344101A-AE67-4750-BF58-85AA1C33229E}">
      <dgm:prSet/>
      <dgm:spPr/>
      <dgm:t>
        <a:bodyPr/>
        <a:lstStyle/>
        <a:p>
          <a:endParaRPr lang="es-ES" sz="2400" b="0"/>
        </a:p>
      </dgm:t>
    </dgm:pt>
    <dgm:pt modelId="{725D5F2A-6D3D-430D-9330-AFC0407E78B6}" type="pres">
      <dgm:prSet presAssocID="{C0DA9486-7CD5-4945-B014-1D3669EDD77A}" presName="Name0" presStyleCnt="0">
        <dgm:presLayoutVars>
          <dgm:dir/>
          <dgm:resizeHandles val="exact"/>
        </dgm:presLayoutVars>
      </dgm:prSet>
      <dgm:spPr/>
    </dgm:pt>
    <dgm:pt modelId="{93CAC107-E88D-4E32-A371-4D9585C70B05}" type="pres">
      <dgm:prSet presAssocID="{FC785604-6140-4FA3-B871-3136199BDABC}" presName="node" presStyleLbl="node1" presStyleIdx="0" presStyleCnt="2" custLinFactNeighborX="24178" custLinFactNeighborY="-11365">
        <dgm:presLayoutVars>
          <dgm:bulletEnabled val="1"/>
        </dgm:presLayoutVars>
      </dgm:prSet>
      <dgm:spPr/>
    </dgm:pt>
    <dgm:pt modelId="{D4AD7B1A-A426-4FC3-A817-6DEB3C61BE32}" type="pres">
      <dgm:prSet presAssocID="{91765728-DB24-4405-B7EF-E4EC5C63F417}" presName="sibTrans" presStyleCnt="0"/>
      <dgm:spPr/>
    </dgm:pt>
    <dgm:pt modelId="{70C83726-6594-4AD5-B849-14C186106782}" type="pres">
      <dgm:prSet presAssocID="{49901F33-4940-4223-B749-002FF8CA1038}" presName="node" presStyleLbl="node1" presStyleIdx="1" presStyleCnt="2" custLinFactNeighborX="-72016" custLinFactNeighborY="-624">
        <dgm:presLayoutVars>
          <dgm:bulletEnabled val="1"/>
        </dgm:presLayoutVars>
      </dgm:prSet>
      <dgm:spPr/>
    </dgm:pt>
  </dgm:ptLst>
  <dgm:cxnLst>
    <dgm:cxn modelId="{5344101A-AE67-4750-BF58-85AA1C33229E}" srcId="{C0DA9486-7CD5-4945-B014-1D3669EDD77A}" destId="{49901F33-4940-4223-B749-002FF8CA1038}" srcOrd="1" destOrd="0" parTransId="{21179DDC-BE98-4F62-8C7B-819798C159F6}" sibTransId="{6B47DBBA-E7A8-4E40-95DA-E5E2D75790E8}"/>
    <dgm:cxn modelId="{E7D6A21C-BBC1-4F3D-88A8-D3B75CD75908}" type="presOf" srcId="{C0DA9486-7CD5-4945-B014-1D3669EDD77A}" destId="{725D5F2A-6D3D-430D-9330-AFC0407E78B6}" srcOrd="0" destOrd="0" presId="urn:microsoft.com/office/officeart/2005/8/layout/hList6"/>
    <dgm:cxn modelId="{348240C0-5CB2-4EB1-A9F8-1A02403FEA85}" type="presOf" srcId="{49901F33-4940-4223-B749-002FF8CA1038}" destId="{70C83726-6594-4AD5-B849-14C186106782}" srcOrd="0" destOrd="0" presId="urn:microsoft.com/office/officeart/2005/8/layout/hList6"/>
    <dgm:cxn modelId="{BD36B6D4-D747-4E6C-BC35-ECF8DB859BDA}" srcId="{C0DA9486-7CD5-4945-B014-1D3669EDD77A}" destId="{FC785604-6140-4FA3-B871-3136199BDABC}" srcOrd="0" destOrd="0" parTransId="{F9E9D339-1A45-44BF-A983-6662EC8BED30}" sibTransId="{91765728-DB24-4405-B7EF-E4EC5C63F417}"/>
    <dgm:cxn modelId="{F48AB3D8-BC51-4EBE-BD9A-D770DEB23834}" type="presOf" srcId="{FC785604-6140-4FA3-B871-3136199BDABC}" destId="{93CAC107-E88D-4E32-A371-4D9585C70B05}" srcOrd="0" destOrd="0" presId="urn:microsoft.com/office/officeart/2005/8/layout/hList6"/>
    <dgm:cxn modelId="{B135D469-E79E-4CDF-9D8C-FC68922046ED}" type="presParOf" srcId="{725D5F2A-6D3D-430D-9330-AFC0407E78B6}" destId="{93CAC107-E88D-4E32-A371-4D9585C70B05}" srcOrd="0" destOrd="0" presId="urn:microsoft.com/office/officeart/2005/8/layout/hList6"/>
    <dgm:cxn modelId="{B95779ED-E2CC-4AA0-9AE9-B9508EA081EF}" type="presParOf" srcId="{725D5F2A-6D3D-430D-9330-AFC0407E78B6}" destId="{D4AD7B1A-A426-4FC3-A817-6DEB3C61BE32}" srcOrd="1" destOrd="0" presId="urn:microsoft.com/office/officeart/2005/8/layout/hList6"/>
    <dgm:cxn modelId="{25506A14-FA00-4A15-8199-6035C199AF3C}" type="presParOf" srcId="{725D5F2A-6D3D-430D-9330-AFC0407E78B6}" destId="{70C83726-6594-4AD5-B849-14C18610678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C6A6C70-F58D-4629-9618-09C2862091B5}" type="doc">
      <dgm:prSet loTypeId="urn:microsoft.com/office/officeart/2005/8/layout/arrow3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387C0F5E-5C07-446A-89B8-EE14F6FE6D3A}">
      <dgm:prSet phldrT="[Texto]" custT="1"/>
      <dgm:spPr/>
      <dgm:t>
        <a:bodyPr/>
        <a:lstStyle/>
        <a:p>
          <a:r>
            <a:rPr lang="en-GB" sz="2400" dirty="0"/>
            <a:t>The selection of an adequate biocide to disinfect surfaces of aseptic zones is not easy</a:t>
          </a:r>
          <a:endParaRPr lang="es-ES" sz="2400" dirty="0"/>
        </a:p>
      </dgm:t>
    </dgm:pt>
    <dgm:pt modelId="{D0365008-752F-4CCC-8890-ECB4E63E7F89}" type="parTrans" cxnId="{FB243AED-6EC3-4406-97E9-C35D27F4346D}">
      <dgm:prSet/>
      <dgm:spPr/>
      <dgm:t>
        <a:bodyPr/>
        <a:lstStyle/>
        <a:p>
          <a:endParaRPr lang="es-ES" sz="2400"/>
        </a:p>
      </dgm:t>
    </dgm:pt>
    <dgm:pt modelId="{1F80942E-9D13-4A4D-ADE7-13F87477A75E}" type="sibTrans" cxnId="{FB243AED-6EC3-4406-97E9-C35D27F4346D}">
      <dgm:prSet/>
      <dgm:spPr/>
      <dgm:t>
        <a:bodyPr/>
        <a:lstStyle/>
        <a:p>
          <a:endParaRPr lang="es-ES" sz="2400"/>
        </a:p>
      </dgm:t>
    </dgm:pt>
    <dgm:pt modelId="{8C2AD989-99F5-438E-9F58-658E01E6F069}">
      <dgm:prSet phldrT="[Texto]" custT="1"/>
      <dgm:spPr/>
      <dgm:t>
        <a:bodyPr/>
        <a:lstStyle/>
        <a:p>
          <a:r>
            <a:rPr lang="en-GB" sz="2400" dirty="0"/>
            <a:t>Depending on the type of product, the grade of the zone and the risks, different biocides can be used</a:t>
          </a:r>
          <a:endParaRPr lang="es-ES" sz="2400" dirty="0"/>
        </a:p>
      </dgm:t>
    </dgm:pt>
    <dgm:pt modelId="{E7AEE8BC-5923-47E9-B916-586D2908346C}" type="parTrans" cxnId="{863BF28B-B76E-469E-A5AF-02D06EF1B80A}">
      <dgm:prSet/>
      <dgm:spPr/>
      <dgm:t>
        <a:bodyPr/>
        <a:lstStyle/>
        <a:p>
          <a:endParaRPr lang="es-ES" sz="2400"/>
        </a:p>
      </dgm:t>
    </dgm:pt>
    <dgm:pt modelId="{4F7D046A-5748-4672-B3E9-F2721A7FC56D}" type="sibTrans" cxnId="{863BF28B-B76E-469E-A5AF-02D06EF1B80A}">
      <dgm:prSet/>
      <dgm:spPr/>
      <dgm:t>
        <a:bodyPr/>
        <a:lstStyle/>
        <a:p>
          <a:endParaRPr lang="es-ES" sz="2400"/>
        </a:p>
      </dgm:t>
    </dgm:pt>
    <dgm:pt modelId="{05C3F069-8381-4441-82AE-459BA4D39929}" type="pres">
      <dgm:prSet presAssocID="{FC6A6C70-F58D-4629-9618-09C2862091B5}" presName="compositeShape" presStyleCnt="0">
        <dgm:presLayoutVars>
          <dgm:chMax val="2"/>
          <dgm:dir/>
          <dgm:resizeHandles val="exact"/>
        </dgm:presLayoutVars>
      </dgm:prSet>
      <dgm:spPr/>
    </dgm:pt>
    <dgm:pt modelId="{F2253CAD-DD7F-4C6A-B61A-42B85438AE80}" type="pres">
      <dgm:prSet presAssocID="{FC6A6C70-F58D-4629-9618-09C2862091B5}" presName="divider" presStyleLbl="fgShp" presStyleIdx="0" presStyleCnt="1"/>
      <dgm:spPr>
        <a:ln>
          <a:solidFill>
            <a:srgbClr val="002060"/>
          </a:solidFill>
        </a:ln>
      </dgm:spPr>
    </dgm:pt>
    <dgm:pt modelId="{F7271251-7260-43DE-AAA8-3DC5E0E882C5}" type="pres">
      <dgm:prSet presAssocID="{387C0F5E-5C07-446A-89B8-EE14F6FE6D3A}" presName="downArrow" presStyleLbl="node1" presStyleIdx="0" presStyleCnt="2" custScaleX="87715"/>
      <dgm:spPr>
        <a:ln>
          <a:solidFill>
            <a:srgbClr val="002060"/>
          </a:solidFill>
        </a:ln>
      </dgm:spPr>
    </dgm:pt>
    <dgm:pt modelId="{17DE8383-1950-4655-8C54-6229E4AC0887}" type="pres">
      <dgm:prSet presAssocID="{387C0F5E-5C07-446A-89B8-EE14F6FE6D3A}" presName="downArrowText" presStyleLbl="revTx" presStyleIdx="0" presStyleCnt="2">
        <dgm:presLayoutVars>
          <dgm:bulletEnabled val="1"/>
        </dgm:presLayoutVars>
      </dgm:prSet>
      <dgm:spPr/>
    </dgm:pt>
    <dgm:pt modelId="{468D74A3-0514-4107-BF88-303FC21D854C}" type="pres">
      <dgm:prSet presAssocID="{8C2AD989-99F5-438E-9F58-658E01E6F069}" presName="upArrow" presStyleLbl="node1" presStyleIdx="1" presStyleCnt="2" custScaleX="87326"/>
      <dgm:spPr>
        <a:ln>
          <a:solidFill>
            <a:srgbClr val="002060"/>
          </a:solidFill>
        </a:ln>
      </dgm:spPr>
    </dgm:pt>
    <dgm:pt modelId="{F3382DB0-E635-46D4-B4A0-5FBC167F5531}" type="pres">
      <dgm:prSet presAssocID="{8C2AD989-99F5-438E-9F58-658E01E6F069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9CB90C00-95CE-4E18-B037-36722D351945}" type="presOf" srcId="{387C0F5E-5C07-446A-89B8-EE14F6FE6D3A}" destId="{17DE8383-1950-4655-8C54-6229E4AC0887}" srcOrd="0" destOrd="0" presId="urn:microsoft.com/office/officeart/2005/8/layout/arrow3"/>
    <dgm:cxn modelId="{7335C725-700B-4161-8175-DBCB146CB3F3}" type="presOf" srcId="{FC6A6C70-F58D-4629-9618-09C2862091B5}" destId="{05C3F069-8381-4441-82AE-459BA4D39929}" srcOrd="0" destOrd="0" presId="urn:microsoft.com/office/officeart/2005/8/layout/arrow3"/>
    <dgm:cxn modelId="{32975C4E-0BD1-4B1E-94E4-8CF37ECC3DD5}" type="presOf" srcId="{8C2AD989-99F5-438E-9F58-658E01E6F069}" destId="{F3382DB0-E635-46D4-B4A0-5FBC167F5531}" srcOrd="0" destOrd="0" presId="urn:microsoft.com/office/officeart/2005/8/layout/arrow3"/>
    <dgm:cxn modelId="{863BF28B-B76E-469E-A5AF-02D06EF1B80A}" srcId="{FC6A6C70-F58D-4629-9618-09C2862091B5}" destId="{8C2AD989-99F5-438E-9F58-658E01E6F069}" srcOrd="1" destOrd="0" parTransId="{E7AEE8BC-5923-47E9-B916-586D2908346C}" sibTransId="{4F7D046A-5748-4672-B3E9-F2721A7FC56D}"/>
    <dgm:cxn modelId="{FB243AED-6EC3-4406-97E9-C35D27F4346D}" srcId="{FC6A6C70-F58D-4629-9618-09C2862091B5}" destId="{387C0F5E-5C07-446A-89B8-EE14F6FE6D3A}" srcOrd="0" destOrd="0" parTransId="{D0365008-752F-4CCC-8890-ECB4E63E7F89}" sibTransId="{1F80942E-9D13-4A4D-ADE7-13F87477A75E}"/>
    <dgm:cxn modelId="{F0166E41-7427-41B7-AAF9-91213846FBE1}" type="presParOf" srcId="{05C3F069-8381-4441-82AE-459BA4D39929}" destId="{F2253CAD-DD7F-4C6A-B61A-42B85438AE80}" srcOrd="0" destOrd="0" presId="urn:microsoft.com/office/officeart/2005/8/layout/arrow3"/>
    <dgm:cxn modelId="{18A8890A-2200-4855-8AA8-95654011B08A}" type="presParOf" srcId="{05C3F069-8381-4441-82AE-459BA4D39929}" destId="{F7271251-7260-43DE-AAA8-3DC5E0E882C5}" srcOrd="1" destOrd="0" presId="urn:microsoft.com/office/officeart/2005/8/layout/arrow3"/>
    <dgm:cxn modelId="{A2725F0D-5E28-43FB-A588-D9E94098BB2B}" type="presParOf" srcId="{05C3F069-8381-4441-82AE-459BA4D39929}" destId="{17DE8383-1950-4655-8C54-6229E4AC0887}" srcOrd="2" destOrd="0" presId="urn:microsoft.com/office/officeart/2005/8/layout/arrow3"/>
    <dgm:cxn modelId="{CBA24AFB-F1FE-4FB0-98B6-3DFA54833D9A}" type="presParOf" srcId="{05C3F069-8381-4441-82AE-459BA4D39929}" destId="{468D74A3-0514-4107-BF88-303FC21D854C}" srcOrd="3" destOrd="0" presId="urn:microsoft.com/office/officeart/2005/8/layout/arrow3"/>
    <dgm:cxn modelId="{50CF9296-2968-414B-865D-92BB64F2E47C}" type="presParOf" srcId="{05C3F069-8381-4441-82AE-459BA4D39929}" destId="{F3382DB0-E635-46D4-B4A0-5FBC167F5531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7713CF3-9B6D-4047-B698-CC3931126A9A}" type="doc">
      <dgm:prSet loTypeId="urn:microsoft.com/office/officeart/2005/8/layout/defaul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63945D90-C1B7-415B-B51D-88A8600D315D}">
      <dgm:prSet phldrT="[Texto]" custT="1"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GB" sz="2400" noProof="0" dirty="0"/>
            <a:t>bactericide</a:t>
          </a:r>
        </a:p>
      </dgm:t>
    </dgm:pt>
    <dgm:pt modelId="{9E8EA076-A9DA-4319-B179-6F0E32A9AEBF}" type="parTrans" cxnId="{BD4424BF-2D11-473F-9822-68C8DC3631EF}">
      <dgm:prSet/>
      <dgm:spPr/>
      <dgm:t>
        <a:bodyPr/>
        <a:lstStyle/>
        <a:p>
          <a:endParaRPr lang="es-ES" sz="2400"/>
        </a:p>
      </dgm:t>
    </dgm:pt>
    <dgm:pt modelId="{BD7F56F8-29AF-4648-A354-615A81575CF5}" type="sibTrans" cxnId="{BD4424BF-2D11-473F-9822-68C8DC3631EF}">
      <dgm:prSet/>
      <dgm:spPr/>
      <dgm:t>
        <a:bodyPr/>
        <a:lstStyle/>
        <a:p>
          <a:endParaRPr lang="es-ES" sz="2400"/>
        </a:p>
      </dgm:t>
    </dgm:pt>
    <dgm:pt modelId="{4E17E011-A9CE-4AE7-8B0F-E43BBAB486E0}">
      <dgm:prSet phldrT="[Texto]" custT="1"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GB" sz="2400" noProof="0" dirty="0"/>
            <a:t>fungicide</a:t>
          </a:r>
        </a:p>
      </dgm:t>
    </dgm:pt>
    <dgm:pt modelId="{00E7F6FD-EA7E-4796-88E9-307E9A533A55}" type="parTrans" cxnId="{C2D358F9-9858-44E2-A455-FDC424B2DB34}">
      <dgm:prSet/>
      <dgm:spPr/>
      <dgm:t>
        <a:bodyPr/>
        <a:lstStyle/>
        <a:p>
          <a:endParaRPr lang="es-ES" sz="2400"/>
        </a:p>
      </dgm:t>
    </dgm:pt>
    <dgm:pt modelId="{F199F883-64B4-4421-AF09-A1A2FFE67B6E}" type="sibTrans" cxnId="{C2D358F9-9858-44E2-A455-FDC424B2DB34}">
      <dgm:prSet/>
      <dgm:spPr/>
      <dgm:t>
        <a:bodyPr/>
        <a:lstStyle/>
        <a:p>
          <a:endParaRPr lang="es-ES" sz="2400"/>
        </a:p>
      </dgm:t>
    </dgm:pt>
    <dgm:pt modelId="{3DF43966-4208-4658-B238-7D5FF3AA15F3}">
      <dgm:prSet phldrT="[Texto]" custT="1"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GB" sz="2400" noProof="0" dirty="0"/>
            <a:t>sporicide</a:t>
          </a:r>
        </a:p>
      </dgm:t>
    </dgm:pt>
    <dgm:pt modelId="{04557D1E-D5C0-450E-8413-92BCCA74AAFD}" type="parTrans" cxnId="{95FB8D6C-7620-47AD-9BCF-633887938044}">
      <dgm:prSet/>
      <dgm:spPr/>
      <dgm:t>
        <a:bodyPr/>
        <a:lstStyle/>
        <a:p>
          <a:endParaRPr lang="es-ES" sz="2400"/>
        </a:p>
      </dgm:t>
    </dgm:pt>
    <dgm:pt modelId="{C61F636F-119A-40A1-9B86-20A073283087}" type="sibTrans" cxnId="{95FB8D6C-7620-47AD-9BCF-633887938044}">
      <dgm:prSet/>
      <dgm:spPr/>
      <dgm:t>
        <a:bodyPr/>
        <a:lstStyle/>
        <a:p>
          <a:endParaRPr lang="es-ES" sz="2400"/>
        </a:p>
      </dgm:t>
    </dgm:pt>
    <dgm:pt modelId="{06A6E5F6-A8B5-46DE-9606-D20B3F509048}">
      <dgm:prSet custT="1"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GB" sz="2400" noProof="0" dirty="0"/>
            <a:t>virucide</a:t>
          </a:r>
        </a:p>
      </dgm:t>
    </dgm:pt>
    <dgm:pt modelId="{CC6F2979-E896-4170-85C0-87C69495C2B2}" type="parTrans" cxnId="{47B4E3D3-7D5F-48EF-ACEC-2F385BCCB4AE}">
      <dgm:prSet/>
      <dgm:spPr/>
      <dgm:t>
        <a:bodyPr/>
        <a:lstStyle/>
        <a:p>
          <a:endParaRPr lang="es-ES" sz="2400"/>
        </a:p>
      </dgm:t>
    </dgm:pt>
    <dgm:pt modelId="{A6150AF7-BDAA-4A78-B1C8-DE2854AF8839}" type="sibTrans" cxnId="{47B4E3D3-7D5F-48EF-ACEC-2F385BCCB4AE}">
      <dgm:prSet/>
      <dgm:spPr/>
      <dgm:t>
        <a:bodyPr/>
        <a:lstStyle/>
        <a:p>
          <a:endParaRPr lang="es-ES" sz="2400"/>
        </a:p>
      </dgm:t>
    </dgm:pt>
    <dgm:pt modelId="{237AD529-9EFE-409B-9DEE-3516BE5CBE0F}" type="pres">
      <dgm:prSet presAssocID="{F7713CF3-9B6D-4047-B698-CC3931126A9A}" presName="diagram" presStyleCnt="0">
        <dgm:presLayoutVars>
          <dgm:dir/>
          <dgm:resizeHandles val="exact"/>
        </dgm:presLayoutVars>
      </dgm:prSet>
      <dgm:spPr/>
    </dgm:pt>
    <dgm:pt modelId="{E6E7EDCA-F077-4B9A-BBA7-8BF53F0CD416}" type="pres">
      <dgm:prSet presAssocID="{63945D90-C1B7-415B-B51D-88A8600D315D}" presName="node" presStyleLbl="node1" presStyleIdx="0" presStyleCnt="4">
        <dgm:presLayoutVars>
          <dgm:bulletEnabled val="1"/>
        </dgm:presLayoutVars>
      </dgm:prSet>
      <dgm:spPr/>
    </dgm:pt>
    <dgm:pt modelId="{22E1B003-4EB0-4F00-9710-E08679510BD8}" type="pres">
      <dgm:prSet presAssocID="{BD7F56F8-29AF-4648-A354-615A81575CF5}" presName="sibTrans" presStyleCnt="0"/>
      <dgm:spPr/>
    </dgm:pt>
    <dgm:pt modelId="{CA1C8BE9-EBEF-478A-8518-6ECC964F0D96}" type="pres">
      <dgm:prSet presAssocID="{4E17E011-A9CE-4AE7-8B0F-E43BBAB486E0}" presName="node" presStyleLbl="node1" presStyleIdx="1" presStyleCnt="4">
        <dgm:presLayoutVars>
          <dgm:bulletEnabled val="1"/>
        </dgm:presLayoutVars>
      </dgm:prSet>
      <dgm:spPr/>
    </dgm:pt>
    <dgm:pt modelId="{A98B121D-2AE9-47D2-AAE8-133C27BD1984}" type="pres">
      <dgm:prSet presAssocID="{F199F883-64B4-4421-AF09-A1A2FFE67B6E}" presName="sibTrans" presStyleCnt="0"/>
      <dgm:spPr/>
    </dgm:pt>
    <dgm:pt modelId="{3301E190-C883-46C4-B3BE-5E5A5F99CEA0}" type="pres">
      <dgm:prSet presAssocID="{3DF43966-4208-4658-B238-7D5FF3AA15F3}" presName="node" presStyleLbl="node1" presStyleIdx="2" presStyleCnt="4">
        <dgm:presLayoutVars>
          <dgm:bulletEnabled val="1"/>
        </dgm:presLayoutVars>
      </dgm:prSet>
      <dgm:spPr/>
    </dgm:pt>
    <dgm:pt modelId="{F708413F-F468-47FC-810D-6FBEC2B46F9F}" type="pres">
      <dgm:prSet presAssocID="{C61F636F-119A-40A1-9B86-20A073283087}" presName="sibTrans" presStyleCnt="0"/>
      <dgm:spPr/>
    </dgm:pt>
    <dgm:pt modelId="{05E3DF9D-F4CB-4738-8343-CB8C1F05904B}" type="pres">
      <dgm:prSet presAssocID="{06A6E5F6-A8B5-46DE-9606-D20B3F509048}" presName="node" presStyleLbl="node1" presStyleIdx="3" presStyleCnt="4">
        <dgm:presLayoutVars>
          <dgm:bulletEnabled val="1"/>
        </dgm:presLayoutVars>
      </dgm:prSet>
      <dgm:spPr/>
    </dgm:pt>
  </dgm:ptLst>
  <dgm:cxnLst>
    <dgm:cxn modelId="{45C60A1C-E9A3-4FCA-A28C-B4040AB5B52E}" type="presOf" srcId="{06A6E5F6-A8B5-46DE-9606-D20B3F509048}" destId="{05E3DF9D-F4CB-4738-8343-CB8C1F05904B}" srcOrd="0" destOrd="0" presId="urn:microsoft.com/office/officeart/2005/8/layout/default"/>
    <dgm:cxn modelId="{F1D71C2B-008A-470A-A433-AB2C560BBA5F}" type="presOf" srcId="{63945D90-C1B7-415B-B51D-88A8600D315D}" destId="{E6E7EDCA-F077-4B9A-BBA7-8BF53F0CD416}" srcOrd="0" destOrd="0" presId="urn:microsoft.com/office/officeart/2005/8/layout/default"/>
    <dgm:cxn modelId="{95FB8D6C-7620-47AD-9BCF-633887938044}" srcId="{F7713CF3-9B6D-4047-B698-CC3931126A9A}" destId="{3DF43966-4208-4658-B238-7D5FF3AA15F3}" srcOrd="2" destOrd="0" parTransId="{04557D1E-D5C0-450E-8413-92BCCA74AAFD}" sibTransId="{C61F636F-119A-40A1-9B86-20A073283087}"/>
    <dgm:cxn modelId="{BC7EA277-15CA-4C79-B870-3F3BE7EDC785}" type="presOf" srcId="{4E17E011-A9CE-4AE7-8B0F-E43BBAB486E0}" destId="{CA1C8BE9-EBEF-478A-8518-6ECC964F0D96}" srcOrd="0" destOrd="0" presId="urn:microsoft.com/office/officeart/2005/8/layout/default"/>
    <dgm:cxn modelId="{0D4962B6-E25E-4C61-9F2C-D0B8C5CCD315}" type="presOf" srcId="{3DF43966-4208-4658-B238-7D5FF3AA15F3}" destId="{3301E190-C883-46C4-B3BE-5E5A5F99CEA0}" srcOrd="0" destOrd="0" presId="urn:microsoft.com/office/officeart/2005/8/layout/default"/>
    <dgm:cxn modelId="{BD4424BF-2D11-473F-9822-68C8DC3631EF}" srcId="{F7713CF3-9B6D-4047-B698-CC3931126A9A}" destId="{63945D90-C1B7-415B-B51D-88A8600D315D}" srcOrd="0" destOrd="0" parTransId="{9E8EA076-A9DA-4319-B179-6F0E32A9AEBF}" sibTransId="{BD7F56F8-29AF-4648-A354-615A81575CF5}"/>
    <dgm:cxn modelId="{47B4E3D3-7D5F-48EF-ACEC-2F385BCCB4AE}" srcId="{F7713CF3-9B6D-4047-B698-CC3931126A9A}" destId="{06A6E5F6-A8B5-46DE-9606-D20B3F509048}" srcOrd="3" destOrd="0" parTransId="{CC6F2979-E896-4170-85C0-87C69495C2B2}" sibTransId="{A6150AF7-BDAA-4A78-B1C8-DE2854AF8839}"/>
    <dgm:cxn modelId="{C2D358F9-9858-44E2-A455-FDC424B2DB34}" srcId="{F7713CF3-9B6D-4047-B698-CC3931126A9A}" destId="{4E17E011-A9CE-4AE7-8B0F-E43BBAB486E0}" srcOrd="1" destOrd="0" parTransId="{00E7F6FD-EA7E-4796-88E9-307E9A533A55}" sibTransId="{F199F883-64B4-4421-AF09-A1A2FFE67B6E}"/>
    <dgm:cxn modelId="{AA3828FA-2F12-4025-9B11-BC3DC01E3146}" type="presOf" srcId="{F7713CF3-9B6D-4047-B698-CC3931126A9A}" destId="{237AD529-9EFE-409B-9DEE-3516BE5CBE0F}" srcOrd="0" destOrd="0" presId="urn:microsoft.com/office/officeart/2005/8/layout/default"/>
    <dgm:cxn modelId="{0E356F46-992D-4ECB-80D1-B4FD895E55EF}" type="presParOf" srcId="{237AD529-9EFE-409B-9DEE-3516BE5CBE0F}" destId="{E6E7EDCA-F077-4B9A-BBA7-8BF53F0CD416}" srcOrd="0" destOrd="0" presId="urn:microsoft.com/office/officeart/2005/8/layout/default"/>
    <dgm:cxn modelId="{E54BB175-E991-41B2-B721-0FBA741B5844}" type="presParOf" srcId="{237AD529-9EFE-409B-9DEE-3516BE5CBE0F}" destId="{22E1B003-4EB0-4F00-9710-E08679510BD8}" srcOrd="1" destOrd="0" presId="urn:microsoft.com/office/officeart/2005/8/layout/default"/>
    <dgm:cxn modelId="{5E10283A-7707-4129-ACF5-64F7FD4DBEAD}" type="presParOf" srcId="{237AD529-9EFE-409B-9DEE-3516BE5CBE0F}" destId="{CA1C8BE9-EBEF-478A-8518-6ECC964F0D96}" srcOrd="2" destOrd="0" presId="urn:microsoft.com/office/officeart/2005/8/layout/default"/>
    <dgm:cxn modelId="{B2B3BEFF-A7F2-478A-8001-B3CB7703F5B6}" type="presParOf" srcId="{237AD529-9EFE-409B-9DEE-3516BE5CBE0F}" destId="{A98B121D-2AE9-47D2-AAE8-133C27BD1984}" srcOrd="3" destOrd="0" presId="urn:microsoft.com/office/officeart/2005/8/layout/default"/>
    <dgm:cxn modelId="{7B595783-010E-49E6-B176-1E49C7D5AC86}" type="presParOf" srcId="{237AD529-9EFE-409B-9DEE-3516BE5CBE0F}" destId="{3301E190-C883-46C4-B3BE-5E5A5F99CEA0}" srcOrd="4" destOrd="0" presId="urn:microsoft.com/office/officeart/2005/8/layout/default"/>
    <dgm:cxn modelId="{F8329185-991D-41AF-9554-81213AF16C14}" type="presParOf" srcId="{237AD529-9EFE-409B-9DEE-3516BE5CBE0F}" destId="{F708413F-F468-47FC-810D-6FBEC2B46F9F}" srcOrd="5" destOrd="0" presId="urn:microsoft.com/office/officeart/2005/8/layout/default"/>
    <dgm:cxn modelId="{DB26D9A5-C5DD-49D1-8BD6-A194FC07BE47}" type="presParOf" srcId="{237AD529-9EFE-409B-9DEE-3516BE5CBE0F}" destId="{05E3DF9D-F4CB-4738-8343-CB8C1F05904B}" srcOrd="6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A27F1BA-83A7-42E2-8185-9E269507FE3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4307D29-3D32-4473-8AC1-BB4C4D9981ED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ALCOHOL</a:t>
          </a:r>
          <a:endParaRPr lang="en-GB" sz="1400" noProof="0" dirty="0">
            <a:solidFill>
              <a:schemeClr val="tx1"/>
            </a:solidFill>
          </a:endParaRPr>
        </a:p>
        <a:p>
          <a:r>
            <a:rPr lang="en-GB" sz="1400" noProof="0" dirty="0">
              <a:solidFill>
                <a:schemeClr val="tx1"/>
              </a:solidFill>
            </a:rPr>
            <a:t>(</a:t>
          </a:r>
          <a:r>
            <a:rPr lang="es-ES" sz="1400" noProof="0" dirty="0">
              <a:solidFill>
                <a:schemeClr val="tx1"/>
              </a:solidFill>
            </a:rPr>
            <a:t>IPA y etanol al 70%</a:t>
          </a:r>
          <a:r>
            <a:rPr lang="en-GB" sz="1400" noProof="0" dirty="0">
              <a:solidFill>
                <a:schemeClr val="tx1"/>
              </a:solidFill>
            </a:rPr>
            <a:t>)</a:t>
          </a:r>
        </a:p>
      </dgm:t>
    </dgm:pt>
    <dgm:pt modelId="{4B973276-8A84-495F-BF7E-3BA2658475BC}" type="parTrans" cxnId="{D4A8CF17-5BB2-4047-BDFD-5A17CFC7DDF5}">
      <dgm:prSet/>
      <dgm:spPr/>
      <dgm:t>
        <a:bodyPr/>
        <a:lstStyle/>
        <a:p>
          <a:endParaRPr lang="en-GB" sz="1400" noProof="0" dirty="0"/>
        </a:p>
      </dgm:t>
    </dgm:pt>
    <dgm:pt modelId="{CEC29471-0C78-42BF-AAB5-277FB54EB01F}" type="sibTrans" cxnId="{D4A8CF17-5BB2-4047-BDFD-5A17CFC7DDF5}">
      <dgm:prSet/>
      <dgm:spPr/>
      <dgm:t>
        <a:bodyPr/>
        <a:lstStyle/>
        <a:p>
          <a:endParaRPr lang="en-GB" sz="1400" noProof="0" dirty="0"/>
        </a:p>
      </dgm:t>
    </dgm:pt>
    <dgm:pt modelId="{35452E56-4AF3-4968-950D-6A5C829B0E00}">
      <dgm:prSet phldrT="[Texto]"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9F3E389B-EE54-42ED-A5B8-96941FB43D23}" type="parTrans" cxnId="{9EA866F8-1B60-4288-B221-0C7AD224E194}">
      <dgm:prSet/>
      <dgm:spPr/>
      <dgm:t>
        <a:bodyPr/>
        <a:lstStyle/>
        <a:p>
          <a:endParaRPr lang="en-GB" sz="1400" noProof="0" dirty="0"/>
        </a:p>
      </dgm:t>
    </dgm:pt>
    <dgm:pt modelId="{6F8AACD9-FDD8-4A65-8A76-384CB52A313F}" type="sibTrans" cxnId="{9EA866F8-1B60-4288-B221-0C7AD224E194}">
      <dgm:prSet/>
      <dgm:spPr/>
      <dgm:t>
        <a:bodyPr/>
        <a:lstStyle/>
        <a:p>
          <a:endParaRPr lang="en-GB" sz="1400" noProof="0" dirty="0"/>
        </a:p>
      </dgm:t>
    </dgm:pt>
    <dgm:pt modelId="{0E2DAAB4-32E9-4242-A357-CDE9DF59BB63}">
      <dgm:prSet phldrT="[Texto]"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ADA26DE1-595E-4745-A7AC-DEBD8F23A488}" type="parTrans" cxnId="{9CFB83BA-5F05-4FCF-88D3-6DFF5C36C8DB}">
      <dgm:prSet/>
      <dgm:spPr/>
      <dgm:t>
        <a:bodyPr/>
        <a:lstStyle/>
        <a:p>
          <a:endParaRPr lang="en-GB" sz="1400" noProof="0" dirty="0"/>
        </a:p>
      </dgm:t>
    </dgm:pt>
    <dgm:pt modelId="{053BE4B0-2BAF-4A61-8E31-697B3AA10E86}" type="sibTrans" cxnId="{9CFB83BA-5F05-4FCF-88D3-6DFF5C36C8DB}">
      <dgm:prSet/>
      <dgm:spPr/>
      <dgm:t>
        <a:bodyPr/>
        <a:lstStyle/>
        <a:p>
          <a:endParaRPr lang="en-GB" sz="1400" noProof="0" dirty="0"/>
        </a:p>
      </dgm:t>
    </dgm:pt>
    <dgm:pt modelId="{077527D0-D55C-421E-8CBE-0DEA2113E78B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QUATERNARY AMMONIUM</a:t>
          </a:r>
        </a:p>
      </dgm:t>
    </dgm:pt>
    <dgm:pt modelId="{188BEB94-E3F8-4086-914C-48732F5F8541}" type="parTrans" cxnId="{2D79CC1D-A78C-4F19-ADE3-786FF982B43A}">
      <dgm:prSet/>
      <dgm:spPr/>
      <dgm:t>
        <a:bodyPr/>
        <a:lstStyle/>
        <a:p>
          <a:endParaRPr lang="en-GB" sz="1400" noProof="0" dirty="0"/>
        </a:p>
      </dgm:t>
    </dgm:pt>
    <dgm:pt modelId="{FB4621E1-7A6C-4454-97FC-9D08AB09071D}" type="sibTrans" cxnId="{2D79CC1D-A78C-4F19-ADE3-786FF982B43A}">
      <dgm:prSet/>
      <dgm:spPr/>
      <dgm:t>
        <a:bodyPr/>
        <a:lstStyle/>
        <a:p>
          <a:endParaRPr lang="en-GB" sz="1400" noProof="0" dirty="0"/>
        </a:p>
      </dgm:t>
    </dgm:pt>
    <dgm:pt modelId="{B10A5EAF-D5F1-4033-A16D-0C896AD6266E}">
      <dgm:prSet phldrT="[Texto]"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DFC8C216-6490-4428-B8F9-3B3D80E595A1}" type="parTrans" cxnId="{2190E4F4-3434-48DF-8A0B-1EDBC8C2582E}">
      <dgm:prSet/>
      <dgm:spPr/>
      <dgm:t>
        <a:bodyPr/>
        <a:lstStyle/>
        <a:p>
          <a:endParaRPr lang="en-GB" sz="1400" noProof="0" dirty="0"/>
        </a:p>
      </dgm:t>
    </dgm:pt>
    <dgm:pt modelId="{E09A245F-0217-4402-91C8-9B692F2E8492}" type="sibTrans" cxnId="{2190E4F4-3434-48DF-8A0B-1EDBC8C2582E}">
      <dgm:prSet/>
      <dgm:spPr/>
      <dgm:t>
        <a:bodyPr/>
        <a:lstStyle/>
        <a:p>
          <a:endParaRPr lang="en-GB" sz="1400" noProof="0" dirty="0"/>
        </a:p>
      </dgm:t>
    </dgm:pt>
    <dgm:pt modelId="{D1493E4D-1927-4091-956E-E02EB399B4C0}">
      <dgm:prSet phldrT="[Texto]"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107BE6EC-9E43-4925-BBA5-F10384AFABC3}" type="parTrans" cxnId="{6A93D8D3-2BAD-435A-A86D-8B678B8D7671}">
      <dgm:prSet/>
      <dgm:spPr/>
      <dgm:t>
        <a:bodyPr/>
        <a:lstStyle/>
        <a:p>
          <a:endParaRPr lang="en-GB" sz="1400" noProof="0" dirty="0"/>
        </a:p>
      </dgm:t>
    </dgm:pt>
    <dgm:pt modelId="{9845D839-6F14-4457-BE08-B8928FBF6ECE}" type="sibTrans" cxnId="{6A93D8D3-2BAD-435A-A86D-8B678B8D7671}">
      <dgm:prSet/>
      <dgm:spPr/>
      <dgm:t>
        <a:bodyPr/>
        <a:lstStyle/>
        <a:p>
          <a:endParaRPr lang="en-GB" sz="1400" noProof="0" dirty="0"/>
        </a:p>
      </dgm:t>
    </dgm:pt>
    <dgm:pt modelId="{E1EE91A8-4E93-4737-AB3C-F2BC518F67BA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HYDROGEN PEROXIDE 3%</a:t>
          </a:r>
        </a:p>
      </dgm:t>
    </dgm:pt>
    <dgm:pt modelId="{D664E611-F122-4EC7-B030-0830B43DEFCE}" type="parTrans" cxnId="{AB98FB53-7B12-42A3-82F6-F39CAA03D0FE}">
      <dgm:prSet/>
      <dgm:spPr/>
      <dgm:t>
        <a:bodyPr/>
        <a:lstStyle/>
        <a:p>
          <a:endParaRPr lang="en-GB" sz="1400" noProof="0" dirty="0"/>
        </a:p>
      </dgm:t>
    </dgm:pt>
    <dgm:pt modelId="{6DF41613-977B-4C06-AE41-8EB3309EBFB4}" type="sibTrans" cxnId="{AB98FB53-7B12-42A3-82F6-F39CAA03D0FE}">
      <dgm:prSet/>
      <dgm:spPr/>
      <dgm:t>
        <a:bodyPr/>
        <a:lstStyle/>
        <a:p>
          <a:endParaRPr lang="en-GB" sz="1400" noProof="0" dirty="0"/>
        </a:p>
      </dgm:t>
    </dgm:pt>
    <dgm:pt modelId="{26F04441-A37F-4F54-8DBA-41B4E135C43B}">
      <dgm:prSet phldrT="[Texto]"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B56FE7B6-6D2F-49C5-871D-673CE491419A}" type="parTrans" cxnId="{D2368CB4-CD2E-47D8-8BDB-20D0483943DB}">
      <dgm:prSet/>
      <dgm:spPr/>
      <dgm:t>
        <a:bodyPr/>
        <a:lstStyle/>
        <a:p>
          <a:endParaRPr lang="en-GB" sz="1400" noProof="0" dirty="0"/>
        </a:p>
      </dgm:t>
    </dgm:pt>
    <dgm:pt modelId="{8C7C2188-1B40-457B-BD71-99DA43ABADD6}" type="sibTrans" cxnId="{D2368CB4-CD2E-47D8-8BDB-20D0483943DB}">
      <dgm:prSet/>
      <dgm:spPr/>
      <dgm:t>
        <a:bodyPr/>
        <a:lstStyle/>
        <a:p>
          <a:endParaRPr lang="en-GB" sz="1400" noProof="0" dirty="0"/>
        </a:p>
      </dgm:t>
    </dgm:pt>
    <dgm:pt modelId="{15B91061-E8CB-4096-9117-0DC849645EA6}">
      <dgm:prSet phldrT="[Texto]"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99C12B03-F11E-4256-B484-6157736E0FD9}" type="parTrans" cxnId="{999DD356-7E95-4258-9731-74EEAAD31702}">
      <dgm:prSet/>
      <dgm:spPr/>
      <dgm:t>
        <a:bodyPr/>
        <a:lstStyle/>
        <a:p>
          <a:endParaRPr lang="en-GB" sz="1400" noProof="0" dirty="0"/>
        </a:p>
      </dgm:t>
    </dgm:pt>
    <dgm:pt modelId="{0928EA4F-9F19-4AF4-8349-2D04702FBBDC}" type="sibTrans" cxnId="{999DD356-7E95-4258-9731-74EEAAD31702}">
      <dgm:prSet/>
      <dgm:spPr/>
      <dgm:t>
        <a:bodyPr/>
        <a:lstStyle/>
        <a:p>
          <a:endParaRPr lang="en-GB" sz="1400" noProof="0" dirty="0"/>
        </a:p>
      </dgm:t>
    </dgm:pt>
    <dgm:pt modelId="{19BFA23A-F3CA-43F1-9A09-1B09FDDE4948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2E694C0C-64DF-441C-B55C-C7E8CAB332DA}" type="parTrans" cxnId="{FD7D3B33-0B42-4CD3-AE4C-A7BB744A967A}">
      <dgm:prSet/>
      <dgm:spPr/>
      <dgm:t>
        <a:bodyPr/>
        <a:lstStyle/>
        <a:p>
          <a:endParaRPr lang="en-GB" sz="1400" noProof="0" dirty="0"/>
        </a:p>
      </dgm:t>
    </dgm:pt>
    <dgm:pt modelId="{6E702DC6-261F-4E1E-81FB-9CD0B21290AF}" type="sibTrans" cxnId="{FD7D3B33-0B42-4CD3-AE4C-A7BB744A967A}">
      <dgm:prSet/>
      <dgm:spPr/>
      <dgm:t>
        <a:bodyPr/>
        <a:lstStyle/>
        <a:p>
          <a:endParaRPr lang="en-GB" sz="1400" noProof="0" dirty="0"/>
        </a:p>
      </dgm:t>
    </dgm:pt>
    <dgm:pt modelId="{D6069C9E-78C9-4D21-BED3-D95828669E5B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5EFDED38-7C08-46A9-9E31-0C67A4E73349}" type="parTrans" cxnId="{8B2633A6-DBC4-4721-9141-99C5B3BC3F8B}">
      <dgm:prSet/>
      <dgm:spPr/>
      <dgm:t>
        <a:bodyPr/>
        <a:lstStyle/>
        <a:p>
          <a:endParaRPr lang="en-GB" sz="1400" noProof="0" dirty="0"/>
        </a:p>
      </dgm:t>
    </dgm:pt>
    <dgm:pt modelId="{D1FF8C4A-CA73-442D-B10C-4CF4BA52A695}" type="sibTrans" cxnId="{8B2633A6-DBC4-4721-9141-99C5B3BC3F8B}">
      <dgm:prSet/>
      <dgm:spPr/>
      <dgm:t>
        <a:bodyPr/>
        <a:lstStyle/>
        <a:p>
          <a:endParaRPr lang="en-GB" sz="1400" noProof="0" dirty="0"/>
        </a:p>
      </dgm:t>
    </dgm:pt>
    <dgm:pt modelId="{BC0EC7E4-68E4-4604-B63D-516E703D65B5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4E0CCF6D-91B2-49CA-A71D-5DF3B68ABAE1}" type="parTrans" cxnId="{E503A9B5-1FFE-4EC6-B44C-7182E14B52CC}">
      <dgm:prSet/>
      <dgm:spPr/>
      <dgm:t>
        <a:bodyPr/>
        <a:lstStyle/>
        <a:p>
          <a:endParaRPr lang="en-GB" sz="1400" noProof="0" dirty="0"/>
        </a:p>
      </dgm:t>
    </dgm:pt>
    <dgm:pt modelId="{786986D7-D897-4040-AE8F-CD3A8742CC74}" type="sibTrans" cxnId="{E503A9B5-1FFE-4EC6-B44C-7182E14B52CC}">
      <dgm:prSet/>
      <dgm:spPr/>
      <dgm:t>
        <a:bodyPr/>
        <a:lstStyle/>
        <a:p>
          <a:endParaRPr lang="en-GB" sz="1400" noProof="0" dirty="0"/>
        </a:p>
      </dgm:t>
    </dgm:pt>
    <dgm:pt modelId="{48D387E9-2A46-4921-8227-6BAFAA77E2B6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HYDROGEN PEROXIDE 6%</a:t>
          </a:r>
        </a:p>
      </dgm:t>
    </dgm:pt>
    <dgm:pt modelId="{D7001E03-7DD2-45DC-B9EB-2FEDA2D7B4AB}" type="parTrans" cxnId="{37391F50-BEE1-4183-B460-0C133A30ED37}">
      <dgm:prSet/>
      <dgm:spPr/>
      <dgm:t>
        <a:bodyPr/>
        <a:lstStyle/>
        <a:p>
          <a:endParaRPr lang="en-GB" sz="1400" noProof="0" dirty="0"/>
        </a:p>
      </dgm:t>
    </dgm:pt>
    <dgm:pt modelId="{41991AED-BE2D-43C5-BE6C-E4F324B1C800}" type="sibTrans" cxnId="{37391F50-BEE1-4183-B460-0C133A30ED37}">
      <dgm:prSet/>
      <dgm:spPr/>
      <dgm:t>
        <a:bodyPr/>
        <a:lstStyle/>
        <a:p>
          <a:endParaRPr lang="en-GB" sz="1400" noProof="0" dirty="0"/>
        </a:p>
      </dgm:t>
    </dgm:pt>
    <dgm:pt modelId="{96D08F4C-305B-4D7A-82F8-35213E9BE0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SODIUM HYPOCHLORITE</a:t>
          </a:r>
        </a:p>
      </dgm:t>
    </dgm:pt>
    <dgm:pt modelId="{A2DF21BA-97AE-42F4-842B-2BCFCD23F8B3}" type="parTrans" cxnId="{13EADD62-5F68-46EF-8AD5-11D0B2700EE3}">
      <dgm:prSet/>
      <dgm:spPr/>
      <dgm:t>
        <a:bodyPr/>
        <a:lstStyle/>
        <a:p>
          <a:endParaRPr lang="en-GB" sz="1400" noProof="0" dirty="0"/>
        </a:p>
      </dgm:t>
    </dgm:pt>
    <dgm:pt modelId="{B6C85CCB-CF89-44A3-B9D2-888CE3B2EED2}" type="sibTrans" cxnId="{13EADD62-5F68-46EF-8AD5-11D0B2700EE3}">
      <dgm:prSet/>
      <dgm:spPr/>
      <dgm:t>
        <a:bodyPr/>
        <a:lstStyle/>
        <a:p>
          <a:endParaRPr lang="en-GB" sz="1400" noProof="0" dirty="0"/>
        </a:p>
      </dgm:t>
    </dgm:pt>
    <dgm:pt modelId="{7DB3F0DE-8C09-44C2-9679-8E02448B9C5B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A48FC013-88F2-4588-8BB7-A9702DD06D8E}" type="parTrans" cxnId="{4D589ABB-0637-4936-A932-00964971A5DD}">
      <dgm:prSet/>
      <dgm:spPr/>
      <dgm:t>
        <a:bodyPr/>
        <a:lstStyle/>
        <a:p>
          <a:endParaRPr lang="en-GB" sz="1400" noProof="0" dirty="0"/>
        </a:p>
      </dgm:t>
    </dgm:pt>
    <dgm:pt modelId="{8F4674DB-07D0-4E15-9D21-EB86DE86E259}" type="sibTrans" cxnId="{4D589ABB-0637-4936-A932-00964971A5DD}">
      <dgm:prSet/>
      <dgm:spPr/>
      <dgm:t>
        <a:bodyPr/>
        <a:lstStyle/>
        <a:p>
          <a:endParaRPr lang="en-GB" sz="1400" noProof="0" dirty="0"/>
        </a:p>
      </dgm:t>
    </dgm:pt>
    <dgm:pt modelId="{EEAB353F-0501-4CC3-B3C9-B02E06E9F76F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9FF45CF3-2439-476F-B9BF-4EEA440CF85E}" type="parTrans" cxnId="{F8B2D502-9434-4DBB-8C21-6DDC8AD085C6}">
      <dgm:prSet/>
      <dgm:spPr/>
      <dgm:t>
        <a:bodyPr/>
        <a:lstStyle/>
        <a:p>
          <a:endParaRPr lang="en-GB" sz="1400" noProof="0" dirty="0"/>
        </a:p>
      </dgm:t>
    </dgm:pt>
    <dgm:pt modelId="{8E8E82B3-01D0-41FA-BCDF-02479DBAAA58}" type="sibTrans" cxnId="{F8B2D502-9434-4DBB-8C21-6DDC8AD085C6}">
      <dgm:prSet/>
      <dgm:spPr/>
      <dgm:t>
        <a:bodyPr/>
        <a:lstStyle/>
        <a:p>
          <a:endParaRPr lang="en-GB" sz="1400" noProof="0" dirty="0"/>
        </a:p>
      </dgm:t>
    </dgm:pt>
    <dgm:pt modelId="{00158BE3-D824-47BF-AA14-6D0BBAF244B6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24DAF317-8C80-4592-941D-3B4A69E580C0}" type="parTrans" cxnId="{BCAC05C7-9A86-4A8B-BF5B-9F3E9B152733}">
      <dgm:prSet/>
      <dgm:spPr/>
      <dgm:t>
        <a:bodyPr/>
        <a:lstStyle/>
        <a:p>
          <a:endParaRPr lang="en-GB" sz="1400" noProof="0" dirty="0"/>
        </a:p>
      </dgm:t>
    </dgm:pt>
    <dgm:pt modelId="{20B4A621-B5AC-4A0B-BD61-18892567A08A}" type="sibTrans" cxnId="{BCAC05C7-9A86-4A8B-BF5B-9F3E9B152733}">
      <dgm:prSet/>
      <dgm:spPr/>
      <dgm:t>
        <a:bodyPr/>
        <a:lstStyle/>
        <a:p>
          <a:endParaRPr lang="en-GB" sz="1400" noProof="0" dirty="0"/>
        </a:p>
      </dgm:t>
    </dgm:pt>
    <dgm:pt modelId="{F2135E15-DDE9-47E1-A1B7-2CABEA5F6346}">
      <dgm:prSet custT="1"/>
      <dgm:spPr/>
      <dgm:t>
        <a:bodyPr/>
        <a:lstStyle/>
        <a:p>
          <a:r>
            <a:rPr lang="en-GB" sz="1600" noProof="0" dirty="0"/>
            <a:t>SPORICIDE (in some cases)</a:t>
          </a:r>
        </a:p>
      </dgm:t>
    </dgm:pt>
    <dgm:pt modelId="{F1A9C889-D86D-45A5-9430-2FDA9F96CC09}" type="parTrans" cxnId="{CB8816F8-D650-42B6-A8FE-BC34C2F0FDB3}">
      <dgm:prSet/>
      <dgm:spPr/>
      <dgm:t>
        <a:bodyPr/>
        <a:lstStyle/>
        <a:p>
          <a:endParaRPr lang="en-GB" sz="1400" noProof="0" dirty="0"/>
        </a:p>
      </dgm:t>
    </dgm:pt>
    <dgm:pt modelId="{A66962C0-7040-4A5B-934E-04DDCBCA6F1E}" type="sibTrans" cxnId="{CB8816F8-D650-42B6-A8FE-BC34C2F0FDB3}">
      <dgm:prSet/>
      <dgm:spPr/>
      <dgm:t>
        <a:bodyPr/>
        <a:lstStyle/>
        <a:p>
          <a:endParaRPr lang="en-GB" sz="1400" noProof="0" dirty="0"/>
        </a:p>
      </dgm:t>
    </dgm:pt>
    <dgm:pt modelId="{4151D77F-F36D-49CF-A5C0-0D757199C1D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HYPOCHLOROUS ACID</a:t>
          </a:r>
        </a:p>
      </dgm:t>
    </dgm:pt>
    <dgm:pt modelId="{CB72E9F9-A886-4074-8676-4C7189FFCD75}" type="parTrans" cxnId="{6FE68B4D-260A-42D9-AC3A-4E5EA76706DA}">
      <dgm:prSet/>
      <dgm:spPr/>
      <dgm:t>
        <a:bodyPr/>
        <a:lstStyle/>
        <a:p>
          <a:endParaRPr lang="en-GB" sz="1400" noProof="0" dirty="0"/>
        </a:p>
      </dgm:t>
    </dgm:pt>
    <dgm:pt modelId="{670664EF-3776-43E3-B0D2-278090DC1659}" type="sibTrans" cxnId="{6FE68B4D-260A-42D9-AC3A-4E5EA76706DA}">
      <dgm:prSet/>
      <dgm:spPr/>
      <dgm:t>
        <a:bodyPr/>
        <a:lstStyle/>
        <a:p>
          <a:endParaRPr lang="en-GB" sz="1400" noProof="0" dirty="0"/>
        </a:p>
      </dgm:t>
    </dgm:pt>
    <dgm:pt modelId="{63E01BFA-2BCB-47C6-BE6C-04E5636D22EE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DF82D710-6C61-40FE-A8BA-328AEFB02E2B}" type="parTrans" cxnId="{A2954D26-85F7-4F5E-9531-2E9AD9FD5EAE}">
      <dgm:prSet/>
      <dgm:spPr/>
      <dgm:t>
        <a:bodyPr/>
        <a:lstStyle/>
        <a:p>
          <a:endParaRPr lang="en-GB" sz="1400" noProof="0" dirty="0"/>
        </a:p>
      </dgm:t>
    </dgm:pt>
    <dgm:pt modelId="{31EBBD4E-DC2A-406C-8EA3-7BFB79CA29C3}" type="sibTrans" cxnId="{A2954D26-85F7-4F5E-9531-2E9AD9FD5EAE}">
      <dgm:prSet/>
      <dgm:spPr/>
      <dgm:t>
        <a:bodyPr/>
        <a:lstStyle/>
        <a:p>
          <a:endParaRPr lang="en-GB" sz="1400" noProof="0" dirty="0"/>
        </a:p>
      </dgm:t>
    </dgm:pt>
    <dgm:pt modelId="{F1A18BEF-7461-4585-87BD-349849389A82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08D9AF62-9BA9-434A-B1B0-0943073F3721}" type="parTrans" cxnId="{B93861A9-8B74-4F4C-A606-EC0CC8DCE84C}">
      <dgm:prSet/>
      <dgm:spPr/>
      <dgm:t>
        <a:bodyPr/>
        <a:lstStyle/>
        <a:p>
          <a:endParaRPr lang="en-GB" sz="1400" noProof="0" dirty="0"/>
        </a:p>
      </dgm:t>
    </dgm:pt>
    <dgm:pt modelId="{1D4C5E79-1B3D-4A47-9906-0EEF0EF89BEC}" type="sibTrans" cxnId="{B93861A9-8B74-4F4C-A606-EC0CC8DCE84C}">
      <dgm:prSet/>
      <dgm:spPr/>
      <dgm:t>
        <a:bodyPr/>
        <a:lstStyle/>
        <a:p>
          <a:endParaRPr lang="en-GB" sz="1400" noProof="0" dirty="0"/>
        </a:p>
      </dgm:t>
    </dgm:pt>
    <dgm:pt modelId="{8093DF3D-F5DB-416C-8139-2D263DC9257D}">
      <dgm:prSet custT="1"/>
      <dgm:spPr/>
      <dgm:t>
        <a:bodyPr/>
        <a:lstStyle/>
        <a:p>
          <a:r>
            <a:rPr lang="en-GB" sz="1600" noProof="0" dirty="0"/>
            <a:t>VIRUCIDE</a:t>
          </a:r>
          <a:r>
            <a:rPr lang="en-GB" sz="1700" noProof="0" dirty="0"/>
            <a:t> </a:t>
          </a:r>
          <a:r>
            <a:rPr lang="en-GB" sz="1200" noProof="0" dirty="0"/>
            <a:t>(depending on concentration)</a:t>
          </a:r>
        </a:p>
      </dgm:t>
    </dgm:pt>
    <dgm:pt modelId="{BD2A0899-37BA-41C5-A862-BBB7DB6BC98E}" type="parTrans" cxnId="{68BA8659-91D1-472F-B1F5-F69334D5474E}">
      <dgm:prSet/>
      <dgm:spPr/>
      <dgm:t>
        <a:bodyPr/>
        <a:lstStyle/>
        <a:p>
          <a:endParaRPr lang="en-GB" sz="1400" noProof="0" dirty="0"/>
        </a:p>
      </dgm:t>
    </dgm:pt>
    <dgm:pt modelId="{E09D4149-3769-4A53-A903-7EECF18F8728}" type="sibTrans" cxnId="{68BA8659-91D1-472F-B1F5-F69334D5474E}">
      <dgm:prSet/>
      <dgm:spPr/>
      <dgm:t>
        <a:bodyPr/>
        <a:lstStyle/>
        <a:p>
          <a:endParaRPr lang="en-GB" sz="1400" noProof="0" dirty="0"/>
        </a:p>
      </dgm:t>
    </dgm:pt>
    <dgm:pt modelId="{C03445C6-5CBB-4990-84B9-8280C644AF40}">
      <dgm:prSet custT="1"/>
      <dgm:spPr/>
      <dgm:t>
        <a:bodyPr/>
        <a:lstStyle/>
        <a:p>
          <a:r>
            <a:rPr lang="en-GB" sz="1600" noProof="0" dirty="0"/>
            <a:t>SPORICIDE</a:t>
          </a:r>
        </a:p>
      </dgm:t>
    </dgm:pt>
    <dgm:pt modelId="{7D1536FF-4EC2-4A98-83BB-5B38D183D4B4}" type="parTrans" cxnId="{53CD7678-B14F-49EE-AE57-22421A247AF4}">
      <dgm:prSet/>
      <dgm:spPr/>
      <dgm:t>
        <a:bodyPr/>
        <a:lstStyle/>
        <a:p>
          <a:endParaRPr lang="en-GB" sz="1400" noProof="0" dirty="0"/>
        </a:p>
      </dgm:t>
    </dgm:pt>
    <dgm:pt modelId="{96F1FFE8-01BB-41C9-A5FE-82B108029699}" type="sibTrans" cxnId="{53CD7678-B14F-49EE-AE57-22421A247AF4}">
      <dgm:prSet/>
      <dgm:spPr/>
      <dgm:t>
        <a:bodyPr/>
        <a:lstStyle/>
        <a:p>
          <a:endParaRPr lang="en-GB" sz="1400" noProof="0" dirty="0"/>
        </a:p>
      </dgm:t>
    </dgm:pt>
    <dgm:pt modelId="{3E0FA91F-7AF4-409F-84A8-AE81F0244F9A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AF712BB4-DFF2-45FE-868E-84E3FDF4842C}" type="parTrans" cxnId="{41A2E529-4231-4BF9-894B-D33F6BC30E44}">
      <dgm:prSet/>
      <dgm:spPr/>
      <dgm:t>
        <a:bodyPr/>
        <a:lstStyle/>
        <a:p>
          <a:endParaRPr lang="en-GB" sz="1400" noProof="0" dirty="0"/>
        </a:p>
      </dgm:t>
    </dgm:pt>
    <dgm:pt modelId="{D2527B95-5DC9-4FF6-A634-0B90DA38FC89}" type="sibTrans" cxnId="{41A2E529-4231-4BF9-894B-D33F6BC30E44}">
      <dgm:prSet/>
      <dgm:spPr/>
      <dgm:t>
        <a:bodyPr/>
        <a:lstStyle/>
        <a:p>
          <a:endParaRPr lang="en-GB" sz="1400" noProof="0" dirty="0"/>
        </a:p>
      </dgm:t>
    </dgm:pt>
    <dgm:pt modelId="{5F2EAA63-B9BC-4AF7-8828-21FEA5D9EFC7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E814E2B7-8A9C-4203-9FAB-918C3DA40829}" type="parTrans" cxnId="{D54D7DFE-01F0-4FE4-9E9E-767864CDD8DA}">
      <dgm:prSet/>
      <dgm:spPr/>
      <dgm:t>
        <a:bodyPr/>
        <a:lstStyle/>
        <a:p>
          <a:endParaRPr lang="en-GB" sz="1400" noProof="0" dirty="0"/>
        </a:p>
      </dgm:t>
    </dgm:pt>
    <dgm:pt modelId="{941D1555-5B84-4C5F-8731-13489932D754}" type="sibTrans" cxnId="{D54D7DFE-01F0-4FE4-9E9E-767864CDD8DA}">
      <dgm:prSet/>
      <dgm:spPr/>
      <dgm:t>
        <a:bodyPr/>
        <a:lstStyle/>
        <a:p>
          <a:endParaRPr lang="en-GB" sz="1400" noProof="0" dirty="0"/>
        </a:p>
      </dgm:t>
    </dgm:pt>
    <dgm:pt modelId="{416408F6-E899-4795-8D75-B1E3890B0C34}">
      <dgm:prSet custT="1"/>
      <dgm:spPr/>
      <dgm:t>
        <a:bodyPr/>
        <a:lstStyle/>
        <a:p>
          <a:r>
            <a:rPr lang="en-GB" sz="1600" noProof="0" dirty="0"/>
            <a:t>VIRUCIDE</a:t>
          </a:r>
          <a:r>
            <a:rPr lang="en-GB" sz="1700" noProof="0" dirty="0"/>
            <a:t> </a:t>
          </a:r>
          <a:r>
            <a:rPr lang="en-GB" sz="1200" noProof="0" dirty="0"/>
            <a:t>(depending on concentration)</a:t>
          </a:r>
        </a:p>
      </dgm:t>
    </dgm:pt>
    <dgm:pt modelId="{8A56F8CE-06B6-4384-BB05-3CD624D89A9F}" type="parTrans" cxnId="{CE5C90D5-535C-4FA0-97F9-1BDFD689D718}">
      <dgm:prSet/>
      <dgm:spPr/>
      <dgm:t>
        <a:bodyPr/>
        <a:lstStyle/>
        <a:p>
          <a:endParaRPr lang="en-GB" sz="1400" noProof="0" dirty="0"/>
        </a:p>
      </dgm:t>
    </dgm:pt>
    <dgm:pt modelId="{D9A4DFE6-98E0-4B17-8C10-9A9023A4E7D7}" type="sibTrans" cxnId="{CE5C90D5-535C-4FA0-97F9-1BDFD689D718}">
      <dgm:prSet/>
      <dgm:spPr/>
      <dgm:t>
        <a:bodyPr/>
        <a:lstStyle/>
        <a:p>
          <a:endParaRPr lang="en-GB" sz="1400" noProof="0" dirty="0"/>
        </a:p>
      </dgm:t>
    </dgm:pt>
    <dgm:pt modelId="{7D0A5024-C3AE-4F89-9997-4C4257611B5D}">
      <dgm:prSet custT="1"/>
      <dgm:spPr/>
      <dgm:t>
        <a:bodyPr/>
        <a:lstStyle/>
        <a:p>
          <a:r>
            <a:rPr lang="en-GB" sz="1600" noProof="0" dirty="0"/>
            <a:t>SPORICIDE</a:t>
          </a:r>
        </a:p>
      </dgm:t>
    </dgm:pt>
    <dgm:pt modelId="{891B8897-C44D-475B-B59F-4C1C9D8BEC61}" type="parTrans" cxnId="{5EF47973-85A9-45EE-A54C-E0EB3F131455}">
      <dgm:prSet/>
      <dgm:spPr/>
      <dgm:t>
        <a:bodyPr/>
        <a:lstStyle/>
        <a:p>
          <a:endParaRPr lang="en-GB" sz="1400" noProof="0" dirty="0"/>
        </a:p>
      </dgm:t>
    </dgm:pt>
    <dgm:pt modelId="{B06F94D5-22CA-431B-9CD6-D00F04827E6E}" type="sibTrans" cxnId="{5EF47973-85A9-45EE-A54C-E0EB3F131455}">
      <dgm:prSet/>
      <dgm:spPr/>
      <dgm:t>
        <a:bodyPr/>
        <a:lstStyle/>
        <a:p>
          <a:endParaRPr lang="en-GB" sz="1400" noProof="0" dirty="0"/>
        </a:p>
      </dgm:t>
    </dgm:pt>
    <dgm:pt modelId="{490990AC-AA38-4712-B329-7308E1BBCBC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HYDROGEN PEROXIDE + PERACETIC ACID </a:t>
          </a:r>
        </a:p>
      </dgm:t>
    </dgm:pt>
    <dgm:pt modelId="{B1A548AE-6968-43BC-A02E-7DFDDF343CE5}" type="parTrans" cxnId="{DE7EA4D2-6348-49FE-8721-7DF44366388B}">
      <dgm:prSet/>
      <dgm:spPr/>
      <dgm:t>
        <a:bodyPr/>
        <a:lstStyle/>
        <a:p>
          <a:endParaRPr lang="en-GB" sz="1400" noProof="0" dirty="0"/>
        </a:p>
      </dgm:t>
    </dgm:pt>
    <dgm:pt modelId="{E1439BA8-BB37-4DA9-9A41-1D4760F828B9}" type="sibTrans" cxnId="{DE7EA4D2-6348-49FE-8721-7DF44366388B}">
      <dgm:prSet/>
      <dgm:spPr/>
      <dgm:t>
        <a:bodyPr/>
        <a:lstStyle/>
        <a:p>
          <a:endParaRPr lang="en-GB" sz="1400" noProof="0" dirty="0"/>
        </a:p>
      </dgm:t>
    </dgm:pt>
    <dgm:pt modelId="{1B44BDBF-CAFD-4473-9AAF-984A4EFBBD7E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BA039CDF-033F-4976-BB6B-23CDCD77183A}" type="parTrans" cxnId="{EE2DDA1E-982F-418C-B8FF-D2947061029F}">
      <dgm:prSet/>
      <dgm:spPr/>
      <dgm:t>
        <a:bodyPr/>
        <a:lstStyle/>
        <a:p>
          <a:endParaRPr lang="en-GB" sz="1400" noProof="0" dirty="0"/>
        </a:p>
      </dgm:t>
    </dgm:pt>
    <dgm:pt modelId="{CB39C597-595E-45E0-A003-069AF3B94D61}" type="sibTrans" cxnId="{EE2DDA1E-982F-418C-B8FF-D2947061029F}">
      <dgm:prSet/>
      <dgm:spPr/>
      <dgm:t>
        <a:bodyPr/>
        <a:lstStyle/>
        <a:p>
          <a:endParaRPr lang="en-GB" sz="1400" noProof="0" dirty="0"/>
        </a:p>
      </dgm:t>
    </dgm:pt>
    <dgm:pt modelId="{ED86ED5E-EC58-4587-8929-704C71582D6F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5B56450E-F47A-4482-A3EC-3DD73DF03B5E}" type="parTrans" cxnId="{539EA6C2-63C6-4C8E-B0F1-EB133A073D49}">
      <dgm:prSet/>
      <dgm:spPr/>
      <dgm:t>
        <a:bodyPr/>
        <a:lstStyle/>
        <a:p>
          <a:endParaRPr lang="en-GB" sz="1400" noProof="0" dirty="0"/>
        </a:p>
      </dgm:t>
    </dgm:pt>
    <dgm:pt modelId="{7D9B72B3-4479-4A4E-B6FC-F8CF2AB1C8B6}" type="sibTrans" cxnId="{539EA6C2-63C6-4C8E-B0F1-EB133A073D49}">
      <dgm:prSet/>
      <dgm:spPr/>
      <dgm:t>
        <a:bodyPr/>
        <a:lstStyle/>
        <a:p>
          <a:endParaRPr lang="en-GB" sz="1400" noProof="0" dirty="0"/>
        </a:p>
      </dgm:t>
    </dgm:pt>
    <dgm:pt modelId="{DD8BFED2-E008-4F5E-8D72-BF7829B6053A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D8E940EC-66FD-4127-8736-BCDF8544D411}" type="parTrans" cxnId="{B5C64E43-4179-4508-BDC1-4044D134B073}">
      <dgm:prSet/>
      <dgm:spPr/>
      <dgm:t>
        <a:bodyPr/>
        <a:lstStyle/>
        <a:p>
          <a:endParaRPr lang="en-GB" sz="1400" noProof="0" dirty="0"/>
        </a:p>
      </dgm:t>
    </dgm:pt>
    <dgm:pt modelId="{965F55BB-39CA-4382-8A30-F0F761EC24D0}" type="sibTrans" cxnId="{B5C64E43-4179-4508-BDC1-4044D134B073}">
      <dgm:prSet/>
      <dgm:spPr/>
      <dgm:t>
        <a:bodyPr/>
        <a:lstStyle/>
        <a:p>
          <a:endParaRPr lang="en-GB" sz="1400" noProof="0" dirty="0"/>
        </a:p>
      </dgm:t>
    </dgm:pt>
    <dgm:pt modelId="{DBA52155-D416-46ED-A079-9A44C35E3372}">
      <dgm:prSet custT="1"/>
      <dgm:spPr/>
      <dgm:t>
        <a:bodyPr/>
        <a:lstStyle/>
        <a:p>
          <a:r>
            <a:rPr lang="en-GB" sz="1600" noProof="0" dirty="0"/>
            <a:t>SPORICIDE</a:t>
          </a:r>
        </a:p>
      </dgm:t>
    </dgm:pt>
    <dgm:pt modelId="{7A7FC92A-98B4-484D-B489-71EF9E5F648E}" type="parTrans" cxnId="{34EA4812-4E41-4C07-99AE-72F3E124FAC6}">
      <dgm:prSet/>
      <dgm:spPr/>
      <dgm:t>
        <a:bodyPr/>
        <a:lstStyle/>
        <a:p>
          <a:endParaRPr lang="en-GB" sz="1400" noProof="0" dirty="0"/>
        </a:p>
      </dgm:t>
    </dgm:pt>
    <dgm:pt modelId="{B8DBF554-7C0F-458C-95FC-95462312DCE0}" type="sibTrans" cxnId="{34EA4812-4E41-4C07-99AE-72F3E124FAC6}">
      <dgm:prSet/>
      <dgm:spPr/>
      <dgm:t>
        <a:bodyPr/>
        <a:lstStyle/>
        <a:p>
          <a:endParaRPr lang="en-GB" sz="1400" noProof="0" dirty="0"/>
        </a:p>
      </dgm:t>
    </dgm:pt>
    <dgm:pt modelId="{E724E319-A6D2-47DE-AB73-DC217D6D77A8}" type="pres">
      <dgm:prSet presAssocID="{4A27F1BA-83A7-42E2-8185-9E269507FE3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5029C97-C264-4B5B-A405-D481F54FCA69}" type="pres">
      <dgm:prSet presAssocID="{84307D29-3D32-4473-8AC1-BB4C4D9981ED}" presName="horFlow" presStyleCnt="0"/>
      <dgm:spPr/>
    </dgm:pt>
    <dgm:pt modelId="{5D0EDF05-1EED-4B39-84EF-D893727840E3}" type="pres">
      <dgm:prSet presAssocID="{84307D29-3D32-4473-8AC1-BB4C4D9981ED}" presName="bigChev" presStyleLbl="node1" presStyleIdx="0" presStyleCnt="7" custScaleX="126946"/>
      <dgm:spPr/>
    </dgm:pt>
    <dgm:pt modelId="{DCF05D3D-4B37-4375-8C7D-F4E9223A34B4}" type="pres">
      <dgm:prSet presAssocID="{9F3E389B-EE54-42ED-A5B8-96941FB43D23}" presName="parTrans" presStyleCnt="0"/>
      <dgm:spPr/>
    </dgm:pt>
    <dgm:pt modelId="{3673FB1B-51D7-4463-91FE-B06FC5693F97}" type="pres">
      <dgm:prSet presAssocID="{35452E56-4AF3-4968-950D-6A5C829B0E00}" presName="node" presStyleLbl="alignAccFollowNode1" presStyleIdx="0" presStyleCnt="25" custScaleX="120032">
        <dgm:presLayoutVars>
          <dgm:bulletEnabled val="1"/>
        </dgm:presLayoutVars>
      </dgm:prSet>
      <dgm:spPr/>
    </dgm:pt>
    <dgm:pt modelId="{93D90476-767A-4D2E-8F92-13E917B1DB38}" type="pres">
      <dgm:prSet presAssocID="{6F8AACD9-FDD8-4A65-8A76-384CB52A313F}" presName="sibTrans" presStyleCnt="0"/>
      <dgm:spPr/>
    </dgm:pt>
    <dgm:pt modelId="{BB8C68E2-798E-4471-A30B-15626EA3CE61}" type="pres">
      <dgm:prSet presAssocID="{0E2DAAB4-32E9-4242-A357-CDE9DF59BB63}" presName="node" presStyleLbl="alignAccFollowNode1" presStyleIdx="1" presStyleCnt="25" custScaleX="114482">
        <dgm:presLayoutVars>
          <dgm:bulletEnabled val="1"/>
        </dgm:presLayoutVars>
      </dgm:prSet>
      <dgm:spPr/>
    </dgm:pt>
    <dgm:pt modelId="{DEF0FDED-8D98-4020-9305-855C3EEFDAAA}" type="pres">
      <dgm:prSet presAssocID="{053BE4B0-2BAF-4A61-8E31-697B3AA10E86}" presName="sibTrans" presStyleCnt="0"/>
      <dgm:spPr/>
    </dgm:pt>
    <dgm:pt modelId="{64D0831D-3F85-4619-935E-A278088ABE44}" type="pres">
      <dgm:prSet presAssocID="{19BFA23A-F3CA-43F1-9A09-1B09FDDE4948}" presName="node" presStyleLbl="alignAccFollowNode1" presStyleIdx="2" presStyleCnt="25" custScaleX="119073" custLinFactNeighborY="-1155">
        <dgm:presLayoutVars>
          <dgm:bulletEnabled val="1"/>
        </dgm:presLayoutVars>
      </dgm:prSet>
      <dgm:spPr/>
    </dgm:pt>
    <dgm:pt modelId="{EDF1D276-AEEB-4B6B-B2AB-5C6ED3E7245D}" type="pres">
      <dgm:prSet presAssocID="{84307D29-3D32-4473-8AC1-BB4C4D9981ED}" presName="vSp" presStyleCnt="0"/>
      <dgm:spPr/>
    </dgm:pt>
    <dgm:pt modelId="{09A8EA34-5178-4F8F-8A61-4F49E164BDF9}" type="pres">
      <dgm:prSet presAssocID="{077527D0-D55C-421E-8CBE-0DEA2113E78B}" presName="horFlow" presStyleCnt="0"/>
      <dgm:spPr/>
    </dgm:pt>
    <dgm:pt modelId="{321C57B0-B11D-49BF-AE68-067F56E76481}" type="pres">
      <dgm:prSet presAssocID="{077527D0-D55C-421E-8CBE-0DEA2113E78B}" presName="bigChev" presStyleLbl="node1" presStyleIdx="1" presStyleCnt="7" custScaleX="127595"/>
      <dgm:spPr/>
    </dgm:pt>
    <dgm:pt modelId="{C0B613E1-DC1F-4B05-91CE-08EB7EEA552F}" type="pres">
      <dgm:prSet presAssocID="{DFC8C216-6490-4428-B8F9-3B3D80E595A1}" presName="parTrans" presStyleCnt="0"/>
      <dgm:spPr/>
    </dgm:pt>
    <dgm:pt modelId="{14DE6B13-43DE-4BC9-9CF6-6E55C86062D2}" type="pres">
      <dgm:prSet presAssocID="{B10A5EAF-D5F1-4033-A16D-0C896AD6266E}" presName="node" presStyleLbl="alignAccFollowNode1" presStyleIdx="3" presStyleCnt="25" custScaleX="125090">
        <dgm:presLayoutVars>
          <dgm:bulletEnabled val="1"/>
        </dgm:presLayoutVars>
      </dgm:prSet>
      <dgm:spPr/>
    </dgm:pt>
    <dgm:pt modelId="{427CCF60-DECF-4CCE-9B5F-77D866C7EEF9}" type="pres">
      <dgm:prSet presAssocID="{E09A245F-0217-4402-91C8-9B692F2E8492}" presName="sibTrans" presStyleCnt="0"/>
      <dgm:spPr/>
    </dgm:pt>
    <dgm:pt modelId="{D3554474-C963-456F-B8FF-E9BD93F538C7}" type="pres">
      <dgm:prSet presAssocID="{D1493E4D-1927-4091-956E-E02EB399B4C0}" presName="node" presStyleLbl="alignAccFollowNode1" presStyleIdx="4" presStyleCnt="25" custScaleX="114482">
        <dgm:presLayoutVars>
          <dgm:bulletEnabled val="1"/>
        </dgm:presLayoutVars>
      </dgm:prSet>
      <dgm:spPr/>
    </dgm:pt>
    <dgm:pt modelId="{BE363936-BC7A-4491-B0E7-F83D7F28A985}" type="pres">
      <dgm:prSet presAssocID="{9845D839-6F14-4457-BE08-B8928FBF6ECE}" presName="sibTrans" presStyleCnt="0"/>
      <dgm:spPr/>
    </dgm:pt>
    <dgm:pt modelId="{F5CCC58B-85E7-4A68-8BA8-4722E57E61CD}" type="pres">
      <dgm:prSet presAssocID="{D6069C9E-78C9-4D21-BED3-D95828669E5B}" presName="node" presStyleLbl="alignAccFollowNode1" presStyleIdx="5" presStyleCnt="25" custScaleX="119073" custLinFactNeighborY="1258">
        <dgm:presLayoutVars>
          <dgm:bulletEnabled val="1"/>
        </dgm:presLayoutVars>
      </dgm:prSet>
      <dgm:spPr/>
    </dgm:pt>
    <dgm:pt modelId="{C4536C21-0645-45A7-BDA0-6D1B6005CEC3}" type="pres">
      <dgm:prSet presAssocID="{077527D0-D55C-421E-8CBE-0DEA2113E78B}" presName="vSp" presStyleCnt="0"/>
      <dgm:spPr/>
    </dgm:pt>
    <dgm:pt modelId="{9F4EC659-0089-4F3D-BDE3-933CDE813586}" type="pres">
      <dgm:prSet presAssocID="{E1EE91A8-4E93-4737-AB3C-F2BC518F67BA}" presName="horFlow" presStyleCnt="0"/>
      <dgm:spPr/>
    </dgm:pt>
    <dgm:pt modelId="{96ECEEFD-0473-4726-89E7-97CC6668500F}" type="pres">
      <dgm:prSet presAssocID="{E1EE91A8-4E93-4737-AB3C-F2BC518F67BA}" presName="bigChev" presStyleLbl="node1" presStyleIdx="2" presStyleCnt="7" custScaleX="126705"/>
      <dgm:spPr/>
    </dgm:pt>
    <dgm:pt modelId="{3F3186D5-888A-4154-A20D-ADE3B31A5414}" type="pres">
      <dgm:prSet presAssocID="{B56FE7B6-6D2F-49C5-871D-673CE491419A}" presName="parTrans" presStyleCnt="0"/>
      <dgm:spPr/>
    </dgm:pt>
    <dgm:pt modelId="{F7F218D1-A685-4733-ACDB-8002F10F0882}" type="pres">
      <dgm:prSet presAssocID="{26F04441-A37F-4F54-8DBA-41B4E135C43B}" presName="node" presStyleLbl="alignAccFollowNode1" presStyleIdx="6" presStyleCnt="25" custScaleX="120371">
        <dgm:presLayoutVars>
          <dgm:bulletEnabled val="1"/>
        </dgm:presLayoutVars>
      </dgm:prSet>
      <dgm:spPr/>
    </dgm:pt>
    <dgm:pt modelId="{D9157B2B-9227-4A9A-9480-E7A57E3B7C04}" type="pres">
      <dgm:prSet presAssocID="{8C7C2188-1B40-457B-BD71-99DA43ABADD6}" presName="sibTrans" presStyleCnt="0"/>
      <dgm:spPr/>
    </dgm:pt>
    <dgm:pt modelId="{A490EC3E-09ED-465F-AC0B-BF8F4C7E0D64}" type="pres">
      <dgm:prSet presAssocID="{15B91061-E8CB-4096-9117-0DC849645EA6}" presName="node" presStyleLbl="alignAccFollowNode1" presStyleIdx="7" presStyleCnt="25" custScaleX="114482">
        <dgm:presLayoutVars>
          <dgm:bulletEnabled val="1"/>
        </dgm:presLayoutVars>
      </dgm:prSet>
      <dgm:spPr/>
    </dgm:pt>
    <dgm:pt modelId="{9B26A1C6-5BCA-42FB-931D-6D9074ADE0A5}" type="pres">
      <dgm:prSet presAssocID="{0928EA4F-9F19-4AF4-8349-2D04702FBBDC}" presName="sibTrans" presStyleCnt="0"/>
      <dgm:spPr/>
    </dgm:pt>
    <dgm:pt modelId="{D1707B45-E7E3-459A-8A30-8D861112E0B5}" type="pres">
      <dgm:prSet presAssocID="{BC0EC7E4-68E4-4604-B63D-516E703D65B5}" presName="node" presStyleLbl="alignAccFollowNode1" presStyleIdx="8" presStyleCnt="25" custScaleX="119073" custLinFactNeighborY="-1155">
        <dgm:presLayoutVars>
          <dgm:bulletEnabled val="1"/>
        </dgm:presLayoutVars>
      </dgm:prSet>
      <dgm:spPr/>
    </dgm:pt>
    <dgm:pt modelId="{7073AAB2-FFA2-4C6D-B303-88EBF68FD8D9}" type="pres">
      <dgm:prSet presAssocID="{E1EE91A8-4E93-4737-AB3C-F2BC518F67BA}" presName="vSp" presStyleCnt="0"/>
      <dgm:spPr/>
    </dgm:pt>
    <dgm:pt modelId="{315202E0-B38B-4560-BAB0-2E2F465D9B71}" type="pres">
      <dgm:prSet presAssocID="{48D387E9-2A46-4921-8227-6BAFAA77E2B6}" presName="horFlow" presStyleCnt="0"/>
      <dgm:spPr/>
    </dgm:pt>
    <dgm:pt modelId="{FBC63A6C-2CBA-42FE-A1A2-E8554ED9A8AF}" type="pres">
      <dgm:prSet presAssocID="{48D387E9-2A46-4921-8227-6BAFAA77E2B6}" presName="bigChev" presStyleLbl="node1" presStyleIdx="3" presStyleCnt="7" custScaleX="120299"/>
      <dgm:spPr/>
    </dgm:pt>
    <dgm:pt modelId="{D08D55CB-2C4B-4A70-A3A2-E93B6E438BB7}" type="pres">
      <dgm:prSet presAssocID="{A48FC013-88F2-4588-8BB7-A9702DD06D8E}" presName="parTrans" presStyleCnt="0"/>
      <dgm:spPr/>
    </dgm:pt>
    <dgm:pt modelId="{61D7F1D3-26BB-48C6-AE39-6224D2FCD852}" type="pres">
      <dgm:prSet presAssocID="{7DB3F0DE-8C09-44C2-9679-8E02448B9C5B}" presName="node" presStyleLbl="alignAccFollowNode1" presStyleIdx="9" presStyleCnt="25" custScaleX="120371">
        <dgm:presLayoutVars>
          <dgm:bulletEnabled val="1"/>
        </dgm:presLayoutVars>
      </dgm:prSet>
      <dgm:spPr/>
    </dgm:pt>
    <dgm:pt modelId="{6CA7913E-CD06-49C3-8425-162A5D9F6A13}" type="pres">
      <dgm:prSet presAssocID="{8F4674DB-07D0-4E15-9D21-EB86DE86E259}" presName="sibTrans" presStyleCnt="0"/>
      <dgm:spPr/>
    </dgm:pt>
    <dgm:pt modelId="{B976A222-06AA-4E81-A3B8-4C59FBE80CA9}" type="pres">
      <dgm:prSet presAssocID="{EEAB353F-0501-4CC3-B3C9-B02E06E9F76F}" presName="node" presStyleLbl="alignAccFollowNode1" presStyleIdx="10" presStyleCnt="25" custScaleX="114482">
        <dgm:presLayoutVars>
          <dgm:bulletEnabled val="1"/>
        </dgm:presLayoutVars>
      </dgm:prSet>
      <dgm:spPr/>
    </dgm:pt>
    <dgm:pt modelId="{14DB0C12-8640-4BE8-8E93-735B37E7592F}" type="pres">
      <dgm:prSet presAssocID="{8E8E82B3-01D0-41FA-BCDF-02479DBAAA58}" presName="sibTrans" presStyleCnt="0"/>
      <dgm:spPr/>
    </dgm:pt>
    <dgm:pt modelId="{521F5642-D7F0-46C0-8F00-6D5257E3751B}" type="pres">
      <dgm:prSet presAssocID="{00158BE3-D824-47BF-AA14-6D0BBAF244B6}" presName="node" presStyleLbl="alignAccFollowNode1" presStyleIdx="11" presStyleCnt="25" custScaleX="119073" custLinFactNeighborY="0">
        <dgm:presLayoutVars>
          <dgm:bulletEnabled val="1"/>
        </dgm:presLayoutVars>
      </dgm:prSet>
      <dgm:spPr/>
    </dgm:pt>
    <dgm:pt modelId="{40ACEAB4-F808-49DF-A6A5-64D2348C659D}" type="pres">
      <dgm:prSet presAssocID="{20B4A621-B5AC-4A0B-BD61-18892567A08A}" presName="sibTrans" presStyleCnt="0"/>
      <dgm:spPr/>
    </dgm:pt>
    <dgm:pt modelId="{D70FCFC5-AA84-4BFE-B156-E4F31D5208A8}" type="pres">
      <dgm:prSet presAssocID="{F2135E15-DDE9-47E1-A1B7-2CABEA5F6346}" presName="node" presStyleLbl="alignAccFollowNode1" presStyleIdx="12" presStyleCnt="25" custScaleX="122043">
        <dgm:presLayoutVars>
          <dgm:bulletEnabled val="1"/>
        </dgm:presLayoutVars>
      </dgm:prSet>
      <dgm:spPr/>
    </dgm:pt>
    <dgm:pt modelId="{1C9E2FC8-4093-4F7E-B4D3-9F1788179A80}" type="pres">
      <dgm:prSet presAssocID="{48D387E9-2A46-4921-8227-6BAFAA77E2B6}" presName="vSp" presStyleCnt="0"/>
      <dgm:spPr/>
    </dgm:pt>
    <dgm:pt modelId="{E8D639D5-11C3-46A3-9713-66438EEAF5A0}" type="pres">
      <dgm:prSet presAssocID="{96D08F4C-305B-4D7A-82F8-35213E9BE057}" presName="horFlow" presStyleCnt="0"/>
      <dgm:spPr/>
    </dgm:pt>
    <dgm:pt modelId="{9E0D7180-7939-4F0C-A96F-F1F686DBDDE0}" type="pres">
      <dgm:prSet presAssocID="{96D08F4C-305B-4D7A-82F8-35213E9BE057}" presName="bigChev" presStyleLbl="node1" presStyleIdx="4" presStyleCnt="7" custScaleX="131512"/>
      <dgm:spPr/>
    </dgm:pt>
    <dgm:pt modelId="{402DB93B-7E24-4202-A4F6-054D694C6D2D}" type="pres">
      <dgm:prSet presAssocID="{DF82D710-6C61-40FE-A8BA-328AEFB02E2B}" presName="parTrans" presStyleCnt="0"/>
      <dgm:spPr/>
    </dgm:pt>
    <dgm:pt modelId="{2C4FD833-E760-49D4-8819-260A998719C6}" type="pres">
      <dgm:prSet presAssocID="{63E01BFA-2BCB-47C6-BE6C-04E5636D22EE}" presName="node" presStyleLbl="alignAccFollowNode1" presStyleIdx="13" presStyleCnt="25" custScaleX="123371">
        <dgm:presLayoutVars>
          <dgm:bulletEnabled val="1"/>
        </dgm:presLayoutVars>
      </dgm:prSet>
      <dgm:spPr/>
    </dgm:pt>
    <dgm:pt modelId="{D32E7D2C-31E7-4580-826C-CF8B73E8C26B}" type="pres">
      <dgm:prSet presAssocID="{31EBBD4E-DC2A-406C-8EA3-7BFB79CA29C3}" presName="sibTrans" presStyleCnt="0"/>
      <dgm:spPr/>
    </dgm:pt>
    <dgm:pt modelId="{16F248AC-9307-4E9B-8602-3C15DC645E4C}" type="pres">
      <dgm:prSet presAssocID="{F1A18BEF-7461-4585-87BD-349849389A82}" presName="node" presStyleLbl="alignAccFollowNode1" presStyleIdx="14" presStyleCnt="25" custScaleX="114482">
        <dgm:presLayoutVars>
          <dgm:bulletEnabled val="1"/>
        </dgm:presLayoutVars>
      </dgm:prSet>
      <dgm:spPr/>
    </dgm:pt>
    <dgm:pt modelId="{E6FE72F4-5BDF-4740-90AA-23B0FC6A984A}" type="pres">
      <dgm:prSet presAssocID="{1D4C5E79-1B3D-4A47-9906-0EEF0EF89BEC}" presName="sibTrans" presStyleCnt="0"/>
      <dgm:spPr/>
    </dgm:pt>
    <dgm:pt modelId="{9F3B46E2-ED70-49C6-9D77-5367F74B109F}" type="pres">
      <dgm:prSet presAssocID="{8093DF3D-F5DB-416C-8139-2D263DC9257D}" presName="node" presStyleLbl="alignAccFollowNode1" presStyleIdx="15" presStyleCnt="25" custScaleX="119073" custLinFactNeighborY="1086">
        <dgm:presLayoutVars>
          <dgm:bulletEnabled val="1"/>
        </dgm:presLayoutVars>
      </dgm:prSet>
      <dgm:spPr/>
    </dgm:pt>
    <dgm:pt modelId="{EABFDBF1-554D-482C-A681-931AC810E320}" type="pres">
      <dgm:prSet presAssocID="{E09D4149-3769-4A53-A903-7EECF18F8728}" presName="sibTrans" presStyleCnt="0"/>
      <dgm:spPr/>
    </dgm:pt>
    <dgm:pt modelId="{609346DA-B355-4355-972A-89D4CDB8B111}" type="pres">
      <dgm:prSet presAssocID="{C03445C6-5CBB-4990-84B9-8280C644AF40}" presName="node" presStyleLbl="alignAccFollowNode1" presStyleIdx="16" presStyleCnt="25" custScaleX="122043">
        <dgm:presLayoutVars>
          <dgm:bulletEnabled val="1"/>
        </dgm:presLayoutVars>
      </dgm:prSet>
      <dgm:spPr/>
    </dgm:pt>
    <dgm:pt modelId="{0A644A2D-FD57-4D01-A1C8-D67040223E3F}" type="pres">
      <dgm:prSet presAssocID="{96D08F4C-305B-4D7A-82F8-35213E9BE057}" presName="vSp" presStyleCnt="0"/>
      <dgm:spPr/>
    </dgm:pt>
    <dgm:pt modelId="{A0D07255-4F63-448D-B449-5E4E5490C658}" type="pres">
      <dgm:prSet presAssocID="{4151D77F-F36D-49CF-A5C0-0D757199C1D5}" presName="horFlow" presStyleCnt="0"/>
      <dgm:spPr/>
    </dgm:pt>
    <dgm:pt modelId="{C5A75AC9-6153-44DC-BE00-3627C553154F}" type="pres">
      <dgm:prSet presAssocID="{4151D77F-F36D-49CF-A5C0-0D757199C1D5}" presName="bigChev" presStyleLbl="node1" presStyleIdx="5" presStyleCnt="7" custScaleX="131513"/>
      <dgm:spPr/>
    </dgm:pt>
    <dgm:pt modelId="{B9C699AB-233B-4518-BE81-3FDFD3AEF2FD}" type="pres">
      <dgm:prSet presAssocID="{AF712BB4-DFF2-45FE-868E-84E3FDF4842C}" presName="parTrans" presStyleCnt="0"/>
      <dgm:spPr/>
    </dgm:pt>
    <dgm:pt modelId="{743ACE28-9D8B-4E90-A2E2-C7EA14F70603}" type="pres">
      <dgm:prSet presAssocID="{3E0FA91F-7AF4-409F-84A8-AE81F0244F9A}" presName="node" presStyleLbl="alignAccFollowNode1" presStyleIdx="17" presStyleCnt="25" custScaleX="118651">
        <dgm:presLayoutVars>
          <dgm:bulletEnabled val="1"/>
        </dgm:presLayoutVars>
      </dgm:prSet>
      <dgm:spPr/>
    </dgm:pt>
    <dgm:pt modelId="{69966AB0-89AC-43C8-818A-9215E857B51A}" type="pres">
      <dgm:prSet presAssocID="{D2527B95-5DC9-4FF6-A634-0B90DA38FC89}" presName="sibTrans" presStyleCnt="0"/>
      <dgm:spPr/>
    </dgm:pt>
    <dgm:pt modelId="{E19559AB-3244-4323-AC38-24457DA38F20}" type="pres">
      <dgm:prSet presAssocID="{5F2EAA63-B9BC-4AF7-8828-21FEA5D9EFC7}" presName="node" presStyleLbl="alignAccFollowNode1" presStyleIdx="18" presStyleCnt="25" custScaleX="114482">
        <dgm:presLayoutVars>
          <dgm:bulletEnabled val="1"/>
        </dgm:presLayoutVars>
      </dgm:prSet>
      <dgm:spPr/>
    </dgm:pt>
    <dgm:pt modelId="{514C46DA-2D42-4812-9183-A4D784D048C3}" type="pres">
      <dgm:prSet presAssocID="{941D1555-5B84-4C5F-8731-13489932D754}" presName="sibTrans" presStyleCnt="0"/>
      <dgm:spPr/>
    </dgm:pt>
    <dgm:pt modelId="{D6C146D2-9BD5-4E6C-A1EF-C174A1880B90}" type="pres">
      <dgm:prSet presAssocID="{416408F6-E899-4795-8D75-B1E3890B0C34}" presName="node" presStyleLbl="alignAccFollowNode1" presStyleIdx="19" presStyleCnt="25" custScaleX="119073" custLinFactNeighborY="1086">
        <dgm:presLayoutVars>
          <dgm:bulletEnabled val="1"/>
        </dgm:presLayoutVars>
      </dgm:prSet>
      <dgm:spPr/>
    </dgm:pt>
    <dgm:pt modelId="{A1A4D53D-39E6-4A8F-9A61-FA28A9288A4E}" type="pres">
      <dgm:prSet presAssocID="{D9A4DFE6-98E0-4B17-8C10-9A9023A4E7D7}" presName="sibTrans" presStyleCnt="0"/>
      <dgm:spPr/>
    </dgm:pt>
    <dgm:pt modelId="{6861A382-2683-42DC-93B8-0605E4BB8699}" type="pres">
      <dgm:prSet presAssocID="{7D0A5024-C3AE-4F89-9997-4C4257611B5D}" presName="node" presStyleLbl="alignAccFollowNode1" presStyleIdx="20" presStyleCnt="25" custScaleX="122043">
        <dgm:presLayoutVars>
          <dgm:bulletEnabled val="1"/>
        </dgm:presLayoutVars>
      </dgm:prSet>
      <dgm:spPr/>
    </dgm:pt>
    <dgm:pt modelId="{EEE14DC5-9260-4339-9E82-B3287D925A21}" type="pres">
      <dgm:prSet presAssocID="{4151D77F-F36D-49CF-A5C0-0D757199C1D5}" presName="vSp" presStyleCnt="0"/>
      <dgm:spPr/>
    </dgm:pt>
    <dgm:pt modelId="{A62F898B-36AA-4557-8CC7-CA06BB353F92}" type="pres">
      <dgm:prSet presAssocID="{490990AC-AA38-4712-B329-7308E1BBCBC3}" presName="horFlow" presStyleCnt="0"/>
      <dgm:spPr/>
    </dgm:pt>
    <dgm:pt modelId="{745B0336-96F5-45DF-A9AB-32487D10F439}" type="pres">
      <dgm:prSet presAssocID="{490990AC-AA38-4712-B329-7308E1BBCBC3}" presName="bigChev" presStyleLbl="node1" presStyleIdx="6" presStyleCnt="7" custScaleX="141030"/>
      <dgm:spPr/>
    </dgm:pt>
    <dgm:pt modelId="{EE9358C0-426C-4F90-9F3C-F01CD094E187}" type="pres">
      <dgm:prSet presAssocID="{BA039CDF-033F-4976-BB6B-23CDCD77183A}" presName="parTrans" presStyleCnt="0"/>
      <dgm:spPr/>
    </dgm:pt>
    <dgm:pt modelId="{17AD11AD-C9D2-47EC-B8D4-7746B86777F2}" type="pres">
      <dgm:prSet presAssocID="{1B44BDBF-CAFD-4473-9AAF-984A4EFBBD7E}" presName="node" presStyleLbl="alignAccFollowNode1" presStyleIdx="21" presStyleCnt="25" custScaleX="122511">
        <dgm:presLayoutVars>
          <dgm:bulletEnabled val="1"/>
        </dgm:presLayoutVars>
      </dgm:prSet>
      <dgm:spPr/>
    </dgm:pt>
    <dgm:pt modelId="{98EB4B26-738C-4E61-90FB-AB64BA249AC0}" type="pres">
      <dgm:prSet presAssocID="{CB39C597-595E-45E0-A003-069AF3B94D61}" presName="sibTrans" presStyleCnt="0"/>
      <dgm:spPr/>
    </dgm:pt>
    <dgm:pt modelId="{1C26B851-3539-4CE0-8F4D-5233D6F08364}" type="pres">
      <dgm:prSet presAssocID="{ED86ED5E-EC58-4587-8929-704C71582D6F}" presName="node" presStyleLbl="alignAccFollowNode1" presStyleIdx="22" presStyleCnt="25" custScaleX="114482">
        <dgm:presLayoutVars>
          <dgm:bulletEnabled val="1"/>
        </dgm:presLayoutVars>
      </dgm:prSet>
      <dgm:spPr/>
    </dgm:pt>
    <dgm:pt modelId="{5BA1C702-532E-4BFB-9DFE-7D9741DFE51D}" type="pres">
      <dgm:prSet presAssocID="{7D9B72B3-4479-4A4E-B6FC-F8CF2AB1C8B6}" presName="sibTrans" presStyleCnt="0"/>
      <dgm:spPr/>
    </dgm:pt>
    <dgm:pt modelId="{5E5AB5F2-6E5A-4177-85B7-781D4D819119}" type="pres">
      <dgm:prSet presAssocID="{DD8BFED2-E008-4F5E-8D72-BF7829B6053A}" presName="node" presStyleLbl="alignAccFollowNode1" presStyleIdx="23" presStyleCnt="25" custScaleX="119073" custLinFactNeighborY="1086">
        <dgm:presLayoutVars>
          <dgm:bulletEnabled val="1"/>
        </dgm:presLayoutVars>
      </dgm:prSet>
      <dgm:spPr/>
    </dgm:pt>
    <dgm:pt modelId="{1365A90B-4264-48B8-A48E-ED4BE871B548}" type="pres">
      <dgm:prSet presAssocID="{965F55BB-39CA-4382-8A30-F0F761EC24D0}" presName="sibTrans" presStyleCnt="0"/>
      <dgm:spPr/>
    </dgm:pt>
    <dgm:pt modelId="{CE17FCDB-10A9-4431-A246-9583B55E2E6D}" type="pres">
      <dgm:prSet presAssocID="{DBA52155-D416-46ED-A079-9A44C35E3372}" presName="node" presStyleLbl="alignAccFollowNode1" presStyleIdx="24" presStyleCnt="25" custScaleX="122043">
        <dgm:presLayoutVars>
          <dgm:bulletEnabled val="1"/>
        </dgm:presLayoutVars>
      </dgm:prSet>
      <dgm:spPr/>
    </dgm:pt>
  </dgm:ptLst>
  <dgm:cxnLst>
    <dgm:cxn modelId="{A8EF7701-A5E2-422E-B552-485AC3B738EE}" type="presOf" srcId="{D6069C9E-78C9-4D21-BED3-D95828669E5B}" destId="{F5CCC58B-85E7-4A68-8BA8-4722E57E61CD}" srcOrd="0" destOrd="0" presId="urn:microsoft.com/office/officeart/2005/8/layout/lProcess3"/>
    <dgm:cxn modelId="{F8B2D502-9434-4DBB-8C21-6DDC8AD085C6}" srcId="{48D387E9-2A46-4921-8227-6BAFAA77E2B6}" destId="{EEAB353F-0501-4CC3-B3C9-B02E06E9F76F}" srcOrd="1" destOrd="0" parTransId="{9FF45CF3-2439-476F-B9BF-4EEA440CF85E}" sibTransId="{8E8E82B3-01D0-41FA-BCDF-02479DBAAA58}"/>
    <dgm:cxn modelId="{34EA4812-4E41-4C07-99AE-72F3E124FAC6}" srcId="{490990AC-AA38-4712-B329-7308E1BBCBC3}" destId="{DBA52155-D416-46ED-A079-9A44C35E3372}" srcOrd="3" destOrd="0" parTransId="{7A7FC92A-98B4-484D-B489-71EF9E5F648E}" sibTransId="{B8DBF554-7C0F-458C-95FC-95462312DCE0}"/>
    <dgm:cxn modelId="{D4A8CF17-5BB2-4047-BDFD-5A17CFC7DDF5}" srcId="{4A27F1BA-83A7-42E2-8185-9E269507FE39}" destId="{84307D29-3D32-4473-8AC1-BB4C4D9981ED}" srcOrd="0" destOrd="0" parTransId="{4B973276-8A84-495F-BF7E-3BA2658475BC}" sibTransId="{CEC29471-0C78-42BF-AAB5-277FB54EB01F}"/>
    <dgm:cxn modelId="{F9F51918-45AC-4600-8680-472269772238}" type="presOf" srcId="{7D0A5024-C3AE-4F89-9997-4C4257611B5D}" destId="{6861A382-2683-42DC-93B8-0605E4BB8699}" srcOrd="0" destOrd="0" presId="urn:microsoft.com/office/officeart/2005/8/layout/lProcess3"/>
    <dgm:cxn modelId="{2D79CC1D-A78C-4F19-ADE3-786FF982B43A}" srcId="{4A27F1BA-83A7-42E2-8185-9E269507FE39}" destId="{077527D0-D55C-421E-8CBE-0DEA2113E78B}" srcOrd="1" destOrd="0" parTransId="{188BEB94-E3F8-4086-914C-48732F5F8541}" sibTransId="{FB4621E1-7A6C-4454-97FC-9D08AB09071D}"/>
    <dgm:cxn modelId="{EE2DDA1E-982F-418C-B8FF-D2947061029F}" srcId="{490990AC-AA38-4712-B329-7308E1BBCBC3}" destId="{1B44BDBF-CAFD-4473-9AAF-984A4EFBBD7E}" srcOrd="0" destOrd="0" parTransId="{BA039CDF-033F-4976-BB6B-23CDCD77183A}" sibTransId="{CB39C597-595E-45E0-A003-069AF3B94D61}"/>
    <dgm:cxn modelId="{D9FCD120-6E8A-413D-801F-BC1AB0F43463}" type="presOf" srcId="{DBA52155-D416-46ED-A079-9A44C35E3372}" destId="{CE17FCDB-10A9-4431-A246-9583B55E2E6D}" srcOrd="0" destOrd="0" presId="urn:microsoft.com/office/officeart/2005/8/layout/lProcess3"/>
    <dgm:cxn modelId="{A2954D26-85F7-4F5E-9531-2E9AD9FD5EAE}" srcId="{96D08F4C-305B-4D7A-82F8-35213E9BE057}" destId="{63E01BFA-2BCB-47C6-BE6C-04E5636D22EE}" srcOrd="0" destOrd="0" parTransId="{DF82D710-6C61-40FE-A8BA-328AEFB02E2B}" sibTransId="{31EBBD4E-DC2A-406C-8EA3-7BFB79CA29C3}"/>
    <dgm:cxn modelId="{9611CE29-5954-4237-82B2-D903B7BBF909}" type="presOf" srcId="{4151D77F-F36D-49CF-A5C0-0D757199C1D5}" destId="{C5A75AC9-6153-44DC-BE00-3627C553154F}" srcOrd="0" destOrd="0" presId="urn:microsoft.com/office/officeart/2005/8/layout/lProcess3"/>
    <dgm:cxn modelId="{41A2E529-4231-4BF9-894B-D33F6BC30E44}" srcId="{4151D77F-F36D-49CF-A5C0-0D757199C1D5}" destId="{3E0FA91F-7AF4-409F-84A8-AE81F0244F9A}" srcOrd="0" destOrd="0" parTransId="{AF712BB4-DFF2-45FE-868E-84E3FDF4842C}" sibTransId="{D2527B95-5DC9-4FF6-A634-0B90DA38FC89}"/>
    <dgm:cxn modelId="{FD7D3B33-0B42-4CD3-AE4C-A7BB744A967A}" srcId="{84307D29-3D32-4473-8AC1-BB4C4D9981ED}" destId="{19BFA23A-F3CA-43F1-9A09-1B09FDDE4948}" srcOrd="2" destOrd="0" parTransId="{2E694C0C-64DF-441C-B55C-C7E8CAB332DA}" sibTransId="{6E702DC6-261F-4E1E-81FB-9CD0B21290AF}"/>
    <dgm:cxn modelId="{2B03DE33-6360-4D92-812E-029E795F35EF}" type="presOf" srcId="{3E0FA91F-7AF4-409F-84A8-AE81F0244F9A}" destId="{743ACE28-9D8B-4E90-A2E2-C7EA14F70603}" srcOrd="0" destOrd="0" presId="urn:microsoft.com/office/officeart/2005/8/layout/lProcess3"/>
    <dgm:cxn modelId="{0D911C35-74E2-432A-BAD1-55F8E78DEBF4}" type="presOf" srcId="{B10A5EAF-D5F1-4033-A16D-0C896AD6266E}" destId="{14DE6B13-43DE-4BC9-9CF6-6E55C86062D2}" srcOrd="0" destOrd="0" presId="urn:microsoft.com/office/officeart/2005/8/layout/lProcess3"/>
    <dgm:cxn modelId="{6D8EC636-5CAB-477C-A5CC-5A7FAAD3F539}" type="presOf" srcId="{DD8BFED2-E008-4F5E-8D72-BF7829B6053A}" destId="{5E5AB5F2-6E5A-4177-85B7-781D4D819119}" srcOrd="0" destOrd="0" presId="urn:microsoft.com/office/officeart/2005/8/layout/lProcess3"/>
    <dgm:cxn modelId="{1125553C-3C2C-47F0-9FD4-97777E5B0D2A}" type="presOf" srcId="{F1A18BEF-7461-4585-87BD-349849389A82}" destId="{16F248AC-9307-4E9B-8602-3C15DC645E4C}" srcOrd="0" destOrd="0" presId="urn:microsoft.com/office/officeart/2005/8/layout/lProcess3"/>
    <dgm:cxn modelId="{13EADD62-5F68-46EF-8AD5-11D0B2700EE3}" srcId="{4A27F1BA-83A7-42E2-8185-9E269507FE39}" destId="{96D08F4C-305B-4D7A-82F8-35213E9BE057}" srcOrd="4" destOrd="0" parTransId="{A2DF21BA-97AE-42F4-842B-2BCFCD23F8B3}" sibTransId="{B6C85CCB-CF89-44A3-B9D2-888CE3B2EED2}"/>
    <dgm:cxn modelId="{B5C64E43-4179-4508-BDC1-4044D134B073}" srcId="{490990AC-AA38-4712-B329-7308E1BBCBC3}" destId="{DD8BFED2-E008-4F5E-8D72-BF7829B6053A}" srcOrd="2" destOrd="0" parTransId="{D8E940EC-66FD-4127-8736-BCDF8544D411}" sibTransId="{965F55BB-39CA-4382-8A30-F0F761EC24D0}"/>
    <dgm:cxn modelId="{0E348265-ABE0-40F7-83BF-55BE8AE1C89E}" type="presOf" srcId="{1B44BDBF-CAFD-4473-9AAF-984A4EFBBD7E}" destId="{17AD11AD-C9D2-47EC-B8D4-7746B86777F2}" srcOrd="0" destOrd="0" presId="urn:microsoft.com/office/officeart/2005/8/layout/lProcess3"/>
    <dgm:cxn modelId="{38AB6868-9A19-4A1E-A2AC-F128DA7FF58A}" type="presOf" srcId="{490990AC-AA38-4712-B329-7308E1BBCBC3}" destId="{745B0336-96F5-45DF-A9AB-32487D10F439}" srcOrd="0" destOrd="0" presId="urn:microsoft.com/office/officeart/2005/8/layout/lProcess3"/>
    <dgm:cxn modelId="{F8BA636A-80D0-4603-9ACC-729FEED9DE1C}" type="presOf" srcId="{00158BE3-D824-47BF-AA14-6D0BBAF244B6}" destId="{521F5642-D7F0-46C0-8F00-6D5257E3751B}" srcOrd="0" destOrd="0" presId="urn:microsoft.com/office/officeart/2005/8/layout/lProcess3"/>
    <dgm:cxn modelId="{6FE68B4D-260A-42D9-AC3A-4E5EA76706DA}" srcId="{4A27F1BA-83A7-42E2-8185-9E269507FE39}" destId="{4151D77F-F36D-49CF-A5C0-0D757199C1D5}" srcOrd="5" destOrd="0" parTransId="{CB72E9F9-A886-4074-8676-4C7189FFCD75}" sibTransId="{670664EF-3776-43E3-B0D2-278090DC1659}"/>
    <dgm:cxn modelId="{37391F50-BEE1-4183-B460-0C133A30ED37}" srcId="{4A27F1BA-83A7-42E2-8185-9E269507FE39}" destId="{48D387E9-2A46-4921-8227-6BAFAA77E2B6}" srcOrd="3" destOrd="0" parTransId="{D7001E03-7DD2-45DC-B9EB-2FEDA2D7B4AB}" sibTransId="{41991AED-BE2D-43C5-BE6C-E4F324B1C800}"/>
    <dgm:cxn modelId="{5EF47973-85A9-45EE-A54C-E0EB3F131455}" srcId="{4151D77F-F36D-49CF-A5C0-0D757199C1D5}" destId="{7D0A5024-C3AE-4F89-9997-4C4257611B5D}" srcOrd="3" destOrd="0" parTransId="{891B8897-C44D-475B-B59F-4C1C9D8BEC61}" sibTransId="{B06F94D5-22CA-431B-9CD6-D00F04827E6E}"/>
    <dgm:cxn modelId="{AB98FB53-7B12-42A3-82F6-F39CAA03D0FE}" srcId="{4A27F1BA-83A7-42E2-8185-9E269507FE39}" destId="{E1EE91A8-4E93-4737-AB3C-F2BC518F67BA}" srcOrd="2" destOrd="0" parTransId="{D664E611-F122-4EC7-B030-0830B43DEFCE}" sibTransId="{6DF41613-977B-4C06-AE41-8EB3309EBFB4}"/>
    <dgm:cxn modelId="{8D3C4174-4809-419A-A99A-053E25630B09}" type="presOf" srcId="{077527D0-D55C-421E-8CBE-0DEA2113E78B}" destId="{321C57B0-B11D-49BF-AE68-067F56E76481}" srcOrd="0" destOrd="0" presId="urn:microsoft.com/office/officeart/2005/8/layout/lProcess3"/>
    <dgm:cxn modelId="{B4419C76-5743-4EF4-A036-74C7DF6C129E}" type="presOf" srcId="{416408F6-E899-4795-8D75-B1E3890B0C34}" destId="{D6C146D2-9BD5-4E6C-A1EF-C174A1880B90}" srcOrd="0" destOrd="0" presId="urn:microsoft.com/office/officeart/2005/8/layout/lProcess3"/>
    <dgm:cxn modelId="{999DD356-7E95-4258-9731-74EEAAD31702}" srcId="{E1EE91A8-4E93-4737-AB3C-F2BC518F67BA}" destId="{15B91061-E8CB-4096-9117-0DC849645EA6}" srcOrd="1" destOrd="0" parTransId="{99C12B03-F11E-4256-B484-6157736E0FD9}" sibTransId="{0928EA4F-9F19-4AF4-8349-2D04702FBBDC}"/>
    <dgm:cxn modelId="{51177258-0B80-45EA-84CC-14B9004761B2}" type="presOf" srcId="{5F2EAA63-B9BC-4AF7-8828-21FEA5D9EFC7}" destId="{E19559AB-3244-4323-AC38-24457DA38F20}" srcOrd="0" destOrd="0" presId="urn:microsoft.com/office/officeart/2005/8/layout/lProcess3"/>
    <dgm:cxn modelId="{53CD7678-B14F-49EE-AE57-22421A247AF4}" srcId="{96D08F4C-305B-4D7A-82F8-35213E9BE057}" destId="{C03445C6-5CBB-4990-84B9-8280C644AF40}" srcOrd="3" destOrd="0" parTransId="{7D1536FF-4EC2-4A98-83BB-5B38D183D4B4}" sibTransId="{96F1FFE8-01BB-41C9-A5FE-82B108029699}"/>
    <dgm:cxn modelId="{68BA8659-91D1-472F-B1F5-F69334D5474E}" srcId="{96D08F4C-305B-4D7A-82F8-35213E9BE057}" destId="{8093DF3D-F5DB-416C-8139-2D263DC9257D}" srcOrd="2" destOrd="0" parTransId="{BD2A0899-37BA-41C5-A862-BBB7DB6BC98E}" sibTransId="{E09D4149-3769-4A53-A903-7EECF18F8728}"/>
    <dgm:cxn modelId="{1BBC9B7B-D951-4CA8-9D55-9448F59B2209}" type="presOf" srcId="{C03445C6-5CBB-4990-84B9-8280C644AF40}" destId="{609346DA-B355-4355-972A-89D4CDB8B111}" srcOrd="0" destOrd="0" presId="urn:microsoft.com/office/officeart/2005/8/layout/lProcess3"/>
    <dgm:cxn modelId="{0F42B27B-6CE3-4A37-8CFF-1E4120862352}" type="presOf" srcId="{ED86ED5E-EC58-4587-8929-704C71582D6F}" destId="{1C26B851-3539-4CE0-8F4D-5233D6F08364}" srcOrd="0" destOrd="0" presId="urn:microsoft.com/office/officeart/2005/8/layout/lProcess3"/>
    <dgm:cxn modelId="{1521DB7F-FC0F-4402-9296-9C5537FF2B25}" type="presOf" srcId="{F2135E15-DDE9-47E1-A1B7-2CABEA5F6346}" destId="{D70FCFC5-AA84-4BFE-B156-E4F31D5208A8}" srcOrd="0" destOrd="0" presId="urn:microsoft.com/office/officeart/2005/8/layout/lProcess3"/>
    <dgm:cxn modelId="{ACEFF77F-4DD5-4963-BCBC-5F798C6EDC14}" type="presOf" srcId="{96D08F4C-305B-4D7A-82F8-35213E9BE057}" destId="{9E0D7180-7939-4F0C-A96F-F1F686DBDDE0}" srcOrd="0" destOrd="0" presId="urn:microsoft.com/office/officeart/2005/8/layout/lProcess3"/>
    <dgm:cxn modelId="{571A4C84-1513-47CA-944B-12D950D7BAB6}" type="presOf" srcId="{15B91061-E8CB-4096-9117-0DC849645EA6}" destId="{A490EC3E-09ED-465F-AC0B-BF8F4C7E0D64}" srcOrd="0" destOrd="0" presId="urn:microsoft.com/office/officeart/2005/8/layout/lProcess3"/>
    <dgm:cxn modelId="{A5862385-B98D-4DD2-B0F3-2C81E8657D7F}" type="presOf" srcId="{8093DF3D-F5DB-416C-8139-2D263DC9257D}" destId="{9F3B46E2-ED70-49C6-9D77-5367F74B109F}" srcOrd="0" destOrd="0" presId="urn:microsoft.com/office/officeart/2005/8/layout/lProcess3"/>
    <dgm:cxn modelId="{529C2598-7B42-408E-A13D-99ACFBF6E61F}" type="presOf" srcId="{E1EE91A8-4E93-4737-AB3C-F2BC518F67BA}" destId="{96ECEEFD-0473-4726-89E7-97CC6668500F}" srcOrd="0" destOrd="0" presId="urn:microsoft.com/office/officeart/2005/8/layout/lProcess3"/>
    <dgm:cxn modelId="{F1FC4DA0-EC22-4770-B8F8-9E7B059623A9}" type="presOf" srcId="{EEAB353F-0501-4CC3-B3C9-B02E06E9F76F}" destId="{B976A222-06AA-4E81-A3B8-4C59FBE80CA9}" srcOrd="0" destOrd="0" presId="urn:microsoft.com/office/officeart/2005/8/layout/lProcess3"/>
    <dgm:cxn modelId="{ABAEA1A2-2AFB-4C16-9571-9080285450B9}" type="presOf" srcId="{35452E56-4AF3-4968-950D-6A5C829B0E00}" destId="{3673FB1B-51D7-4463-91FE-B06FC5693F97}" srcOrd="0" destOrd="0" presId="urn:microsoft.com/office/officeart/2005/8/layout/lProcess3"/>
    <dgm:cxn modelId="{8B2633A6-DBC4-4721-9141-99C5B3BC3F8B}" srcId="{077527D0-D55C-421E-8CBE-0DEA2113E78B}" destId="{D6069C9E-78C9-4D21-BED3-D95828669E5B}" srcOrd="2" destOrd="0" parTransId="{5EFDED38-7C08-46A9-9E31-0C67A4E73349}" sibTransId="{D1FF8C4A-CA73-442D-B10C-4CF4BA52A695}"/>
    <dgm:cxn modelId="{B93861A9-8B74-4F4C-A606-EC0CC8DCE84C}" srcId="{96D08F4C-305B-4D7A-82F8-35213E9BE057}" destId="{F1A18BEF-7461-4585-87BD-349849389A82}" srcOrd="1" destOrd="0" parTransId="{08D9AF62-9BA9-434A-B1B0-0943073F3721}" sibTransId="{1D4C5E79-1B3D-4A47-9906-0EEF0EF89BEC}"/>
    <dgm:cxn modelId="{BBFEF8AD-F219-456E-B435-8FDEC8677060}" type="presOf" srcId="{19BFA23A-F3CA-43F1-9A09-1B09FDDE4948}" destId="{64D0831D-3F85-4619-935E-A278088ABE44}" srcOrd="0" destOrd="0" presId="urn:microsoft.com/office/officeart/2005/8/layout/lProcess3"/>
    <dgm:cxn modelId="{3665AFAF-C8F1-4BFE-A44B-FF29DA99D093}" type="presOf" srcId="{0E2DAAB4-32E9-4242-A357-CDE9DF59BB63}" destId="{BB8C68E2-798E-4471-A30B-15626EA3CE61}" srcOrd="0" destOrd="0" presId="urn:microsoft.com/office/officeart/2005/8/layout/lProcess3"/>
    <dgm:cxn modelId="{D2368CB4-CD2E-47D8-8BDB-20D0483943DB}" srcId="{E1EE91A8-4E93-4737-AB3C-F2BC518F67BA}" destId="{26F04441-A37F-4F54-8DBA-41B4E135C43B}" srcOrd="0" destOrd="0" parTransId="{B56FE7B6-6D2F-49C5-871D-673CE491419A}" sibTransId="{8C7C2188-1B40-457B-BD71-99DA43ABADD6}"/>
    <dgm:cxn modelId="{E503A9B5-1FFE-4EC6-B44C-7182E14B52CC}" srcId="{E1EE91A8-4E93-4737-AB3C-F2BC518F67BA}" destId="{BC0EC7E4-68E4-4604-B63D-516E703D65B5}" srcOrd="2" destOrd="0" parTransId="{4E0CCF6D-91B2-49CA-A71D-5DF3B68ABAE1}" sibTransId="{786986D7-D897-4040-AE8F-CD3A8742CC74}"/>
    <dgm:cxn modelId="{9CFB83BA-5F05-4FCF-88D3-6DFF5C36C8DB}" srcId="{84307D29-3D32-4473-8AC1-BB4C4D9981ED}" destId="{0E2DAAB4-32E9-4242-A357-CDE9DF59BB63}" srcOrd="1" destOrd="0" parTransId="{ADA26DE1-595E-4745-A7AC-DEBD8F23A488}" sibTransId="{053BE4B0-2BAF-4A61-8E31-697B3AA10E86}"/>
    <dgm:cxn modelId="{4D589ABB-0637-4936-A932-00964971A5DD}" srcId="{48D387E9-2A46-4921-8227-6BAFAA77E2B6}" destId="{7DB3F0DE-8C09-44C2-9679-8E02448B9C5B}" srcOrd="0" destOrd="0" parTransId="{A48FC013-88F2-4588-8BB7-A9702DD06D8E}" sibTransId="{8F4674DB-07D0-4E15-9D21-EB86DE86E259}"/>
    <dgm:cxn modelId="{539EA6C2-63C6-4C8E-B0F1-EB133A073D49}" srcId="{490990AC-AA38-4712-B329-7308E1BBCBC3}" destId="{ED86ED5E-EC58-4587-8929-704C71582D6F}" srcOrd="1" destOrd="0" parTransId="{5B56450E-F47A-4482-A3EC-3DD73DF03B5E}" sibTransId="{7D9B72B3-4479-4A4E-B6FC-F8CF2AB1C8B6}"/>
    <dgm:cxn modelId="{9778AFC6-07F2-42BE-B8F3-AF777A4F80A7}" type="presOf" srcId="{63E01BFA-2BCB-47C6-BE6C-04E5636D22EE}" destId="{2C4FD833-E760-49D4-8819-260A998719C6}" srcOrd="0" destOrd="0" presId="urn:microsoft.com/office/officeart/2005/8/layout/lProcess3"/>
    <dgm:cxn modelId="{BCAC05C7-9A86-4A8B-BF5B-9F3E9B152733}" srcId="{48D387E9-2A46-4921-8227-6BAFAA77E2B6}" destId="{00158BE3-D824-47BF-AA14-6D0BBAF244B6}" srcOrd="2" destOrd="0" parTransId="{24DAF317-8C80-4592-941D-3B4A69E580C0}" sibTransId="{20B4A621-B5AC-4A0B-BD61-18892567A08A}"/>
    <dgm:cxn modelId="{53D517CA-519B-49CA-86EF-D6B2F9C25749}" type="presOf" srcId="{84307D29-3D32-4473-8AC1-BB4C4D9981ED}" destId="{5D0EDF05-1EED-4B39-84EF-D893727840E3}" srcOrd="0" destOrd="0" presId="urn:microsoft.com/office/officeart/2005/8/layout/lProcess3"/>
    <dgm:cxn modelId="{137CF7CE-AF97-4469-BFE5-00EC04D05ECF}" type="presOf" srcId="{BC0EC7E4-68E4-4604-B63D-516E703D65B5}" destId="{D1707B45-E7E3-459A-8A30-8D861112E0B5}" srcOrd="0" destOrd="0" presId="urn:microsoft.com/office/officeart/2005/8/layout/lProcess3"/>
    <dgm:cxn modelId="{DE7EA4D2-6348-49FE-8721-7DF44366388B}" srcId="{4A27F1BA-83A7-42E2-8185-9E269507FE39}" destId="{490990AC-AA38-4712-B329-7308E1BBCBC3}" srcOrd="6" destOrd="0" parTransId="{B1A548AE-6968-43BC-A02E-7DFDDF343CE5}" sibTransId="{E1439BA8-BB37-4DA9-9A41-1D4760F828B9}"/>
    <dgm:cxn modelId="{6A93D8D3-2BAD-435A-A86D-8B678B8D7671}" srcId="{077527D0-D55C-421E-8CBE-0DEA2113E78B}" destId="{D1493E4D-1927-4091-956E-E02EB399B4C0}" srcOrd="1" destOrd="0" parTransId="{107BE6EC-9E43-4925-BBA5-F10384AFABC3}" sibTransId="{9845D839-6F14-4457-BE08-B8928FBF6ECE}"/>
    <dgm:cxn modelId="{5A9D07D5-5C7E-4094-9F79-8F34E3D292BA}" type="presOf" srcId="{D1493E4D-1927-4091-956E-E02EB399B4C0}" destId="{D3554474-C963-456F-B8FF-E9BD93F538C7}" srcOrd="0" destOrd="0" presId="urn:microsoft.com/office/officeart/2005/8/layout/lProcess3"/>
    <dgm:cxn modelId="{9E3059D5-D384-4483-A598-C5260C2EBB55}" type="presOf" srcId="{26F04441-A37F-4F54-8DBA-41B4E135C43B}" destId="{F7F218D1-A685-4733-ACDB-8002F10F0882}" srcOrd="0" destOrd="0" presId="urn:microsoft.com/office/officeart/2005/8/layout/lProcess3"/>
    <dgm:cxn modelId="{CE5C90D5-535C-4FA0-97F9-1BDFD689D718}" srcId="{4151D77F-F36D-49CF-A5C0-0D757199C1D5}" destId="{416408F6-E899-4795-8D75-B1E3890B0C34}" srcOrd="2" destOrd="0" parTransId="{8A56F8CE-06B6-4384-BB05-3CD624D89A9F}" sibTransId="{D9A4DFE6-98E0-4B17-8C10-9A9023A4E7D7}"/>
    <dgm:cxn modelId="{B43389E3-D194-4DCB-A0E4-F0781E36A0F1}" type="presOf" srcId="{7DB3F0DE-8C09-44C2-9679-8E02448B9C5B}" destId="{61D7F1D3-26BB-48C6-AE39-6224D2FCD852}" srcOrd="0" destOrd="0" presId="urn:microsoft.com/office/officeart/2005/8/layout/lProcess3"/>
    <dgm:cxn modelId="{48C713E4-0C49-45D0-BBC8-6D0E8436AE0D}" type="presOf" srcId="{4A27F1BA-83A7-42E2-8185-9E269507FE39}" destId="{E724E319-A6D2-47DE-AB73-DC217D6D77A8}" srcOrd="0" destOrd="0" presId="urn:microsoft.com/office/officeart/2005/8/layout/lProcess3"/>
    <dgm:cxn modelId="{8F9E34EF-72E6-4CD3-B24D-E248C4A09C32}" type="presOf" srcId="{48D387E9-2A46-4921-8227-6BAFAA77E2B6}" destId="{FBC63A6C-2CBA-42FE-A1A2-E8554ED9A8AF}" srcOrd="0" destOrd="0" presId="urn:microsoft.com/office/officeart/2005/8/layout/lProcess3"/>
    <dgm:cxn modelId="{2190E4F4-3434-48DF-8A0B-1EDBC8C2582E}" srcId="{077527D0-D55C-421E-8CBE-0DEA2113E78B}" destId="{B10A5EAF-D5F1-4033-A16D-0C896AD6266E}" srcOrd="0" destOrd="0" parTransId="{DFC8C216-6490-4428-B8F9-3B3D80E595A1}" sibTransId="{E09A245F-0217-4402-91C8-9B692F2E8492}"/>
    <dgm:cxn modelId="{CB8816F8-D650-42B6-A8FE-BC34C2F0FDB3}" srcId="{48D387E9-2A46-4921-8227-6BAFAA77E2B6}" destId="{F2135E15-DDE9-47E1-A1B7-2CABEA5F6346}" srcOrd="3" destOrd="0" parTransId="{F1A9C889-D86D-45A5-9430-2FDA9F96CC09}" sibTransId="{A66962C0-7040-4A5B-934E-04DDCBCA6F1E}"/>
    <dgm:cxn modelId="{9EA866F8-1B60-4288-B221-0C7AD224E194}" srcId="{84307D29-3D32-4473-8AC1-BB4C4D9981ED}" destId="{35452E56-4AF3-4968-950D-6A5C829B0E00}" srcOrd="0" destOrd="0" parTransId="{9F3E389B-EE54-42ED-A5B8-96941FB43D23}" sibTransId="{6F8AACD9-FDD8-4A65-8A76-384CB52A313F}"/>
    <dgm:cxn modelId="{D54D7DFE-01F0-4FE4-9E9E-767864CDD8DA}" srcId="{4151D77F-F36D-49CF-A5C0-0D757199C1D5}" destId="{5F2EAA63-B9BC-4AF7-8828-21FEA5D9EFC7}" srcOrd="1" destOrd="0" parTransId="{E814E2B7-8A9C-4203-9FAB-918C3DA40829}" sibTransId="{941D1555-5B84-4C5F-8731-13489932D754}"/>
    <dgm:cxn modelId="{72F81B89-CC7E-4BB1-9AC7-321EFB9EAAB8}" type="presParOf" srcId="{E724E319-A6D2-47DE-AB73-DC217D6D77A8}" destId="{B5029C97-C264-4B5B-A405-D481F54FCA69}" srcOrd="0" destOrd="0" presId="urn:microsoft.com/office/officeart/2005/8/layout/lProcess3"/>
    <dgm:cxn modelId="{E951E048-F8F8-4B38-9493-C2776A146559}" type="presParOf" srcId="{B5029C97-C264-4B5B-A405-D481F54FCA69}" destId="{5D0EDF05-1EED-4B39-84EF-D893727840E3}" srcOrd="0" destOrd="0" presId="urn:microsoft.com/office/officeart/2005/8/layout/lProcess3"/>
    <dgm:cxn modelId="{D8B4DE33-EF3F-409E-B170-3F19D59FE324}" type="presParOf" srcId="{B5029C97-C264-4B5B-A405-D481F54FCA69}" destId="{DCF05D3D-4B37-4375-8C7D-F4E9223A34B4}" srcOrd="1" destOrd="0" presId="urn:microsoft.com/office/officeart/2005/8/layout/lProcess3"/>
    <dgm:cxn modelId="{CB742084-E8BE-4639-9751-1C0CC8713A92}" type="presParOf" srcId="{B5029C97-C264-4B5B-A405-D481F54FCA69}" destId="{3673FB1B-51D7-4463-91FE-B06FC5693F97}" srcOrd="2" destOrd="0" presId="urn:microsoft.com/office/officeart/2005/8/layout/lProcess3"/>
    <dgm:cxn modelId="{4C0FC56B-34CE-45A8-BEA1-361ABDABE347}" type="presParOf" srcId="{B5029C97-C264-4B5B-A405-D481F54FCA69}" destId="{93D90476-767A-4D2E-8F92-13E917B1DB38}" srcOrd="3" destOrd="0" presId="urn:microsoft.com/office/officeart/2005/8/layout/lProcess3"/>
    <dgm:cxn modelId="{B2FF403F-BC1D-416A-ADF3-1648222DD8EF}" type="presParOf" srcId="{B5029C97-C264-4B5B-A405-D481F54FCA69}" destId="{BB8C68E2-798E-4471-A30B-15626EA3CE61}" srcOrd="4" destOrd="0" presId="urn:microsoft.com/office/officeart/2005/8/layout/lProcess3"/>
    <dgm:cxn modelId="{9876AFFB-C387-45CE-B244-2800EEC74CAA}" type="presParOf" srcId="{B5029C97-C264-4B5B-A405-D481F54FCA69}" destId="{DEF0FDED-8D98-4020-9305-855C3EEFDAAA}" srcOrd="5" destOrd="0" presId="urn:microsoft.com/office/officeart/2005/8/layout/lProcess3"/>
    <dgm:cxn modelId="{EF6DA10E-8C91-490A-B49F-63D08F833B58}" type="presParOf" srcId="{B5029C97-C264-4B5B-A405-D481F54FCA69}" destId="{64D0831D-3F85-4619-935E-A278088ABE44}" srcOrd="6" destOrd="0" presId="urn:microsoft.com/office/officeart/2005/8/layout/lProcess3"/>
    <dgm:cxn modelId="{6691BD89-1DDB-45B0-A0F6-EB2B3FEF1D6A}" type="presParOf" srcId="{E724E319-A6D2-47DE-AB73-DC217D6D77A8}" destId="{EDF1D276-AEEB-4B6B-B2AB-5C6ED3E7245D}" srcOrd="1" destOrd="0" presId="urn:microsoft.com/office/officeart/2005/8/layout/lProcess3"/>
    <dgm:cxn modelId="{E968D84C-E74A-4443-807A-2E363ADEFE0A}" type="presParOf" srcId="{E724E319-A6D2-47DE-AB73-DC217D6D77A8}" destId="{09A8EA34-5178-4F8F-8A61-4F49E164BDF9}" srcOrd="2" destOrd="0" presId="urn:microsoft.com/office/officeart/2005/8/layout/lProcess3"/>
    <dgm:cxn modelId="{357AB715-2EEF-4441-9954-9B08D07B7242}" type="presParOf" srcId="{09A8EA34-5178-4F8F-8A61-4F49E164BDF9}" destId="{321C57B0-B11D-49BF-AE68-067F56E76481}" srcOrd="0" destOrd="0" presId="urn:microsoft.com/office/officeart/2005/8/layout/lProcess3"/>
    <dgm:cxn modelId="{09C9184A-A981-4651-A38A-0EC5C01D1555}" type="presParOf" srcId="{09A8EA34-5178-4F8F-8A61-4F49E164BDF9}" destId="{C0B613E1-DC1F-4B05-91CE-08EB7EEA552F}" srcOrd="1" destOrd="0" presId="urn:microsoft.com/office/officeart/2005/8/layout/lProcess3"/>
    <dgm:cxn modelId="{347BB45E-844A-4D83-AC7C-FA7BADA01E1D}" type="presParOf" srcId="{09A8EA34-5178-4F8F-8A61-4F49E164BDF9}" destId="{14DE6B13-43DE-4BC9-9CF6-6E55C86062D2}" srcOrd="2" destOrd="0" presId="urn:microsoft.com/office/officeart/2005/8/layout/lProcess3"/>
    <dgm:cxn modelId="{035B6402-9654-40F4-BD6C-BDB868E76FD6}" type="presParOf" srcId="{09A8EA34-5178-4F8F-8A61-4F49E164BDF9}" destId="{427CCF60-DECF-4CCE-9B5F-77D866C7EEF9}" srcOrd="3" destOrd="0" presId="urn:microsoft.com/office/officeart/2005/8/layout/lProcess3"/>
    <dgm:cxn modelId="{0776F6BD-2A04-4F98-B1CF-3CA85AD67160}" type="presParOf" srcId="{09A8EA34-5178-4F8F-8A61-4F49E164BDF9}" destId="{D3554474-C963-456F-B8FF-E9BD93F538C7}" srcOrd="4" destOrd="0" presId="urn:microsoft.com/office/officeart/2005/8/layout/lProcess3"/>
    <dgm:cxn modelId="{15FD65F8-F38E-4F31-97F4-C8D2F87988B7}" type="presParOf" srcId="{09A8EA34-5178-4F8F-8A61-4F49E164BDF9}" destId="{BE363936-BC7A-4491-B0E7-F83D7F28A985}" srcOrd="5" destOrd="0" presId="urn:microsoft.com/office/officeart/2005/8/layout/lProcess3"/>
    <dgm:cxn modelId="{D3FC7A4E-7A06-49C9-8337-866D3417611E}" type="presParOf" srcId="{09A8EA34-5178-4F8F-8A61-4F49E164BDF9}" destId="{F5CCC58B-85E7-4A68-8BA8-4722E57E61CD}" srcOrd="6" destOrd="0" presId="urn:microsoft.com/office/officeart/2005/8/layout/lProcess3"/>
    <dgm:cxn modelId="{16C8CC0A-5781-4EDE-B268-73515E9D16E0}" type="presParOf" srcId="{E724E319-A6D2-47DE-AB73-DC217D6D77A8}" destId="{C4536C21-0645-45A7-BDA0-6D1B6005CEC3}" srcOrd="3" destOrd="0" presId="urn:microsoft.com/office/officeart/2005/8/layout/lProcess3"/>
    <dgm:cxn modelId="{656C8B7D-9CF5-4F22-B3AA-9D396850A0D2}" type="presParOf" srcId="{E724E319-A6D2-47DE-AB73-DC217D6D77A8}" destId="{9F4EC659-0089-4F3D-BDE3-933CDE813586}" srcOrd="4" destOrd="0" presId="urn:microsoft.com/office/officeart/2005/8/layout/lProcess3"/>
    <dgm:cxn modelId="{60364456-6AA8-4209-8C3B-DEBD7556457B}" type="presParOf" srcId="{9F4EC659-0089-4F3D-BDE3-933CDE813586}" destId="{96ECEEFD-0473-4726-89E7-97CC6668500F}" srcOrd="0" destOrd="0" presId="urn:microsoft.com/office/officeart/2005/8/layout/lProcess3"/>
    <dgm:cxn modelId="{F03BE572-DA53-4CEE-AABB-42EC534740BD}" type="presParOf" srcId="{9F4EC659-0089-4F3D-BDE3-933CDE813586}" destId="{3F3186D5-888A-4154-A20D-ADE3B31A5414}" srcOrd="1" destOrd="0" presId="urn:microsoft.com/office/officeart/2005/8/layout/lProcess3"/>
    <dgm:cxn modelId="{99AC5498-BB01-4A7E-889C-496BF5B41EA5}" type="presParOf" srcId="{9F4EC659-0089-4F3D-BDE3-933CDE813586}" destId="{F7F218D1-A685-4733-ACDB-8002F10F0882}" srcOrd="2" destOrd="0" presId="urn:microsoft.com/office/officeart/2005/8/layout/lProcess3"/>
    <dgm:cxn modelId="{1398A5CF-0E15-4DE4-8C06-8C8521674D53}" type="presParOf" srcId="{9F4EC659-0089-4F3D-BDE3-933CDE813586}" destId="{D9157B2B-9227-4A9A-9480-E7A57E3B7C04}" srcOrd="3" destOrd="0" presId="urn:microsoft.com/office/officeart/2005/8/layout/lProcess3"/>
    <dgm:cxn modelId="{485329B6-6FF2-4D46-9C00-94D7CF9C3A9D}" type="presParOf" srcId="{9F4EC659-0089-4F3D-BDE3-933CDE813586}" destId="{A490EC3E-09ED-465F-AC0B-BF8F4C7E0D64}" srcOrd="4" destOrd="0" presId="urn:microsoft.com/office/officeart/2005/8/layout/lProcess3"/>
    <dgm:cxn modelId="{F3007C3B-2AF9-4C0D-9E21-82F9124E7527}" type="presParOf" srcId="{9F4EC659-0089-4F3D-BDE3-933CDE813586}" destId="{9B26A1C6-5BCA-42FB-931D-6D9074ADE0A5}" srcOrd="5" destOrd="0" presId="urn:microsoft.com/office/officeart/2005/8/layout/lProcess3"/>
    <dgm:cxn modelId="{51F0E853-9C4C-47AE-82A9-8C636B7FC795}" type="presParOf" srcId="{9F4EC659-0089-4F3D-BDE3-933CDE813586}" destId="{D1707B45-E7E3-459A-8A30-8D861112E0B5}" srcOrd="6" destOrd="0" presId="urn:microsoft.com/office/officeart/2005/8/layout/lProcess3"/>
    <dgm:cxn modelId="{2BC64065-9FD5-4185-8947-0FCFBD8167D4}" type="presParOf" srcId="{E724E319-A6D2-47DE-AB73-DC217D6D77A8}" destId="{7073AAB2-FFA2-4C6D-B303-88EBF68FD8D9}" srcOrd="5" destOrd="0" presId="urn:microsoft.com/office/officeart/2005/8/layout/lProcess3"/>
    <dgm:cxn modelId="{D1E5365A-60AF-4D82-8523-386E799A431F}" type="presParOf" srcId="{E724E319-A6D2-47DE-AB73-DC217D6D77A8}" destId="{315202E0-B38B-4560-BAB0-2E2F465D9B71}" srcOrd="6" destOrd="0" presId="urn:microsoft.com/office/officeart/2005/8/layout/lProcess3"/>
    <dgm:cxn modelId="{63C32728-4F3A-4F8F-A870-47B8D0D4AD82}" type="presParOf" srcId="{315202E0-B38B-4560-BAB0-2E2F465D9B71}" destId="{FBC63A6C-2CBA-42FE-A1A2-E8554ED9A8AF}" srcOrd="0" destOrd="0" presId="urn:microsoft.com/office/officeart/2005/8/layout/lProcess3"/>
    <dgm:cxn modelId="{B95EC3FA-F339-4670-BDC8-2B843FFA1EB6}" type="presParOf" srcId="{315202E0-B38B-4560-BAB0-2E2F465D9B71}" destId="{D08D55CB-2C4B-4A70-A3A2-E93B6E438BB7}" srcOrd="1" destOrd="0" presId="urn:microsoft.com/office/officeart/2005/8/layout/lProcess3"/>
    <dgm:cxn modelId="{C65A577D-3366-4163-A0FB-4394004329B1}" type="presParOf" srcId="{315202E0-B38B-4560-BAB0-2E2F465D9B71}" destId="{61D7F1D3-26BB-48C6-AE39-6224D2FCD852}" srcOrd="2" destOrd="0" presId="urn:microsoft.com/office/officeart/2005/8/layout/lProcess3"/>
    <dgm:cxn modelId="{B12B7950-2F23-4D10-A401-F1443184AF61}" type="presParOf" srcId="{315202E0-B38B-4560-BAB0-2E2F465D9B71}" destId="{6CA7913E-CD06-49C3-8425-162A5D9F6A13}" srcOrd="3" destOrd="0" presId="urn:microsoft.com/office/officeart/2005/8/layout/lProcess3"/>
    <dgm:cxn modelId="{6367AD6F-1A2E-4127-8D6D-99E493164789}" type="presParOf" srcId="{315202E0-B38B-4560-BAB0-2E2F465D9B71}" destId="{B976A222-06AA-4E81-A3B8-4C59FBE80CA9}" srcOrd="4" destOrd="0" presId="urn:microsoft.com/office/officeart/2005/8/layout/lProcess3"/>
    <dgm:cxn modelId="{5BB1B312-AF91-41A4-9C55-3F27613526A5}" type="presParOf" srcId="{315202E0-B38B-4560-BAB0-2E2F465D9B71}" destId="{14DB0C12-8640-4BE8-8E93-735B37E7592F}" srcOrd="5" destOrd="0" presId="urn:microsoft.com/office/officeart/2005/8/layout/lProcess3"/>
    <dgm:cxn modelId="{F51827AA-E443-4686-9B85-BE8DA6E7749D}" type="presParOf" srcId="{315202E0-B38B-4560-BAB0-2E2F465D9B71}" destId="{521F5642-D7F0-46C0-8F00-6D5257E3751B}" srcOrd="6" destOrd="0" presId="urn:microsoft.com/office/officeart/2005/8/layout/lProcess3"/>
    <dgm:cxn modelId="{69A71310-C3AC-41A5-B724-954CB2637A63}" type="presParOf" srcId="{315202E0-B38B-4560-BAB0-2E2F465D9B71}" destId="{40ACEAB4-F808-49DF-A6A5-64D2348C659D}" srcOrd="7" destOrd="0" presId="urn:microsoft.com/office/officeart/2005/8/layout/lProcess3"/>
    <dgm:cxn modelId="{AA5E3FDD-B8EC-4A54-81CB-98D17E2363F7}" type="presParOf" srcId="{315202E0-B38B-4560-BAB0-2E2F465D9B71}" destId="{D70FCFC5-AA84-4BFE-B156-E4F31D5208A8}" srcOrd="8" destOrd="0" presId="urn:microsoft.com/office/officeart/2005/8/layout/lProcess3"/>
    <dgm:cxn modelId="{B5A33910-1F6D-4691-8E65-BE483C9DCB0A}" type="presParOf" srcId="{E724E319-A6D2-47DE-AB73-DC217D6D77A8}" destId="{1C9E2FC8-4093-4F7E-B4D3-9F1788179A80}" srcOrd="7" destOrd="0" presId="urn:microsoft.com/office/officeart/2005/8/layout/lProcess3"/>
    <dgm:cxn modelId="{AA0E25FB-31E3-4104-A6EA-EEE050174DC8}" type="presParOf" srcId="{E724E319-A6D2-47DE-AB73-DC217D6D77A8}" destId="{E8D639D5-11C3-46A3-9713-66438EEAF5A0}" srcOrd="8" destOrd="0" presId="urn:microsoft.com/office/officeart/2005/8/layout/lProcess3"/>
    <dgm:cxn modelId="{2A2E9153-8E0E-4E79-B327-17D2D383D260}" type="presParOf" srcId="{E8D639D5-11C3-46A3-9713-66438EEAF5A0}" destId="{9E0D7180-7939-4F0C-A96F-F1F686DBDDE0}" srcOrd="0" destOrd="0" presId="urn:microsoft.com/office/officeart/2005/8/layout/lProcess3"/>
    <dgm:cxn modelId="{1C9BD635-D6D2-4390-8826-05D5C61F08C9}" type="presParOf" srcId="{E8D639D5-11C3-46A3-9713-66438EEAF5A0}" destId="{402DB93B-7E24-4202-A4F6-054D694C6D2D}" srcOrd="1" destOrd="0" presId="urn:microsoft.com/office/officeart/2005/8/layout/lProcess3"/>
    <dgm:cxn modelId="{2D3CEC40-C139-43A5-899B-BF209BBCA1E9}" type="presParOf" srcId="{E8D639D5-11C3-46A3-9713-66438EEAF5A0}" destId="{2C4FD833-E760-49D4-8819-260A998719C6}" srcOrd="2" destOrd="0" presId="urn:microsoft.com/office/officeart/2005/8/layout/lProcess3"/>
    <dgm:cxn modelId="{5F71838A-2041-4B07-A1C4-3FEEE2864E60}" type="presParOf" srcId="{E8D639D5-11C3-46A3-9713-66438EEAF5A0}" destId="{D32E7D2C-31E7-4580-826C-CF8B73E8C26B}" srcOrd="3" destOrd="0" presId="urn:microsoft.com/office/officeart/2005/8/layout/lProcess3"/>
    <dgm:cxn modelId="{2E809A79-5EB8-4709-B5B6-5747D5302634}" type="presParOf" srcId="{E8D639D5-11C3-46A3-9713-66438EEAF5A0}" destId="{16F248AC-9307-4E9B-8602-3C15DC645E4C}" srcOrd="4" destOrd="0" presId="urn:microsoft.com/office/officeart/2005/8/layout/lProcess3"/>
    <dgm:cxn modelId="{E3D0A74B-D7C8-483C-AE8F-30205CD013C2}" type="presParOf" srcId="{E8D639D5-11C3-46A3-9713-66438EEAF5A0}" destId="{E6FE72F4-5BDF-4740-90AA-23B0FC6A984A}" srcOrd="5" destOrd="0" presId="urn:microsoft.com/office/officeart/2005/8/layout/lProcess3"/>
    <dgm:cxn modelId="{F26B566B-F82E-496B-905D-7CC2C8ED6BB0}" type="presParOf" srcId="{E8D639D5-11C3-46A3-9713-66438EEAF5A0}" destId="{9F3B46E2-ED70-49C6-9D77-5367F74B109F}" srcOrd="6" destOrd="0" presId="urn:microsoft.com/office/officeart/2005/8/layout/lProcess3"/>
    <dgm:cxn modelId="{268261D8-7019-4CE9-9D14-F12AEAA344E4}" type="presParOf" srcId="{E8D639D5-11C3-46A3-9713-66438EEAF5A0}" destId="{EABFDBF1-554D-482C-A681-931AC810E320}" srcOrd="7" destOrd="0" presId="urn:microsoft.com/office/officeart/2005/8/layout/lProcess3"/>
    <dgm:cxn modelId="{1A3B9145-BC4F-45AB-97AA-7636EEBFCE1C}" type="presParOf" srcId="{E8D639D5-11C3-46A3-9713-66438EEAF5A0}" destId="{609346DA-B355-4355-972A-89D4CDB8B111}" srcOrd="8" destOrd="0" presId="urn:microsoft.com/office/officeart/2005/8/layout/lProcess3"/>
    <dgm:cxn modelId="{7305C244-9C47-4B7A-87AF-110F99876F72}" type="presParOf" srcId="{E724E319-A6D2-47DE-AB73-DC217D6D77A8}" destId="{0A644A2D-FD57-4D01-A1C8-D67040223E3F}" srcOrd="9" destOrd="0" presId="urn:microsoft.com/office/officeart/2005/8/layout/lProcess3"/>
    <dgm:cxn modelId="{32B36400-D778-4B1A-969B-5DBF3D7B8466}" type="presParOf" srcId="{E724E319-A6D2-47DE-AB73-DC217D6D77A8}" destId="{A0D07255-4F63-448D-B449-5E4E5490C658}" srcOrd="10" destOrd="0" presId="urn:microsoft.com/office/officeart/2005/8/layout/lProcess3"/>
    <dgm:cxn modelId="{57175E09-8EB0-484B-A334-CD905B5E99C0}" type="presParOf" srcId="{A0D07255-4F63-448D-B449-5E4E5490C658}" destId="{C5A75AC9-6153-44DC-BE00-3627C553154F}" srcOrd="0" destOrd="0" presId="urn:microsoft.com/office/officeart/2005/8/layout/lProcess3"/>
    <dgm:cxn modelId="{86C0C52A-D780-434B-8A14-80456BA1285E}" type="presParOf" srcId="{A0D07255-4F63-448D-B449-5E4E5490C658}" destId="{B9C699AB-233B-4518-BE81-3FDFD3AEF2FD}" srcOrd="1" destOrd="0" presId="urn:microsoft.com/office/officeart/2005/8/layout/lProcess3"/>
    <dgm:cxn modelId="{074E4B41-DE2F-4454-8E8B-ACCE3A2E7E01}" type="presParOf" srcId="{A0D07255-4F63-448D-B449-5E4E5490C658}" destId="{743ACE28-9D8B-4E90-A2E2-C7EA14F70603}" srcOrd="2" destOrd="0" presId="urn:microsoft.com/office/officeart/2005/8/layout/lProcess3"/>
    <dgm:cxn modelId="{3B40485F-18B4-4EEA-A57D-34E50DFE9756}" type="presParOf" srcId="{A0D07255-4F63-448D-B449-5E4E5490C658}" destId="{69966AB0-89AC-43C8-818A-9215E857B51A}" srcOrd="3" destOrd="0" presId="urn:microsoft.com/office/officeart/2005/8/layout/lProcess3"/>
    <dgm:cxn modelId="{CE831E37-7562-4846-A060-213125B12CFF}" type="presParOf" srcId="{A0D07255-4F63-448D-B449-5E4E5490C658}" destId="{E19559AB-3244-4323-AC38-24457DA38F20}" srcOrd="4" destOrd="0" presId="urn:microsoft.com/office/officeart/2005/8/layout/lProcess3"/>
    <dgm:cxn modelId="{FA036C4E-BD49-4961-8614-07F98B7D3593}" type="presParOf" srcId="{A0D07255-4F63-448D-B449-5E4E5490C658}" destId="{514C46DA-2D42-4812-9183-A4D784D048C3}" srcOrd="5" destOrd="0" presId="urn:microsoft.com/office/officeart/2005/8/layout/lProcess3"/>
    <dgm:cxn modelId="{9B751BE3-479F-4190-B490-09966FA36C7B}" type="presParOf" srcId="{A0D07255-4F63-448D-B449-5E4E5490C658}" destId="{D6C146D2-9BD5-4E6C-A1EF-C174A1880B90}" srcOrd="6" destOrd="0" presId="urn:microsoft.com/office/officeart/2005/8/layout/lProcess3"/>
    <dgm:cxn modelId="{C4827B27-C867-458A-90BD-6322539CAA14}" type="presParOf" srcId="{A0D07255-4F63-448D-B449-5E4E5490C658}" destId="{A1A4D53D-39E6-4A8F-9A61-FA28A9288A4E}" srcOrd="7" destOrd="0" presId="urn:microsoft.com/office/officeart/2005/8/layout/lProcess3"/>
    <dgm:cxn modelId="{384F3249-04C1-47D6-B7AA-23DF6DE11CEE}" type="presParOf" srcId="{A0D07255-4F63-448D-B449-5E4E5490C658}" destId="{6861A382-2683-42DC-93B8-0605E4BB8699}" srcOrd="8" destOrd="0" presId="urn:microsoft.com/office/officeart/2005/8/layout/lProcess3"/>
    <dgm:cxn modelId="{758F8B9B-F7E7-42B9-ACAF-16594069E5F6}" type="presParOf" srcId="{E724E319-A6D2-47DE-AB73-DC217D6D77A8}" destId="{EEE14DC5-9260-4339-9E82-B3287D925A21}" srcOrd="11" destOrd="0" presId="urn:microsoft.com/office/officeart/2005/8/layout/lProcess3"/>
    <dgm:cxn modelId="{8E6BC449-114A-4108-A8F3-A4AE2A5CCEBD}" type="presParOf" srcId="{E724E319-A6D2-47DE-AB73-DC217D6D77A8}" destId="{A62F898B-36AA-4557-8CC7-CA06BB353F92}" srcOrd="12" destOrd="0" presId="urn:microsoft.com/office/officeart/2005/8/layout/lProcess3"/>
    <dgm:cxn modelId="{EAB2A064-0CCA-44ED-9909-9DBDA78D62EC}" type="presParOf" srcId="{A62F898B-36AA-4557-8CC7-CA06BB353F92}" destId="{745B0336-96F5-45DF-A9AB-32487D10F439}" srcOrd="0" destOrd="0" presId="urn:microsoft.com/office/officeart/2005/8/layout/lProcess3"/>
    <dgm:cxn modelId="{4FBF8610-987F-4D72-AC88-433C273090CC}" type="presParOf" srcId="{A62F898B-36AA-4557-8CC7-CA06BB353F92}" destId="{EE9358C0-426C-4F90-9F3C-F01CD094E187}" srcOrd="1" destOrd="0" presId="urn:microsoft.com/office/officeart/2005/8/layout/lProcess3"/>
    <dgm:cxn modelId="{1EA18A53-374B-4765-AA28-3DEBDCEDD1F9}" type="presParOf" srcId="{A62F898B-36AA-4557-8CC7-CA06BB353F92}" destId="{17AD11AD-C9D2-47EC-B8D4-7746B86777F2}" srcOrd="2" destOrd="0" presId="urn:microsoft.com/office/officeart/2005/8/layout/lProcess3"/>
    <dgm:cxn modelId="{30D9CB82-3B03-41EE-9865-806C2921530A}" type="presParOf" srcId="{A62F898B-36AA-4557-8CC7-CA06BB353F92}" destId="{98EB4B26-738C-4E61-90FB-AB64BA249AC0}" srcOrd="3" destOrd="0" presId="urn:microsoft.com/office/officeart/2005/8/layout/lProcess3"/>
    <dgm:cxn modelId="{933A90A2-D0FB-49A3-A5D3-E9A3C95BF8A8}" type="presParOf" srcId="{A62F898B-36AA-4557-8CC7-CA06BB353F92}" destId="{1C26B851-3539-4CE0-8F4D-5233D6F08364}" srcOrd="4" destOrd="0" presId="urn:microsoft.com/office/officeart/2005/8/layout/lProcess3"/>
    <dgm:cxn modelId="{DA9D3099-AF00-4FE4-B7E3-171873FC5A77}" type="presParOf" srcId="{A62F898B-36AA-4557-8CC7-CA06BB353F92}" destId="{5BA1C702-532E-4BFB-9DFE-7D9741DFE51D}" srcOrd="5" destOrd="0" presId="urn:microsoft.com/office/officeart/2005/8/layout/lProcess3"/>
    <dgm:cxn modelId="{FFDE0BF1-C804-4783-98CE-8F44DF6AC5A4}" type="presParOf" srcId="{A62F898B-36AA-4557-8CC7-CA06BB353F92}" destId="{5E5AB5F2-6E5A-4177-85B7-781D4D819119}" srcOrd="6" destOrd="0" presId="urn:microsoft.com/office/officeart/2005/8/layout/lProcess3"/>
    <dgm:cxn modelId="{5F6B2B18-79E4-45C2-B5A4-6C0BCB43D84E}" type="presParOf" srcId="{A62F898B-36AA-4557-8CC7-CA06BB353F92}" destId="{1365A90B-4264-48B8-A48E-ED4BE871B548}" srcOrd="7" destOrd="0" presId="urn:microsoft.com/office/officeart/2005/8/layout/lProcess3"/>
    <dgm:cxn modelId="{843BFEAF-E37A-4E91-85C1-670F2D7A0721}" type="presParOf" srcId="{A62F898B-36AA-4557-8CC7-CA06BB353F92}" destId="{CE17FCDB-10A9-4431-A246-9583B55E2E6D}" srcOrd="8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A27F1BA-83A7-42E2-8185-9E269507FE3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4307D29-3D32-4473-8AC1-BB4C4D9981ED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ALCOHOL</a:t>
          </a:r>
        </a:p>
      </dgm:t>
    </dgm:pt>
    <dgm:pt modelId="{4B973276-8A84-495F-BF7E-3BA2658475BC}" type="parTrans" cxnId="{D4A8CF17-5BB2-4047-BDFD-5A17CFC7DDF5}">
      <dgm:prSet/>
      <dgm:spPr/>
      <dgm:t>
        <a:bodyPr/>
        <a:lstStyle/>
        <a:p>
          <a:endParaRPr lang="en-GB" sz="1400" noProof="0" dirty="0"/>
        </a:p>
      </dgm:t>
    </dgm:pt>
    <dgm:pt modelId="{CEC29471-0C78-42BF-AAB5-277FB54EB01F}" type="sibTrans" cxnId="{D4A8CF17-5BB2-4047-BDFD-5A17CFC7DDF5}">
      <dgm:prSet/>
      <dgm:spPr/>
      <dgm:t>
        <a:bodyPr/>
        <a:lstStyle/>
        <a:p>
          <a:endParaRPr lang="en-GB" sz="1400" noProof="0" dirty="0"/>
        </a:p>
      </dgm:t>
    </dgm:pt>
    <dgm:pt modelId="{35452E56-4AF3-4968-950D-6A5C829B0E00}">
      <dgm:prSet phldrT="[Texto]"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9F3E389B-EE54-42ED-A5B8-96941FB43D23}" type="parTrans" cxnId="{9EA866F8-1B60-4288-B221-0C7AD224E194}">
      <dgm:prSet/>
      <dgm:spPr/>
      <dgm:t>
        <a:bodyPr/>
        <a:lstStyle/>
        <a:p>
          <a:endParaRPr lang="en-GB" sz="1400" noProof="0" dirty="0"/>
        </a:p>
      </dgm:t>
    </dgm:pt>
    <dgm:pt modelId="{6F8AACD9-FDD8-4A65-8A76-384CB52A313F}" type="sibTrans" cxnId="{9EA866F8-1B60-4288-B221-0C7AD224E194}">
      <dgm:prSet/>
      <dgm:spPr/>
      <dgm:t>
        <a:bodyPr/>
        <a:lstStyle/>
        <a:p>
          <a:endParaRPr lang="en-GB" sz="1400" noProof="0" dirty="0"/>
        </a:p>
      </dgm:t>
    </dgm:pt>
    <dgm:pt modelId="{0E2DAAB4-32E9-4242-A357-CDE9DF59BB63}">
      <dgm:prSet phldrT="[Texto]"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ADA26DE1-595E-4745-A7AC-DEBD8F23A488}" type="parTrans" cxnId="{9CFB83BA-5F05-4FCF-88D3-6DFF5C36C8DB}">
      <dgm:prSet/>
      <dgm:spPr/>
      <dgm:t>
        <a:bodyPr/>
        <a:lstStyle/>
        <a:p>
          <a:endParaRPr lang="en-GB" sz="1400" noProof="0" dirty="0"/>
        </a:p>
      </dgm:t>
    </dgm:pt>
    <dgm:pt modelId="{053BE4B0-2BAF-4A61-8E31-697B3AA10E86}" type="sibTrans" cxnId="{9CFB83BA-5F05-4FCF-88D3-6DFF5C36C8DB}">
      <dgm:prSet/>
      <dgm:spPr/>
      <dgm:t>
        <a:bodyPr/>
        <a:lstStyle/>
        <a:p>
          <a:endParaRPr lang="en-GB" sz="1400" noProof="0" dirty="0"/>
        </a:p>
      </dgm:t>
    </dgm:pt>
    <dgm:pt modelId="{077527D0-D55C-421E-8CBE-0DEA2113E78B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QUATERNARY AMMONIUM</a:t>
          </a:r>
        </a:p>
      </dgm:t>
    </dgm:pt>
    <dgm:pt modelId="{188BEB94-E3F8-4086-914C-48732F5F8541}" type="parTrans" cxnId="{2D79CC1D-A78C-4F19-ADE3-786FF982B43A}">
      <dgm:prSet/>
      <dgm:spPr/>
      <dgm:t>
        <a:bodyPr/>
        <a:lstStyle/>
        <a:p>
          <a:endParaRPr lang="en-GB" sz="1400" noProof="0" dirty="0"/>
        </a:p>
      </dgm:t>
    </dgm:pt>
    <dgm:pt modelId="{FB4621E1-7A6C-4454-97FC-9D08AB09071D}" type="sibTrans" cxnId="{2D79CC1D-A78C-4F19-ADE3-786FF982B43A}">
      <dgm:prSet/>
      <dgm:spPr/>
      <dgm:t>
        <a:bodyPr/>
        <a:lstStyle/>
        <a:p>
          <a:endParaRPr lang="en-GB" sz="1400" noProof="0" dirty="0"/>
        </a:p>
      </dgm:t>
    </dgm:pt>
    <dgm:pt modelId="{B10A5EAF-D5F1-4033-A16D-0C896AD6266E}">
      <dgm:prSet phldrT="[Texto]"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DFC8C216-6490-4428-B8F9-3B3D80E595A1}" type="parTrans" cxnId="{2190E4F4-3434-48DF-8A0B-1EDBC8C2582E}">
      <dgm:prSet/>
      <dgm:spPr/>
      <dgm:t>
        <a:bodyPr/>
        <a:lstStyle/>
        <a:p>
          <a:endParaRPr lang="en-GB" sz="1400" noProof="0" dirty="0"/>
        </a:p>
      </dgm:t>
    </dgm:pt>
    <dgm:pt modelId="{E09A245F-0217-4402-91C8-9B692F2E8492}" type="sibTrans" cxnId="{2190E4F4-3434-48DF-8A0B-1EDBC8C2582E}">
      <dgm:prSet/>
      <dgm:spPr/>
      <dgm:t>
        <a:bodyPr/>
        <a:lstStyle/>
        <a:p>
          <a:endParaRPr lang="en-GB" sz="1400" noProof="0" dirty="0"/>
        </a:p>
      </dgm:t>
    </dgm:pt>
    <dgm:pt modelId="{D1493E4D-1927-4091-956E-E02EB399B4C0}">
      <dgm:prSet phldrT="[Texto]"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107BE6EC-9E43-4925-BBA5-F10384AFABC3}" type="parTrans" cxnId="{6A93D8D3-2BAD-435A-A86D-8B678B8D7671}">
      <dgm:prSet/>
      <dgm:spPr/>
      <dgm:t>
        <a:bodyPr/>
        <a:lstStyle/>
        <a:p>
          <a:endParaRPr lang="en-GB" sz="1400" noProof="0" dirty="0"/>
        </a:p>
      </dgm:t>
    </dgm:pt>
    <dgm:pt modelId="{9845D839-6F14-4457-BE08-B8928FBF6ECE}" type="sibTrans" cxnId="{6A93D8D3-2BAD-435A-A86D-8B678B8D7671}">
      <dgm:prSet/>
      <dgm:spPr/>
      <dgm:t>
        <a:bodyPr/>
        <a:lstStyle/>
        <a:p>
          <a:endParaRPr lang="en-GB" sz="1400" noProof="0" dirty="0"/>
        </a:p>
      </dgm:t>
    </dgm:pt>
    <dgm:pt modelId="{E1EE91A8-4E93-4737-AB3C-F2BC518F67BA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HYDROGEN PEROXIDE 3%</a:t>
          </a:r>
        </a:p>
      </dgm:t>
    </dgm:pt>
    <dgm:pt modelId="{D664E611-F122-4EC7-B030-0830B43DEFCE}" type="parTrans" cxnId="{AB98FB53-7B12-42A3-82F6-F39CAA03D0FE}">
      <dgm:prSet/>
      <dgm:spPr/>
      <dgm:t>
        <a:bodyPr/>
        <a:lstStyle/>
        <a:p>
          <a:endParaRPr lang="en-GB" sz="1400" noProof="0" dirty="0"/>
        </a:p>
      </dgm:t>
    </dgm:pt>
    <dgm:pt modelId="{6DF41613-977B-4C06-AE41-8EB3309EBFB4}" type="sibTrans" cxnId="{AB98FB53-7B12-42A3-82F6-F39CAA03D0FE}">
      <dgm:prSet/>
      <dgm:spPr/>
      <dgm:t>
        <a:bodyPr/>
        <a:lstStyle/>
        <a:p>
          <a:endParaRPr lang="en-GB" sz="1400" noProof="0" dirty="0"/>
        </a:p>
      </dgm:t>
    </dgm:pt>
    <dgm:pt modelId="{26F04441-A37F-4F54-8DBA-41B4E135C43B}">
      <dgm:prSet phldrT="[Texto]"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B56FE7B6-6D2F-49C5-871D-673CE491419A}" type="parTrans" cxnId="{D2368CB4-CD2E-47D8-8BDB-20D0483943DB}">
      <dgm:prSet/>
      <dgm:spPr/>
      <dgm:t>
        <a:bodyPr/>
        <a:lstStyle/>
        <a:p>
          <a:endParaRPr lang="en-GB" sz="1400" noProof="0" dirty="0"/>
        </a:p>
      </dgm:t>
    </dgm:pt>
    <dgm:pt modelId="{8C7C2188-1B40-457B-BD71-99DA43ABADD6}" type="sibTrans" cxnId="{D2368CB4-CD2E-47D8-8BDB-20D0483943DB}">
      <dgm:prSet/>
      <dgm:spPr/>
      <dgm:t>
        <a:bodyPr/>
        <a:lstStyle/>
        <a:p>
          <a:endParaRPr lang="en-GB" sz="1400" noProof="0" dirty="0"/>
        </a:p>
      </dgm:t>
    </dgm:pt>
    <dgm:pt modelId="{15B91061-E8CB-4096-9117-0DC849645EA6}">
      <dgm:prSet phldrT="[Texto]"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99C12B03-F11E-4256-B484-6157736E0FD9}" type="parTrans" cxnId="{999DD356-7E95-4258-9731-74EEAAD31702}">
      <dgm:prSet/>
      <dgm:spPr/>
      <dgm:t>
        <a:bodyPr/>
        <a:lstStyle/>
        <a:p>
          <a:endParaRPr lang="en-GB" sz="1400" noProof="0" dirty="0"/>
        </a:p>
      </dgm:t>
    </dgm:pt>
    <dgm:pt modelId="{0928EA4F-9F19-4AF4-8349-2D04702FBBDC}" type="sibTrans" cxnId="{999DD356-7E95-4258-9731-74EEAAD31702}">
      <dgm:prSet/>
      <dgm:spPr/>
      <dgm:t>
        <a:bodyPr/>
        <a:lstStyle/>
        <a:p>
          <a:endParaRPr lang="en-GB" sz="1400" noProof="0" dirty="0"/>
        </a:p>
      </dgm:t>
    </dgm:pt>
    <dgm:pt modelId="{19BFA23A-F3CA-43F1-9A09-1B09FDDE4948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2E694C0C-64DF-441C-B55C-C7E8CAB332DA}" type="parTrans" cxnId="{FD7D3B33-0B42-4CD3-AE4C-A7BB744A967A}">
      <dgm:prSet/>
      <dgm:spPr/>
      <dgm:t>
        <a:bodyPr/>
        <a:lstStyle/>
        <a:p>
          <a:endParaRPr lang="en-GB" sz="1400" noProof="0" dirty="0"/>
        </a:p>
      </dgm:t>
    </dgm:pt>
    <dgm:pt modelId="{6E702DC6-261F-4E1E-81FB-9CD0B21290AF}" type="sibTrans" cxnId="{FD7D3B33-0B42-4CD3-AE4C-A7BB744A967A}">
      <dgm:prSet/>
      <dgm:spPr/>
      <dgm:t>
        <a:bodyPr/>
        <a:lstStyle/>
        <a:p>
          <a:endParaRPr lang="en-GB" sz="1400" noProof="0" dirty="0"/>
        </a:p>
      </dgm:t>
    </dgm:pt>
    <dgm:pt modelId="{D6069C9E-78C9-4D21-BED3-D95828669E5B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5EFDED38-7C08-46A9-9E31-0C67A4E73349}" type="parTrans" cxnId="{8B2633A6-DBC4-4721-9141-99C5B3BC3F8B}">
      <dgm:prSet/>
      <dgm:spPr/>
      <dgm:t>
        <a:bodyPr/>
        <a:lstStyle/>
        <a:p>
          <a:endParaRPr lang="en-GB" sz="1400" noProof="0" dirty="0"/>
        </a:p>
      </dgm:t>
    </dgm:pt>
    <dgm:pt modelId="{D1FF8C4A-CA73-442D-B10C-4CF4BA52A695}" type="sibTrans" cxnId="{8B2633A6-DBC4-4721-9141-99C5B3BC3F8B}">
      <dgm:prSet/>
      <dgm:spPr/>
      <dgm:t>
        <a:bodyPr/>
        <a:lstStyle/>
        <a:p>
          <a:endParaRPr lang="en-GB" sz="1400" noProof="0" dirty="0"/>
        </a:p>
      </dgm:t>
    </dgm:pt>
    <dgm:pt modelId="{BC0EC7E4-68E4-4604-B63D-516E703D65B5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4E0CCF6D-91B2-49CA-A71D-5DF3B68ABAE1}" type="parTrans" cxnId="{E503A9B5-1FFE-4EC6-B44C-7182E14B52CC}">
      <dgm:prSet/>
      <dgm:spPr/>
      <dgm:t>
        <a:bodyPr/>
        <a:lstStyle/>
        <a:p>
          <a:endParaRPr lang="en-GB" sz="1400" noProof="0" dirty="0"/>
        </a:p>
      </dgm:t>
    </dgm:pt>
    <dgm:pt modelId="{786986D7-D897-4040-AE8F-CD3A8742CC74}" type="sibTrans" cxnId="{E503A9B5-1FFE-4EC6-B44C-7182E14B52CC}">
      <dgm:prSet/>
      <dgm:spPr/>
      <dgm:t>
        <a:bodyPr/>
        <a:lstStyle/>
        <a:p>
          <a:endParaRPr lang="en-GB" sz="1400" noProof="0" dirty="0"/>
        </a:p>
      </dgm:t>
    </dgm:pt>
    <dgm:pt modelId="{48D387E9-2A46-4921-8227-6BAFAA77E2B6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HYDROGEN PEROXIDE 6%</a:t>
          </a:r>
        </a:p>
      </dgm:t>
    </dgm:pt>
    <dgm:pt modelId="{D7001E03-7DD2-45DC-B9EB-2FEDA2D7B4AB}" type="parTrans" cxnId="{37391F50-BEE1-4183-B460-0C133A30ED37}">
      <dgm:prSet/>
      <dgm:spPr/>
      <dgm:t>
        <a:bodyPr/>
        <a:lstStyle/>
        <a:p>
          <a:endParaRPr lang="en-GB" sz="1400" noProof="0" dirty="0"/>
        </a:p>
      </dgm:t>
    </dgm:pt>
    <dgm:pt modelId="{41991AED-BE2D-43C5-BE6C-E4F324B1C800}" type="sibTrans" cxnId="{37391F50-BEE1-4183-B460-0C133A30ED37}">
      <dgm:prSet/>
      <dgm:spPr/>
      <dgm:t>
        <a:bodyPr/>
        <a:lstStyle/>
        <a:p>
          <a:endParaRPr lang="en-GB" sz="1400" noProof="0" dirty="0"/>
        </a:p>
      </dgm:t>
    </dgm:pt>
    <dgm:pt modelId="{96D08F4C-305B-4D7A-82F8-35213E9BE0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SODIUM HYPOCHLORITE</a:t>
          </a:r>
        </a:p>
      </dgm:t>
    </dgm:pt>
    <dgm:pt modelId="{A2DF21BA-97AE-42F4-842B-2BCFCD23F8B3}" type="parTrans" cxnId="{13EADD62-5F68-46EF-8AD5-11D0B2700EE3}">
      <dgm:prSet/>
      <dgm:spPr/>
      <dgm:t>
        <a:bodyPr/>
        <a:lstStyle/>
        <a:p>
          <a:endParaRPr lang="en-GB" sz="1400" noProof="0" dirty="0"/>
        </a:p>
      </dgm:t>
    </dgm:pt>
    <dgm:pt modelId="{B6C85CCB-CF89-44A3-B9D2-888CE3B2EED2}" type="sibTrans" cxnId="{13EADD62-5F68-46EF-8AD5-11D0B2700EE3}">
      <dgm:prSet/>
      <dgm:spPr/>
      <dgm:t>
        <a:bodyPr/>
        <a:lstStyle/>
        <a:p>
          <a:endParaRPr lang="en-GB" sz="1400" noProof="0" dirty="0"/>
        </a:p>
      </dgm:t>
    </dgm:pt>
    <dgm:pt modelId="{7DB3F0DE-8C09-44C2-9679-8E02448B9C5B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A48FC013-88F2-4588-8BB7-A9702DD06D8E}" type="parTrans" cxnId="{4D589ABB-0637-4936-A932-00964971A5DD}">
      <dgm:prSet/>
      <dgm:spPr/>
      <dgm:t>
        <a:bodyPr/>
        <a:lstStyle/>
        <a:p>
          <a:endParaRPr lang="en-GB" sz="1400" noProof="0" dirty="0"/>
        </a:p>
      </dgm:t>
    </dgm:pt>
    <dgm:pt modelId="{8F4674DB-07D0-4E15-9D21-EB86DE86E259}" type="sibTrans" cxnId="{4D589ABB-0637-4936-A932-00964971A5DD}">
      <dgm:prSet/>
      <dgm:spPr/>
      <dgm:t>
        <a:bodyPr/>
        <a:lstStyle/>
        <a:p>
          <a:endParaRPr lang="en-GB" sz="1400" noProof="0" dirty="0"/>
        </a:p>
      </dgm:t>
    </dgm:pt>
    <dgm:pt modelId="{EEAB353F-0501-4CC3-B3C9-B02E06E9F76F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9FF45CF3-2439-476F-B9BF-4EEA440CF85E}" type="parTrans" cxnId="{F8B2D502-9434-4DBB-8C21-6DDC8AD085C6}">
      <dgm:prSet/>
      <dgm:spPr/>
      <dgm:t>
        <a:bodyPr/>
        <a:lstStyle/>
        <a:p>
          <a:endParaRPr lang="en-GB" sz="1400" noProof="0" dirty="0"/>
        </a:p>
      </dgm:t>
    </dgm:pt>
    <dgm:pt modelId="{8E8E82B3-01D0-41FA-BCDF-02479DBAAA58}" type="sibTrans" cxnId="{F8B2D502-9434-4DBB-8C21-6DDC8AD085C6}">
      <dgm:prSet/>
      <dgm:spPr/>
      <dgm:t>
        <a:bodyPr/>
        <a:lstStyle/>
        <a:p>
          <a:endParaRPr lang="en-GB" sz="1400" noProof="0" dirty="0"/>
        </a:p>
      </dgm:t>
    </dgm:pt>
    <dgm:pt modelId="{00158BE3-D824-47BF-AA14-6D0BBAF244B6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24DAF317-8C80-4592-941D-3B4A69E580C0}" type="parTrans" cxnId="{BCAC05C7-9A86-4A8B-BF5B-9F3E9B152733}">
      <dgm:prSet/>
      <dgm:spPr/>
      <dgm:t>
        <a:bodyPr/>
        <a:lstStyle/>
        <a:p>
          <a:endParaRPr lang="en-GB" sz="1400" noProof="0" dirty="0"/>
        </a:p>
      </dgm:t>
    </dgm:pt>
    <dgm:pt modelId="{20B4A621-B5AC-4A0B-BD61-18892567A08A}" type="sibTrans" cxnId="{BCAC05C7-9A86-4A8B-BF5B-9F3E9B152733}">
      <dgm:prSet/>
      <dgm:spPr/>
      <dgm:t>
        <a:bodyPr/>
        <a:lstStyle/>
        <a:p>
          <a:endParaRPr lang="en-GB" sz="1400" noProof="0" dirty="0"/>
        </a:p>
      </dgm:t>
    </dgm:pt>
    <dgm:pt modelId="{F2135E15-DDE9-47E1-A1B7-2CABEA5F6346}">
      <dgm:prSet custT="1"/>
      <dgm:spPr/>
      <dgm:t>
        <a:bodyPr/>
        <a:lstStyle/>
        <a:p>
          <a:r>
            <a:rPr lang="en-GB" sz="1600" noProof="0" dirty="0"/>
            <a:t>SPORICIDE (in some cases)</a:t>
          </a:r>
        </a:p>
      </dgm:t>
    </dgm:pt>
    <dgm:pt modelId="{F1A9C889-D86D-45A5-9430-2FDA9F96CC09}" type="parTrans" cxnId="{CB8816F8-D650-42B6-A8FE-BC34C2F0FDB3}">
      <dgm:prSet/>
      <dgm:spPr/>
      <dgm:t>
        <a:bodyPr/>
        <a:lstStyle/>
        <a:p>
          <a:endParaRPr lang="en-GB" sz="1400" noProof="0" dirty="0"/>
        </a:p>
      </dgm:t>
    </dgm:pt>
    <dgm:pt modelId="{A66962C0-7040-4A5B-934E-04DDCBCA6F1E}" type="sibTrans" cxnId="{CB8816F8-D650-42B6-A8FE-BC34C2F0FDB3}">
      <dgm:prSet/>
      <dgm:spPr/>
      <dgm:t>
        <a:bodyPr/>
        <a:lstStyle/>
        <a:p>
          <a:endParaRPr lang="en-GB" sz="1400" noProof="0" dirty="0"/>
        </a:p>
      </dgm:t>
    </dgm:pt>
    <dgm:pt modelId="{4151D77F-F36D-49CF-A5C0-0D757199C1D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HYPOCHLOROUS ACID</a:t>
          </a:r>
        </a:p>
      </dgm:t>
    </dgm:pt>
    <dgm:pt modelId="{CB72E9F9-A886-4074-8676-4C7189FFCD75}" type="parTrans" cxnId="{6FE68B4D-260A-42D9-AC3A-4E5EA76706DA}">
      <dgm:prSet/>
      <dgm:spPr/>
      <dgm:t>
        <a:bodyPr/>
        <a:lstStyle/>
        <a:p>
          <a:endParaRPr lang="en-GB" sz="1400" noProof="0" dirty="0"/>
        </a:p>
      </dgm:t>
    </dgm:pt>
    <dgm:pt modelId="{670664EF-3776-43E3-B0D2-278090DC1659}" type="sibTrans" cxnId="{6FE68B4D-260A-42D9-AC3A-4E5EA76706DA}">
      <dgm:prSet/>
      <dgm:spPr/>
      <dgm:t>
        <a:bodyPr/>
        <a:lstStyle/>
        <a:p>
          <a:endParaRPr lang="en-GB" sz="1400" noProof="0" dirty="0"/>
        </a:p>
      </dgm:t>
    </dgm:pt>
    <dgm:pt modelId="{63E01BFA-2BCB-47C6-BE6C-04E5636D22EE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DF82D710-6C61-40FE-A8BA-328AEFB02E2B}" type="parTrans" cxnId="{A2954D26-85F7-4F5E-9531-2E9AD9FD5EAE}">
      <dgm:prSet/>
      <dgm:spPr/>
      <dgm:t>
        <a:bodyPr/>
        <a:lstStyle/>
        <a:p>
          <a:endParaRPr lang="en-GB" sz="1400" noProof="0" dirty="0"/>
        </a:p>
      </dgm:t>
    </dgm:pt>
    <dgm:pt modelId="{31EBBD4E-DC2A-406C-8EA3-7BFB79CA29C3}" type="sibTrans" cxnId="{A2954D26-85F7-4F5E-9531-2E9AD9FD5EAE}">
      <dgm:prSet/>
      <dgm:spPr/>
      <dgm:t>
        <a:bodyPr/>
        <a:lstStyle/>
        <a:p>
          <a:endParaRPr lang="en-GB" sz="1400" noProof="0" dirty="0"/>
        </a:p>
      </dgm:t>
    </dgm:pt>
    <dgm:pt modelId="{F1A18BEF-7461-4585-87BD-349849389A82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08D9AF62-9BA9-434A-B1B0-0943073F3721}" type="parTrans" cxnId="{B93861A9-8B74-4F4C-A606-EC0CC8DCE84C}">
      <dgm:prSet/>
      <dgm:spPr/>
      <dgm:t>
        <a:bodyPr/>
        <a:lstStyle/>
        <a:p>
          <a:endParaRPr lang="en-GB" sz="1400" noProof="0" dirty="0"/>
        </a:p>
      </dgm:t>
    </dgm:pt>
    <dgm:pt modelId="{1D4C5E79-1B3D-4A47-9906-0EEF0EF89BEC}" type="sibTrans" cxnId="{B93861A9-8B74-4F4C-A606-EC0CC8DCE84C}">
      <dgm:prSet/>
      <dgm:spPr/>
      <dgm:t>
        <a:bodyPr/>
        <a:lstStyle/>
        <a:p>
          <a:endParaRPr lang="en-GB" sz="1400" noProof="0" dirty="0"/>
        </a:p>
      </dgm:t>
    </dgm:pt>
    <dgm:pt modelId="{8093DF3D-F5DB-416C-8139-2D263DC9257D}">
      <dgm:prSet custT="1"/>
      <dgm:spPr/>
      <dgm:t>
        <a:bodyPr/>
        <a:lstStyle/>
        <a:p>
          <a:r>
            <a:rPr lang="en-GB" sz="1600" noProof="0" dirty="0"/>
            <a:t>VIRUCIDE</a:t>
          </a:r>
          <a:r>
            <a:rPr lang="en-GB" sz="1700" noProof="0" dirty="0"/>
            <a:t> </a:t>
          </a:r>
          <a:r>
            <a:rPr lang="en-GB" sz="1200" noProof="0" dirty="0"/>
            <a:t>(depending on concentration)</a:t>
          </a:r>
        </a:p>
      </dgm:t>
    </dgm:pt>
    <dgm:pt modelId="{BD2A0899-37BA-41C5-A862-BBB7DB6BC98E}" type="parTrans" cxnId="{68BA8659-91D1-472F-B1F5-F69334D5474E}">
      <dgm:prSet/>
      <dgm:spPr/>
      <dgm:t>
        <a:bodyPr/>
        <a:lstStyle/>
        <a:p>
          <a:endParaRPr lang="en-GB" sz="1400" noProof="0" dirty="0"/>
        </a:p>
      </dgm:t>
    </dgm:pt>
    <dgm:pt modelId="{E09D4149-3769-4A53-A903-7EECF18F8728}" type="sibTrans" cxnId="{68BA8659-91D1-472F-B1F5-F69334D5474E}">
      <dgm:prSet/>
      <dgm:spPr/>
      <dgm:t>
        <a:bodyPr/>
        <a:lstStyle/>
        <a:p>
          <a:endParaRPr lang="en-GB" sz="1400" noProof="0" dirty="0"/>
        </a:p>
      </dgm:t>
    </dgm:pt>
    <dgm:pt modelId="{C03445C6-5CBB-4990-84B9-8280C644AF40}">
      <dgm:prSet custT="1"/>
      <dgm:spPr/>
      <dgm:t>
        <a:bodyPr/>
        <a:lstStyle/>
        <a:p>
          <a:r>
            <a:rPr lang="en-GB" sz="1600" noProof="0" dirty="0"/>
            <a:t>SPORICIDE</a:t>
          </a:r>
        </a:p>
      </dgm:t>
    </dgm:pt>
    <dgm:pt modelId="{7D1536FF-4EC2-4A98-83BB-5B38D183D4B4}" type="parTrans" cxnId="{53CD7678-B14F-49EE-AE57-22421A247AF4}">
      <dgm:prSet/>
      <dgm:spPr/>
      <dgm:t>
        <a:bodyPr/>
        <a:lstStyle/>
        <a:p>
          <a:endParaRPr lang="en-GB" sz="1400" noProof="0" dirty="0"/>
        </a:p>
      </dgm:t>
    </dgm:pt>
    <dgm:pt modelId="{96F1FFE8-01BB-41C9-A5FE-82B108029699}" type="sibTrans" cxnId="{53CD7678-B14F-49EE-AE57-22421A247AF4}">
      <dgm:prSet/>
      <dgm:spPr/>
      <dgm:t>
        <a:bodyPr/>
        <a:lstStyle/>
        <a:p>
          <a:endParaRPr lang="en-GB" sz="1400" noProof="0" dirty="0"/>
        </a:p>
      </dgm:t>
    </dgm:pt>
    <dgm:pt modelId="{3E0FA91F-7AF4-409F-84A8-AE81F0244F9A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AF712BB4-DFF2-45FE-868E-84E3FDF4842C}" type="parTrans" cxnId="{41A2E529-4231-4BF9-894B-D33F6BC30E44}">
      <dgm:prSet/>
      <dgm:spPr/>
      <dgm:t>
        <a:bodyPr/>
        <a:lstStyle/>
        <a:p>
          <a:endParaRPr lang="en-GB" sz="1400" noProof="0" dirty="0"/>
        </a:p>
      </dgm:t>
    </dgm:pt>
    <dgm:pt modelId="{D2527B95-5DC9-4FF6-A634-0B90DA38FC89}" type="sibTrans" cxnId="{41A2E529-4231-4BF9-894B-D33F6BC30E44}">
      <dgm:prSet/>
      <dgm:spPr/>
      <dgm:t>
        <a:bodyPr/>
        <a:lstStyle/>
        <a:p>
          <a:endParaRPr lang="en-GB" sz="1400" noProof="0" dirty="0"/>
        </a:p>
      </dgm:t>
    </dgm:pt>
    <dgm:pt modelId="{5F2EAA63-B9BC-4AF7-8828-21FEA5D9EFC7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E814E2B7-8A9C-4203-9FAB-918C3DA40829}" type="parTrans" cxnId="{D54D7DFE-01F0-4FE4-9E9E-767864CDD8DA}">
      <dgm:prSet/>
      <dgm:spPr/>
      <dgm:t>
        <a:bodyPr/>
        <a:lstStyle/>
        <a:p>
          <a:endParaRPr lang="en-GB" sz="1400" noProof="0" dirty="0"/>
        </a:p>
      </dgm:t>
    </dgm:pt>
    <dgm:pt modelId="{941D1555-5B84-4C5F-8731-13489932D754}" type="sibTrans" cxnId="{D54D7DFE-01F0-4FE4-9E9E-767864CDD8DA}">
      <dgm:prSet/>
      <dgm:spPr/>
      <dgm:t>
        <a:bodyPr/>
        <a:lstStyle/>
        <a:p>
          <a:endParaRPr lang="en-GB" sz="1400" noProof="0" dirty="0"/>
        </a:p>
      </dgm:t>
    </dgm:pt>
    <dgm:pt modelId="{416408F6-E899-4795-8D75-B1E3890B0C34}">
      <dgm:prSet custT="1"/>
      <dgm:spPr/>
      <dgm:t>
        <a:bodyPr/>
        <a:lstStyle/>
        <a:p>
          <a:r>
            <a:rPr lang="en-GB" sz="1600" noProof="0" dirty="0"/>
            <a:t>VIRUCIDE</a:t>
          </a:r>
          <a:r>
            <a:rPr lang="en-GB" sz="1700" noProof="0" dirty="0"/>
            <a:t> </a:t>
          </a:r>
          <a:r>
            <a:rPr lang="en-GB" sz="1200" noProof="0" dirty="0"/>
            <a:t>(depending on concentration)</a:t>
          </a:r>
        </a:p>
      </dgm:t>
    </dgm:pt>
    <dgm:pt modelId="{8A56F8CE-06B6-4384-BB05-3CD624D89A9F}" type="parTrans" cxnId="{CE5C90D5-535C-4FA0-97F9-1BDFD689D718}">
      <dgm:prSet/>
      <dgm:spPr/>
      <dgm:t>
        <a:bodyPr/>
        <a:lstStyle/>
        <a:p>
          <a:endParaRPr lang="en-GB" sz="1400" noProof="0" dirty="0"/>
        </a:p>
      </dgm:t>
    </dgm:pt>
    <dgm:pt modelId="{D9A4DFE6-98E0-4B17-8C10-9A9023A4E7D7}" type="sibTrans" cxnId="{CE5C90D5-535C-4FA0-97F9-1BDFD689D718}">
      <dgm:prSet/>
      <dgm:spPr/>
      <dgm:t>
        <a:bodyPr/>
        <a:lstStyle/>
        <a:p>
          <a:endParaRPr lang="en-GB" sz="1400" noProof="0" dirty="0"/>
        </a:p>
      </dgm:t>
    </dgm:pt>
    <dgm:pt modelId="{7D0A5024-C3AE-4F89-9997-4C4257611B5D}">
      <dgm:prSet custT="1"/>
      <dgm:spPr/>
      <dgm:t>
        <a:bodyPr/>
        <a:lstStyle/>
        <a:p>
          <a:r>
            <a:rPr lang="en-GB" sz="1600" noProof="0" dirty="0"/>
            <a:t>SPORICIDE</a:t>
          </a:r>
        </a:p>
      </dgm:t>
    </dgm:pt>
    <dgm:pt modelId="{891B8897-C44D-475B-B59F-4C1C9D8BEC61}" type="parTrans" cxnId="{5EF47973-85A9-45EE-A54C-E0EB3F131455}">
      <dgm:prSet/>
      <dgm:spPr/>
      <dgm:t>
        <a:bodyPr/>
        <a:lstStyle/>
        <a:p>
          <a:endParaRPr lang="en-GB" sz="1400" noProof="0" dirty="0"/>
        </a:p>
      </dgm:t>
    </dgm:pt>
    <dgm:pt modelId="{B06F94D5-22CA-431B-9CD6-D00F04827E6E}" type="sibTrans" cxnId="{5EF47973-85A9-45EE-A54C-E0EB3F131455}">
      <dgm:prSet/>
      <dgm:spPr/>
      <dgm:t>
        <a:bodyPr/>
        <a:lstStyle/>
        <a:p>
          <a:endParaRPr lang="en-GB" sz="1400" noProof="0" dirty="0"/>
        </a:p>
      </dgm:t>
    </dgm:pt>
    <dgm:pt modelId="{490990AC-AA38-4712-B329-7308E1BBCBC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800" noProof="0" dirty="0">
              <a:solidFill>
                <a:schemeClr val="tx1"/>
              </a:solidFill>
            </a:rPr>
            <a:t>HYDROGEN PEROXIDE + PERACETIC ACID </a:t>
          </a:r>
        </a:p>
      </dgm:t>
    </dgm:pt>
    <dgm:pt modelId="{B1A548AE-6968-43BC-A02E-7DFDDF343CE5}" type="parTrans" cxnId="{DE7EA4D2-6348-49FE-8721-7DF44366388B}">
      <dgm:prSet/>
      <dgm:spPr/>
      <dgm:t>
        <a:bodyPr/>
        <a:lstStyle/>
        <a:p>
          <a:endParaRPr lang="en-GB" sz="1400" noProof="0" dirty="0"/>
        </a:p>
      </dgm:t>
    </dgm:pt>
    <dgm:pt modelId="{E1439BA8-BB37-4DA9-9A41-1D4760F828B9}" type="sibTrans" cxnId="{DE7EA4D2-6348-49FE-8721-7DF44366388B}">
      <dgm:prSet/>
      <dgm:spPr/>
      <dgm:t>
        <a:bodyPr/>
        <a:lstStyle/>
        <a:p>
          <a:endParaRPr lang="en-GB" sz="1400" noProof="0" dirty="0"/>
        </a:p>
      </dgm:t>
    </dgm:pt>
    <dgm:pt modelId="{1B44BDBF-CAFD-4473-9AAF-984A4EFBBD7E}">
      <dgm:prSet custT="1"/>
      <dgm:spPr/>
      <dgm:t>
        <a:bodyPr/>
        <a:lstStyle/>
        <a:p>
          <a:r>
            <a:rPr lang="en-GB" sz="1600" noProof="0" dirty="0"/>
            <a:t>BACTERICIDE</a:t>
          </a:r>
        </a:p>
      </dgm:t>
    </dgm:pt>
    <dgm:pt modelId="{BA039CDF-033F-4976-BB6B-23CDCD77183A}" type="parTrans" cxnId="{EE2DDA1E-982F-418C-B8FF-D2947061029F}">
      <dgm:prSet/>
      <dgm:spPr/>
      <dgm:t>
        <a:bodyPr/>
        <a:lstStyle/>
        <a:p>
          <a:endParaRPr lang="en-GB" sz="1400" noProof="0" dirty="0"/>
        </a:p>
      </dgm:t>
    </dgm:pt>
    <dgm:pt modelId="{CB39C597-595E-45E0-A003-069AF3B94D61}" type="sibTrans" cxnId="{EE2DDA1E-982F-418C-B8FF-D2947061029F}">
      <dgm:prSet/>
      <dgm:spPr/>
      <dgm:t>
        <a:bodyPr/>
        <a:lstStyle/>
        <a:p>
          <a:endParaRPr lang="en-GB" sz="1400" noProof="0" dirty="0"/>
        </a:p>
      </dgm:t>
    </dgm:pt>
    <dgm:pt modelId="{ED86ED5E-EC58-4587-8929-704C71582D6F}">
      <dgm:prSet custT="1"/>
      <dgm:spPr/>
      <dgm:t>
        <a:bodyPr/>
        <a:lstStyle/>
        <a:p>
          <a:r>
            <a:rPr lang="en-GB" sz="1600" noProof="0" dirty="0"/>
            <a:t>FUNGICIDE</a:t>
          </a:r>
        </a:p>
      </dgm:t>
    </dgm:pt>
    <dgm:pt modelId="{5B56450E-F47A-4482-A3EC-3DD73DF03B5E}" type="parTrans" cxnId="{539EA6C2-63C6-4C8E-B0F1-EB133A073D49}">
      <dgm:prSet/>
      <dgm:spPr/>
      <dgm:t>
        <a:bodyPr/>
        <a:lstStyle/>
        <a:p>
          <a:endParaRPr lang="en-GB" sz="1400" noProof="0" dirty="0"/>
        </a:p>
      </dgm:t>
    </dgm:pt>
    <dgm:pt modelId="{7D9B72B3-4479-4A4E-B6FC-F8CF2AB1C8B6}" type="sibTrans" cxnId="{539EA6C2-63C6-4C8E-B0F1-EB133A073D49}">
      <dgm:prSet/>
      <dgm:spPr/>
      <dgm:t>
        <a:bodyPr/>
        <a:lstStyle/>
        <a:p>
          <a:endParaRPr lang="en-GB" sz="1400" noProof="0" dirty="0"/>
        </a:p>
      </dgm:t>
    </dgm:pt>
    <dgm:pt modelId="{DD8BFED2-E008-4F5E-8D72-BF7829B6053A}">
      <dgm:prSet custT="1"/>
      <dgm:spPr/>
      <dgm:t>
        <a:bodyPr/>
        <a:lstStyle/>
        <a:p>
          <a:r>
            <a:rPr lang="en-GB" sz="1600" noProof="0" dirty="0"/>
            <a:t>VIRUCIDE</a:t>
          </a:r>
        </a:p>
      </dgm:t>
    </dgm:pt>
    <dgm:pt modelId="{D8E940EC-66FD-4127-8736-BCDF8544D411}" type="parTrans" cxnId="{B5C64E43-4179-4508-BDC1-4044D134B073}">
      <dgm:prSet/>
      <dgm:spPr/>
      <dgm:t>
        <a:bodyPr/>
        <a:lstStyle/>
        <a:p>
          <a:endParaRPr lang="en-GB" sz="1400" noProof="0" dirty="0"/>
        </a:p>
      </dgm:t>
    </dgm:pt>
    <dgm:pt modelId="{965F55BB-39CA-4382-8A30-F0F761EC24D0}" type="sibTrans" cxnId="{B5C64E43-4179-4508-BDC1-4044D134B073}">
      <dgm:prSet/>
      <dgm:spPr/>
      <dgm:t>
        <a:bodyPr/>
        <a:lstStyle/>
        <a:p>
          <a:endParaRPr lang="en-GB" sz="1400" noProof="0" dirty="0"/>
        </a:p>
      </dgm:t>
    </dgm:pt>
    <dgm:pt modelId="{DBA52155-D416-46ED-A079-9A44C35E3372}">
      <dgm:prSet custT="1"/>
      <dgm:spPr/>
      <dgm:t>
        <a:bodyPr/>
        <a:lstStyle/>
        <a:p>
          <a:r>
            <a:rPr lang="en-GB" sz="1600" noProof="0" dirty="0"/>
            <a:t>SPORICIDE</a:t>
          </a:r>
        </a:p>
      </dgm:t>
    </dgm:pt>
    <dgm:pt modelId="{7A7FC92A-98B4-484D-B489-71EF9E5F648E}" type="parTrans" cxnId="{34EA4812-4E41-4C07-99AE-72F3E124FAC6}">
      <dgm:prSet/>
      <dgm:spPr/>
      <dgm:t>
        <a:bodyPr/>
        <a:lstStyle/>
        <a:p>
          <a:endParaRPr lang="en-GB" sz="1400" noProof="0" dirty="0"/>
        </a:p>
      </dgm:t>
    </dgm:pt>
    <dgm:pt modelId="{B8DBF554-7C0F-458C-95FC-95462312DCE0}" type="sibTrans" cxnId="{34EA4812-4E41-4C07-99AE-72F3E124FAC6}">
      <dgm:prSet/>
      <dgm:spPr/>
      <dgm:t>
        <a:bodyPr/>
        <a:lstStyle/>
        <a:p>
          <a:endParaRPr lang="en-GB" sz="1400" noProof="0" dirty="0"/>
        </a:p>
      </dgm:t>
    </dgm:pt>
    <dgm:pt modelId="{E724E319-A6D2-47DE-AB73-DC217D6D77A8}" type="pres">
      <dgm:prSet presAssocID="{4A27F1BA-83A7-42E2-8185-9E269507FE3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5029C97-C264-4B5B-A405-D481F54FCA69}" type="pres">
      <dgm:prSet presAssocID="{84307D29-3D32-4473-8AC1-BB4C4D9981ED}" presName="horFlow" presStyleCnt="0"/>
      <dgm:spPr/>
    </dgm:pt>
    <dgm:pt modelId="{5D0EDF05-1EED-4B39-84EF-D893727840E3}" type="pres">
      <dgm:prSet presAssocID="{84307D29-3D32-4473-8AC1-BB4C4D9981ED}" presName="bigChev" presStyleLbl="node1" presStyleIdx="0" presStyleCnt="7" custScaleX="126946"/>
      <dgm:spPr/>
    </dgm:pt>
    <dgm:pt modelId="{DCF05D3D-4B37-4375-8C7D-F4E9223A34B4}" type="pres">
      <dgm:prSet presAssocID="{9F3E389B-EE54-42ED-A5B8-96941FB43D23}" presName="parTrans" presStyleCnt="0"/>
      <dgm:spPr/>
    </dgm:pt>
    <dgm:pt modelId="{3673FB1B-51D7-4463-91FE-B06FC5693F97}" type="pres">
      <dgm:prSet presAssocID="{35452E56-4AF3-4968-950D-6A5C829B0E00}" presName="node" presStyleLbl="alignAccFollowNode1" presStyleIdx="0" presStyleCnt="25" custScaleX="120032">
        <dgm:presLayoutVars>
          <dgm:bulletEnabled val="1"/>
        </dgm:presLayoutVars>
      </dgm:prSet>
      <dgm:spPr/>
    </dgm:pt>
    <dgm:pt modelId="{93D90476-767A-4D2E-8F92-13E917B1DB38}" type="pres">
      <dgm:prSet presAssocID="{6F8AACD9-FDD8-4A65-8A76-384CB52A313F}" presName="sibTrans" presStyleCnt="0"/>
      <dgm:spPr/>
    </dgm:pt>
    <dgm:pt modelId="{BB8C68E2-798E-4471-A30B-15626EA3CE61}" type="pres">
      <dgm:prSet presAssocID="{0E2DAAB4-32E9-4242-A357-CDE9DF59BB63}" presName="node" presStyleLbl="alignAccFollowNode1" presStyleIdx="1" presStyleCnt="25" custScaleX="114482">
        <dgm:presLayoutVars>
          <dgm:bulletEnabled val="1"/>
        </dgm:presLayoutVars>
      </dgm:prSet>
      <dgm:spPr/>
    </dgm:pt>
    <dgm:pt modelId="{DEF0FDED-8D98-4020-9305-855C3EEFDAAA}" type="pres">
      <dgm:prSet presAssocID="{053BE4B0-2BAF-4A61-8E31-697B3AA10E86}" presName="sibTrans" presStyleCnt="0"/>
      <dgm:spPr/>
    </dgm:pt>
    <dgm:pt modelId="{64D0831D-3F85-4619-935E-A278088ABE44}" type="pres">
      <dgm:prSet presAssocID="{19BFA23A-F3CA-43F1-9A09-1B09FDDE4948}" presName="node" presStyleLbl="alignAccFollowNode1" presStyleIdx="2" presStyleCnt="25" custScaleX="119073" custLinFactNeighborY="-1155">
        <dgm:presLayoutVars>
          <dgm:bulletEnabled val="1"/>
        </dgm:presLayoutVars>
      </dgm:prSet>
      <dgm:spPr/>
    </dgm:pt>
    <dgm:pt modelId="{EDF1D276-AEEB-4B6B-B2AB-5C6ED3E7245D}" type="pres">
      <dgm:prSet presAssocID="{84307D29-3D32-4473-8AC1-BB4C4D9981ED}" presName="vSp" presStyleCnt="0"/>
      <dgm:spPr/>
    </dgm:pt>
    <dgm:pt modelId="{09A8EA34-5178-4F8F-8A61-4F49E164BDF9}" type="pres">
      <dgm:prSet presAssocID="{077527D0-D55C-421E-8CBE-0DEA2113E78B}" presName="horFlow" presStyleCnt="0"/>
      <dgm:spPr/>
    </dgm:pt>
    <dgm:pt modelId="{321C57B0-B11D-49BF-AE68-067F56E76481}" type="pres">
      <dgm:prSet presAssocID="{077527D0-D55C-421E-8CBE-0DEA2113E78B}" presName="bigChev" presStyleLbl="node1" presStyleIdx="1" presStyleCnt="7" custScaleX="127595"/>
      <dgm:spPr/>
    </dgm:pt>
    <dgm:pt modelId="{C0B613E1-DC1F-4B05-91CE-08EB7EEA552F}" type="pres">
      <dgm:prSet presAssocID="{DFC8C216-6490-4428-B8F9-3B3D80E595A1}" presName="parTrans" presStyleCnt="0"/>
      <dgm:spPr/>
    </dgm:pt>
    <dgm:pt modelId="{14DE6B13-43DE-4BC9-9CF6-6E55C86062D2}" type="pres">
      <dgm:prSet presAssocID="{B10A5EAF-D5F1-4033-A16D-0C896AD6266E}" presName="node" presStyleLbl="alignAccFollowNode1" presStyleIdx="3" presStyleCnt="25" custScaleX="125090">
        <dgm:presLayoutVars>
          <dgm:bulletEnabled val="1"/>
        </dgm:presLayoutVars>
      </dgm:prSet>
      <dgm:spPr/>
    </dgm:pt>
    <dgm:pt modelId="{427CCF60-DECF-4CCE-9B5F-77D866C7EEF9}" type="pres">
      <dgm:prSet presAssocID="{E09A245F-0217-4402-91C8-9B692F2E8492}" presName="sibTrans" presStyleCnt="0"/>
      <dgm:spPr/>
    </dgm:pt>
    <dgm:pt modelId="{D3554474-C963-456F-B8FF-E9BD93F538C7}" type="pres">
      <dgm:prSet presAssocID="{D1493E4D-1927-4091-956E-E02EB399B4C0}" presName="node" presStyleLbl="alignAccFollowNode1" presStyleIdx="4" presStyleCnt="25" custScaleX="114482">
        <dgm:presLayoutVars>
          <dgm:bulletEnabled val="1"/>
        </dgm:presLayoutVars>
      </dgm:prSet>
      <dgm:spPr/>
    </dgm:pt>
    <dgm:pt modelId="{BE363936-BC7A-4491-B0E7-F83D7F28A985}" type="pres">
      <dgm:prSet presAssocID="{9845D839-6F14-4457-BE08-B8928FBF6ECE}" presName="sibTrans" presStyleCnt="0"/>
      <dgm:spPr/>
    </dgm:pt>
    <dgm:pt modelId="{F5CCC58B-85E7-4A68-8BA8-4722E57E61CD}" type="pres">
      <dgm:prSet presAssocID="{D6069C9E-78C9-4D21-BED3-D95828669E5B}" presName="node" presStyleLbl="alignAccFollowNode1" presStyleIdx="5" presStyleCnt="25" custScaleX="119073" custLinFactNeighborY="1258">
        <dgm:presLayoutVars>
          <dgm:bulletEnabled val="1"/>
        </dgm:presLayoutVars>
      </dgm:prSet>
      <dgm:spPr/>
    </dgm:pt>
    <dgm:pt modelId="{C4536C21-0645-45A7-BDA0-6D1B6005CEC3}" type="pres">
      <dgm:prSet presAssocID="{077527D0-D55C-421E-8CBE-0DEA2113E78B}" presName="vSp" presStyleCnt="0"/>
      <dgm:spPr/>
    </dgm:pt>
    <dgm:pt modelId="{9F4EC659-0089-4F3D-BDE3-933CDE813586}" type="pres">
      <dgm:prSet presAssocID="{E1EE91A8-4E93-4737-AB3C-F2BC518F67BA}" presName="horFlow" presStyleCnt="0"/>
      <dgm:spPr/>
    </dgm:pt>
    <dgm:pt modelId="{96ECEEFD-0473-4726-89E7-97CC6668500F}" type="pres">
      <dgm:prSet presAssocID="{E1EE91A8-4E93-4737-AB3C-F2BC518F67BA}" presName="bigChev" presStyleLbl="node1" presStyleIdx="2" presStyleCnt="7" custScaleX="126705"/>
      <dgm:spPr/>
    </dgm:pt>
    <dgm:pt modelId="{3F3186D5-888A-4154-A20D-ADE3B31A5414}" type="pres">
      <dgm:prSet presAssocID="{B56FE7B6-6D2F-49C5-871D-673CE491419A}" presName="parTrans" presStyleCnt="0"/>
      <dgm:spPr/>
    </dgm:pt>
    <dgm:pt modelId="{F7F218D1-A685-4733-ACDB-8002F10F0882}" type="pres">
      <dgm:prSet presAssocID="{26F04441-A37F-4F54-8DBA-41B4E135C43B}" presName="node" presStyleLbl="alignAccFollowNode1" presStyleIdx="6" presStyleCnt="25" custScaleX="120371">
        <dgm:presLayoutVars>
          <dgm:bulletEnabled val="1"/>
        </dgm:presLayoutVars>
      </dgm:prSet>
      <dgm:spPr/>
    </dgm:pt>
    <dgm:pt modelId="{D9157B2B-9227-4A9A-9480-E7A57E3B7C04}" type="pres">
      <dgm:prSet presAssocID="{8C7C2188-1B40-457B-BD71-99DA43ABADD6}" presName="sibTrans" presStyleCnt="0"/>
      <dgm:spPr/>
    </dgm:pt>
    <dgm:pt modelId="{A490EC3E-09ED-465F-AC0B-BF8F4C7E0D64}" type="pres">
      <dgm:prSet presAssocID="{15B91061-E8CB-4096-9117-0DC849645EA6}" presName="node" presStyleLbl="alignAccFollowNode1" presStyleIdx="7" presStyleCnt="25" custScaleX="114482">
        <dgm:presLayoutVars>
          <dgm:bulletEnabled val="1"/>
        </dgm:presLayoutVars>
      </dgm:prSet>
      <dgm:spPr/>
    </dgm:pt>
    <dgm:pt modelId="{9B26A1C6-5BCA-42FB-931D-6D9074ADE0A5}" type="pres">
      <dgm:prSet presAssocID="{0928EA4F-9F19-4AF4-8349-2D04702FBBDC}" presName="sibTrans" presStyleCnt="0"/>
      <dgm:spPr/>
    </dgm:pt>
    <dgm:pt modelId="{D1707B45-E7E3-459A-8A30-8D861112E0B5}" type="pres">
      <dgm:prSet presAssocID="{BC0EC7E4-68E4-4604-B63D-516E703D65B5}" presName="node" presStyleLbl="alignAccFollowNode1" presStyleIdx="8" presStyleCnt="25" custScaleX="119073" custLinFactNeighborY="-1155">
        <dgm:presLayoutVars>
          <dgm:bulletEnabled val="1"/>
        </dgm:presLayoutVars>
      </dgm:prSet>
      <dgm:spPr/>
    </dgm:pt>
    <dgm:pt modelId="{7073AAB2-FFA2-4C6D-B303-88EBF68FD8D9}" type="pres">
      <dgm:prSet presAssocID="{E1EE91A8-4E93-4737-AB3C-F2BC518F67BA}" presName="vSp" presStyleCnt="0"/>
      <dgm:spPr/>
    </dgm:pt>
    <dgm:pt modelId="{315202E0-B38B-4560-BAB0-2E2F465D9B71}" type="pres">
      <dgm:prSet presAssocID="{48D387E9-2A46-4921-8227-6BAFAA77E2B6}" presName="horFlow" presStyleCnt="0"/>
      <dgm:spPr/>
    </dgm:pt>
    <dgm:pt modelId="{FBC63A6C-2CBA-42FE-A1A2-E8554ED9A8AF}" type="pres">
      <dgm:prSet presAssocID="{48D387E9-2A46-4921-8227-6BAFAA77E2B6}" presName="bigChev" presStyleLbl="node1" presStyleIdx="3" presStyleCnt="7" custScaleX="120299"/>
      <dgm:spPr/>
    </dgm:pt>
    <dgm:pt modelId="{D08D55CB-2C4B-4A70-A3A2-E93B6E438BB7}" type="pres">
      <dgm:prSet presAssocID="{A48FC013-88F2-4588-8BB7-A9702DD06D8E}" presName="parTrans" presStyleCnt="0"/>
      <dgm:spPr/>
    </dgm:pt>
    <dgm:pt modelId="{61D7F1D3-26BB-48C6-AE39-6224D2FCD852}" type="pres">
      <dgm:prSet presAssocID="{7DB3F0DE-8C09-44C2-9679-8E02448B9C5B}" presName="node" presStyleLbl="alignAccFollowNode1" presStyleIdx="9" presStyleCnt="25" custScaleX="120371">
        <dgm:presLayoutVars>
          <dgm:bulletEnabled val="1"/>
        </dgm:presLayoutVars>
      </dgm:prSet>
      <dgm:spPr/>
    </dgm:pt>
    <dgm:pt modelId="{6CA7913E-CD06-49C3-8425-162A5D9F6A13}" type="pres">
      <dgm:prSet presAssocID="{8F4674DB-07D0-4E15-9D21-EB86DE86E259}" presName="sibTrans" presStyleCnt="0"/>
      <dgm:spPr/>
    </dgm:pt>
    <dgm:pt modelId="{B976A222-06AA-4E81-A3B8-4C59FBE80CA9}" type="pres">
      <dgm:prSet presAssocID="{EEAB353F-0501-4CC3-B3C9-B02E06E9F76F}" presName="node" presStyleLbl="alignAccFollowNode1" presStyleIdx="10" presStyleCnt="25" custScaleX="114482">
        <dgm:presLayoutVars>
          <dgm:bulletEnabled val="1"/>
        </dgm:presLayoutVars>
      </dgm:prSet>
      <dgm:spPr/>
    </dgm:pt>
    <dgm:pt modelId="{14DB0C12-8640-4BE8-8E93-735B37E7592F}" type="pres">
      <dgm:prSet presAssocID="{8E8E82B3-01D0-41FA-BCDF-02479DBAAA58}" presName="sibTrans" presStyleCnt="0"/>
      <dgm:spPr/>
    </dgm:pt>
    <dgm:pt modelId="{521F5642-D7F0-46C0-8F00-6D5257E3751B}" type="pres">
      <dgm:prSet presAssocID="{00158BE3-D824-47BF-AA14-6D0BBAF244B6}" presName="node" presStyleLbl="alignAccFollowNode1" presStyleIdx="11" presStyleCnt="25" custScaleX="119073" custLinFactNeighborY="0">
        <dgm:presLayoutVars>
          <dgm:bulletEnabled val="1"/>
        </dgm:presLayoutVars>
      </dgm:prSet>
      <dgm:spPr/>
    </dgm:pt>
    <dgm:pt modelId="{40ACEAB4-F808-49DF-A6A5-64D2348C659D}" type="pres">
      <dgm:prSet presAssocID="{20B4A621-B5AC-4A0B-BD61-18892567A08A}" presName="sibTrans" presStyleCnt="0"/>
      <dgm:spPr/>
    </dgm:pt>
    <dgm:pt modelId="{D70FCFC5-AA84-4BFE-B156-E4F31D5208A8}" type="pres">
      <dgm:prSet presAssocID="{F2135E15-DDE9-47E1-A1B7-2CABEA5F6346}" presName="node" presStyleLbl="alignAccFollowNode1" presStyleIdx="12" presStyleCnt="25" custScaleX="122043">
        <dgm:presLayoutVars>
          <dgm:bulletEnabled val="1"/>
        </dgm:presLayoutVars>
      </dgm:prSet>
      <dgm:spPr/>
    </dgm:pt>
    <dgm:pt modelId="{1C9E2FC8-4093-4F7E-B4D3-9F1788179A80}" type="pres">
      <dgm:prSet presAssocID="{48D387E9-2A46-4921-8227-6BAFAA77E2B6}" presName="vSp" presStyleCnt="0"/>
      <dgm:spPr/>
    </dgm:pt>
    <dgm:pt modelId="{E8D639D5-11C3-46A3-9713-66438EEAF5A0}" type="pres">
      <dgm:prSet presAssocID="{96D08F4C-305B-4D7A-82F8-35213E9BE057}" presName="horFlow" presStyleCnt="0"/>
      <dgm:spPr/>
    </dgm:pt>
    <dgm:pt modelId="{9E0D7180-7939-4F0C-A96F-F1F686DBDDE0}" type="pres">
      <dgm:prSet presAssocID="{96D08F4C-305B-4D7A-82F8-35213E9BE057}" presName="bigChev" presStyleLbl="node1" presStyleIdx="4" presStyleCnt="7" custScaleX="131512"/>
      <dgm:spPr/>
    </dgm:pt>
    <dgm:pt modelId="{402DB93B-7E24-4202-A4F6-054D694C6D2D}" type="pres">
      <dgm:prSet presAssocID="{DF82D710-6C61-40FE-A8BA-328AEFB02E2B}" presName="parTrans" presStyleCnt="0"/>
      <dgm:spPr/>
    </dgm:pt>
    <dgm:pt modelId="{2C4FD833-E760-49D4-8819-260A998719C6}" type="pres">
      <dgm:prSet presAssocID="{63E01BFA-2BCB-47C6-BE6C-04E5636D22EE}" presName="node" presStyleLbl="alignAccFollowNode1" presStyleIdx="13" presStyleCnt="25" custScaleX="123371">
        <dgm:presLayoutVars>
          <dgm:bulletEnabled val="1"/>
        </dgm:presLayoutVars>
      </dgm:prSet>
      <dgm:spPr/>
    </dgm:pt>
    <dgm:pt modelId="{D32E7D2C-31E7-4580-826C-CF8B73E8C26B}" type="pres">
      <dgm:prSet presAssocID="{31EBBD4E-DC2A-406C-8EA3-7BFB79CA29C3}" presName="sibTrans" presStyleCnt="0"/>
      <dgm:spPr/>
    </dgm:pt>
    <dgm:pt modelId="{16F248AC-9307-4E9B-8602-3C15DC645E4C}" type="pres">
      <dgm:prSet presAssocID="{F1A18BEF-7461-4585-87BD-349849389A82}" presName="node" presStyleLbl="alignAccFollowNode1" presStyleIdx="14" presStyleCnt="25" custScaleX="114482">
        <dgm:presLayoutVars>
          <dgm:bulletEnabled val="1"/>
        </dgm:presLayoutVars>
      </dgm:prSet>
      <dgm:spPr/>
    </dgm:pt>
    <dgm:pt modelId="{E6FE72F4-5BDF-4740-90AA-23B0FC6A984A}" type="pres">
      <dgm:prSet presAssocID="{1D4C5E79-1B3D-4A47-9906-0EEF0EF89BEC}" presName="sibTrans" presStyleCnt="0"/>
      <dgm:spPr/>
    </dgm:pt>
    <dgm:pt modelId="{9F3B46E2-ED70-49C6-9D77-5367F74B109F}" type="pres">
      <dgm:prSet presAssocID="{8093DF3D-F5DB-416C-8139-2D263DC9257D}" presName="node" presStyleLbl="alignAccFollowNode1" presStyleIdx="15" presStyleCnt="25" custScaleX="119073" custLinFactNeighborY="1086">
        <dgm:presLayoutVars>
          <dgm:bulletEnabled val="1"/>
        </dgm:presLayoutVars>
      </dgm:prSet>
      <dgm:spPr/>
    </dgm:pt>
    <dgm:pt modelId="{EABFDBF1-554D-482C-A681-931AC810E320}" type="pres">
      <dgm:prSet presAssocID="{E09D4149-3769-4A53-A903-7EECF18F8728}" presName="sibTrans" presStyleCnt="0"/>
      <dgm:spPr/>
    </dgm:pt>
    <dgm:pt modelId="{609346DA-B355-4355-972A-89D4CDB8B111}" type="pres">
      <dgm:prSet presAssocID="{C03445C6-5CBB-4990-84B9-8280C644AF40}" presName="node" presStyleLbl="alignAccFollowNode1" presStyleIdx="16" presStyleCnt="25" custScaleX="122043">
        <dgm:presLayoutVars>
          <dgm:bulletEnabled val="1"/>
        </dgm:presLayoutVars>
      </dgm:prSet>
      <dgm:spPr/>
    </dgm:pt>
    <dgm:pt modelId="{0A644A2D-FD57-4D01-A1C8-D67040223E3F}" type="pres">
      <dgm:prSet presAssocID="{96D08F4C-305B-4D7A-82F8-35213E9BE057}" presName="vSp" presStyleCnt="0"/>
      <dgm:spPr/>
    </dgm:pt>
    <dgm:pt modelId="{A0D07255-4F63-448D-B449-5E4E5490C658}" type="pres">
      <dgm:prSet presAssocID="{4151D77F-F36D-49CF-A5C0-0D757199C1D5}" presName="horFlow" presStyleCnt="0"/>
      <dgm:spPr/>
    </dgm:pt>
    <dgm:pt modelId="{C5A75AC9-6153-44DC-BE00-3627C553154F}" type="pres">
      <dgm:prSet presAssocID="{4151D77F-F36D-49CF-A5C0-0D757199C1D5}" presName="bigChev" presStyleLbl="node1" presStyleIdx="5" presStyleCnt="7" custScaleX="131513"/>
      <dgm:spPr/>
    </dgm:pt>
    <dgm:pt modelId="{B9C699AB-233B-4518-BE81-3FDFD3AEF2FD}" type="pres">
      <dgm:prSet presAssocID="{AF712BB4-DFF2-45FE-868E-84E3FDF4842C}" presName="parTrans" presStyleCnt="0"/>
      <dgm:spPr/>
    </dgm:pt>
    <dgm:pt modelId="{743ACE28-9D8B-4E90-A2E2-C7EA14F70603}" type="pres">
      <dgm:prSet presAssocID="{3E0FA91F-7AF4-409F-84A8-AE81F0244F9A}" presName="node" presStyleLbl="alignAccFollowNode1" presStyleIdx="17" presStyleCnt="25" custScaleX="118651">
        <dgm:presLayoutVars>
          <dgm:bulletEnabled val="1"/>
        </dgm:presLayoutVars>
      </dgm:prSet>
      <dgm:spPr/>
    </dgm:pt>
    <dgm:pt modelId="{69966AB0-89AC-43C8-818A-9215E857B51A}" type="pres">
      <dgm:prSet presAssocID="{D2527B95-5DC9-4FF6-A634-0B90DA38FC89}" presName="sibTrans" presStyleCnt="0"/>
      <dgm:spPr/>
    </dgm:pt>
    <dgm:pt modelId="{E19559AB-3244-4323-AC38-24457DA38F20}" type="pres">
      <dgm:prSet presAssocID="{5F2EAA63-B9BC-4AF7-8828-21FEA5D9EFC7}" presName="node" presStyleLbl="alignAccFollowNode1" presStyleIdx="18" presStyleCnt="25" custScaleX="114482">
        <dgm:presLayoutVars>
          <dgm:bulletEnabled val="1"/>
        </dgm:presLayoutVars>
      </dgm:prSet>
      <dgm:spPr/>
    </dgm:pt>
    <dgm:pt modelId="{514C46DA-2D42-4812-9183-A4D784D048C3}" type="pres">
      <dgm:prSet presAssocID="{941D1555-5B84-4C5F-8731-13489932D754}" presName="sibTrans" presStyleCnt="0"/>
      <dgm:spPr/>
    </dgm:pt>
    <dgm:pt modelId="{D6C146D2-9BD5-4E6C-A1EF-C174A1880B90}" type="pres">
      <dgm:prSet presAssocID="{416408F6-E899-4795-8D75-B1E3890B0C34}" presName="node" presStyleLbl="alignAccFollowNode1" presStyleIdx="19" presStyleCnt="25" custScaleX="119073" custLinFactNeighborY="1086">
        <dgm:presLayoutVars>
          <dgm:bulletEnabled val="1"/>
        </dgm:presLayoutVars>
      </dgm:prSet>
      <dgm:spPr/>
    </dgm:pt>
    <dgm:pt modelId="{A1A4D53D-39E6-4A8F-9A61-FA28A9288A4E}" type="pres">
      <dgm:prSet presAssocID="{D9A4DFE6-98E0-4B17-8C10-9A9023A4E7D7}" presName="sibTrans" presStyleCnt="0"/>
      <dgm:spPr/>
    </dgm:pt>
    <dgm:pt modelId="{6861A382-2683-42DC-93B8-0605E4BB8699}" type="pres">
      <dgm:prSet presAssocID="{7D0A5024-C3AE-4F89-9997-4C4257611B5D}" presName="node" presStyleLbl="alignAccFollowNode1" presStyleIdx="20" presStyleCnt="25" custScaleX="122043">
        <dgm:presLayoutVars>
          <dgm:bulletEnabled val="1"/>
        </dgm:presLayoutVars>
      </dgm:prSet>
      <dgm:spPr/>
    </dgm:pt>
    <dgm:pt modelId="{EEE14DC5-9260-4339-9E82-B3287D925A21}" type="pres">
      <dgm:prSet presAssocID="{4151D77F-F36D-49CF-A5C0-0D757199C1D5}" presName="vSp" presStyleCnt="0"/>
      <dgm:spPr/>
    </dgm:pt>
    <dgm:pt modelId="{A62F898B-36AA-4557-8CC7-CA06BB353F92}" type="pres">
      <dgm:prSet presAssocID="{490990AC-AA38-4712-B329-7308E1BBCBC3}" presName="horFlow" presStyleCnt="0"/>
      <dgm:spPr/>
    </dgm:pt>
    <dgm:pt modelId="{745B0336-96F5-45DF-A9AB-32487D10F439}" type="pres">
      <dgm:prSet presAssocID="{490990AC-AA38-4712-B329-7308E1BBCBC3}" presName="bigChev" presStyleLbl="node1" presStyleIdx="6" presStyleCnt="7" custScaleX="141030"/>
      <dgm:spPr/>
    </dgm:pt>
    <dgm:pt modelId="{EE9358C0-426C-4F90-9F3C-F01CD094E187}" type="pres">
      <dgm:prSet presAssocID="{BA039CDF-033F-4976-BB6B-23CDCD77183A}" presName="parTrans" presStyleCnt="0"/>
      <dgm:spPr/>
    </dgm:pt>
    <dgm:pt modelId="{17AD11AD-C9D2-47EC-B8D4-7746B86777F2}" type="pres">
      <dgm:prSet presAssocID="{1B44BDBF-CAFD-4473-9AAF-984A4EFBBD7E}" presName="node" presStyleLbl="alignAccFollowNode1" presStyleIdx="21" presStyleCnt="25" custScaleX="122511">
        <dgm:presLayoutVars>
          <dgm:bulletEnabled val="1"/>
        </dgm:presLayoutVars>
      </dgm:prSet>
      <dgm:spPr/>
    </dgm:pt>
    <dgm:pt modelId="{98EB4B26-738C-4E61-90FB-AB64BA249AC0}" type="pres">
      <dgm:prSet presAssocID="{CB39C597-595E-45E0-A003-069AF3B94D61}" presName="sibTrans" presStyleCnt="0"/>
      <dgm:spPr/>
    </dgm:pt>
    <dgm:pt modelId="{1C26B851-3539-4CE0-8F4D-5233D6F08364}" type="pres">
      <dgm:prSet presAssocID="{ED86ED5E-EC58-4587-8929-704C71582D6F}" presName="node" presStyleLbl="alignAccFollowNode1" presStyleIdx="22" presStyleCnt="25" custScaleX="114482">
        <dgm:presLayoutVars>
          <dgm:bulletEnabled val="1"/>
        </dgm:presLayoutVars>
      </dgm:prSet>
      <dgm:spPr/>
    </dgm:pt>
    <dgm:pt modelId="{5BA1C702-532E-4BFB-9DFE-7D9741DFE51D}" type="pres">
      <dgm:prSet presAssocID="{7D9B72B3-4479-4A4E-B6FC-F8CF2AB1C8B6}" presName="sibTrans" presStyleCnt="0"/>
      <dgm:spPr/>
    </dgm:pt>
    <dgm:pt modelId="{5E5AB5F2-6E5A-4177-85B7-781D4D819119}" type="pres">
      <dgm:prSet presAssocID="{DD8BFED2-E008-4F5E-8D72-BF7829B6053A}" presName="node" presStyleLbl="alignAccFollowNode1" presStyleIdx="23" presStyleCnt="25" custScaleX="119073" custLinFactNeighborY="1086">
        <dgm:presLayoutVars>
          <dgm:bulletEnabled val="1"/>
        </dgm:presLayoutVars>
      </dgm:prSet>
      <dgm:spPr/>
    </dgm:pt>
    <dgm:pt modelId="{1365A90B-4264-48B8-A48E-ED4BE871B548}" type="pres">
      <dgm:prSet presAssocID="{965F55BB-39CA-4382-8A30-F0F761EC24D0}" presName="sibTrans" presStyleCnt="0"/>
      <dgm:spPr/>
    </dgm:pt>
    <dgm:pt modelId="{CE17FCDB-10A9-4431-A246-9583B55E2E6D}" type="pres">
      <dgm:prSet presAssocID="{DBA52155-D416-46ED-A079-9A44C35E3372}" presName="node" presStyleLbl="alignAccFollowNode1" presStyleIdx="24" presStyleCnt="25" custScaleX="122043">
        <dgm:presLayoutVars>
          <dgm:bulletEnabled val="1"/>
        </dgm:presLayoutVars>
      </dgm:prSet>
      <dgm:spPr/>
    </dgm:pt>
  </dgm:ptLst>
  <dgm:cxnLst>
    <dgm:cxn modelId="{A8EF7701-A5E2-422E-B552-485AC3B738EE}" type="presOf" srcId="{D6069C9E-78C9-4D21-BED3-D95828669E5B}" destId="{F5CCC58B-85E7-4A68-8BA8-4722E57E61CD}" srcOrd="0" destOrd="0" presId="urn:microsoft.com/office/officeart/2005/8/layout/lProcess3"/>
    <dgm:cxn modelId="{F8B2D502-9434-4DBB-8C21-6DDC8AD085C6}" srcId="{48D387E9-2A46-4921-8227-6BAFAA77E2B6}" destId="{EEAB353F-0501-4CC3-B3C9-B02E06E9F76F}" srcOrd="1" destOrd="0" parTransId="{9FF45CF3-2439-476F-B9BF-4EEA440CF85E}" sibTransId="{8E8E82B3-01D0-41FA-BCDF-02479DBAAA58}"/>
    <dgm:cxn modelId="{34EA4812-4E41-4C07-99AE-72F3E124FAC6}" srcId="{490990AC-AA38-4712-B329-7308E1BBCBC3}" destId="{DBA52155-D416-46ED-A079-9A44C35E3372}" srcOrd="3" destOrd="0" parTransId="{7A7FC92A-98B4-484D-B489-71EF9E5F648E}" sibTransId="{B8DBF554-7C0F-458C-95FC-95462312DCE0}"/>
    <dgm:cxn modelId="{D4A8CF17-5BB2-4047-BDFD-5A17CFC7DDF5}" srcId="{4A27F1BA-83A7-42E2-8185-9E269507FE39}" destId="{84307D29-3D32-4473-8AC1-BB4C4D9981ED}" srcOrd="0" destOrd="0" parTransId="{4B973276-8A84-495F-BF7E-3BA2658475BC}" sibTransId="{CEC29471-0C78-42BF-AAB5-277FB54EB01F}"/>
    <dgm:cxn modelId="{F9F51918-45AC-4600-8680-472269772238}" type="presOf" srcId="{7D0A5024-C3AE-4F89-9997-4C4257611B5D}" destId="{6861A382-2683-42DC-93B8-0605E4BB8699}" srcOrd="0" destOrd="0" presId="urn:microsoft.com/office/officeart/2005/8/layout/lProcess3"/>
    <dgm:cxn modelId="{2D79CC1D-A78C-4F19-ADE3-786FF982B43A}" srcId="{4A27F1BA-83A7-42E2-8185-9E269507FE39}" destId="{077527D0-D55C-421E-8CBE-0DEA2113E78B}" srcOrd="1" destOrd="0" parTransId="{188BEB94-E3F8-4086-914C-48732F5F8541}" sibTransId="{FB4621E1-7A6C-4454-97FC-9D08AB09071D}"/>
    <dgm:cxn modelId="{EE2DDA1E-982F-418C-B8FF-D2947061029F}" srcId="{490990AC-AA38-4712-B329-7308E1BBCBC3}" destId="{1B44BDBF-CAFD-4473-9AAF-984A4EFBBD7E}" srcOrd="0" destOrd="0" parTransId="{BA039CDF-033F-4976-BB6B-23CDCD77183A}" sibTransId="{CB39C597-595E-45E0-A003-069AF3B94D61}"/>
    <dgm:cxn modelId="{D9FCD120-6E8A-413D-801F-BC1AB0F43463}" type="presOf" srcId="{DBA52155-D416-46ED-A079-9A44C35E3372}" destId="{CE17FCDB-10A9-4431-A246-9583B55E2E6D}" srcOrd="0" destOrd="0" presId="urn:microsoft.com/office/officeart/2005/8/layout/lProcess3"/>
    <dgm:cxn modelId="{A2954D26-85F7-4F5E-9531-2E9AD9FD5EAE}" srcId="{96D08F4C-305B-4D7A-82F8-35213E9BE057}" destId="{63E01BFA-2BCB-47C6-BE6C-04E5636D22EE}" srcOrd="0" destOrd="0" parTransId="{DF82D710-6C61-40FE-A8BA-328AEFB02E2B}" sibTransId="{31EBBD4E-DC2A-406C-8EA3-7BFB79CA29C3}"/>
    <dgm:cxn modelId="{9611CE29-5954-4237-82B2-D903B7BBF909}" type="presOf" srcId="{4151D77F-F36D-49CF-A5C0-0D757199C1D5}" destId="{C5A75AC9-6153-44DC-BE00-3627C553154F}" srcOrd="0" destOrd="0" presId="urn:microsoft.com/office/officeart/2005/8/layout/lProcess3"/>
    <dgm:cxn modelId="{41A2E529-4231-4BF9-894B-D33F6BC30E44}" srcId="{4151D77F-F36D-49CF-A5C0-0D757199C1D5}" destId="{3E0FA91F-7AF4-409F-84A8-AE81F0244F9A}" srcOrd="0" destOrd="0" parTransId="{AF712BB4-DFF2-45FE-868E-84E3FDF4842C}" sibTransId="{D2527B95-5DC9-4FF6-A634-0B90DA38FC89}"/>
    <dgm:cxn modelId="{FD7D3B33-0B42-4CD3-AE4C-A7BB744A967A}" srcId="{84307D29-3D32-4473-8AC1-BB4C4D9981ED}" destId="{19BFA23A-F3CA-43F1-9A09-1B09FDDE4948}" srcOrd="2" destOrd="0" parTransId="{2E694C0C-64DF-441C-B55C-C7E8CAB332DA}" sibTransId="{6E702DC6-261F-4E1E-81FB-9CD0B21290AF}"/>
    <dgm:cxn modelId="{2B03DE33-6360-4D92-812E-029E795F35EF}" type="presOf" srcId="{3E0FA91F-7AF4-409F-84A8-AE81F0244F9A}" destId="{743ACE28-9D8B-4E90-A2E2-C7EA14F70603}" srcOrd="0" destOrd="0" presId="urn:microsoft.com/office/officeart/2005/8/layout/lProcess3"/>
    <dgm:cxn modelId="{0D911C35-74E2-432A-BAD1-55F8E78DEBF4}" type="presOf" srcId="{B10A5EAF-D5F1-4033-A16D-0C896AD6266E}" destId="{14DE6B13-43DE-4BC9-9CF6-6E55C86062D2}" srcOrd="0" destOrd="0" presId="urn:microsoft.com/office/officeart/2005/8/layout/lProcess3"/>
    <dgm:cxn modelId="{6D8EC636-5CAB-477C-A5CC-5A7FAAD3F539}" type="presOf" srcId="{DD8BFED2-E008-4F5E-8D72-BF7829B6053A}" destId="{5E5AB5F2-6E5A-4177-85B7-781D4D819119}" srcOrd="0" destOrd="0" presId="urn:microsoft.com/office/officeart/2005/8/layout/lProcess3"/>
    <dgm:cxn modelId="{1125553C-3C2C-47F0-9FD4-97777E5B0D2A}" type="presOf" srcId="{F1A18BEF-7461-4585-87BD-349849389A82}" destId="{16F248AC-9307-4E9B-8602-3C15DC645E4C}" srcOrd="0" destOrd="0" presId="urn:microsoft.com/office/officeart/2005/8/layout/lProcess3"/>
    <dgm:cxn modelId="{13EADD62-5F68-46EF-8AD5-11D0B2700EE3}" srcId="{4A27F1BA-83A7-42E2-8185-9E269507FE39}" destId="{96D08F4C-305B-4D7A-82F8-35213E9BE057}" srcOrd="4" destOrd="0" parTransId="{A2DF21BA-97AE-42F4-842B-2BCFCD23F8B3}" sibTransId="{B6C85CCB-CF89-44A3-B9D2-888CE3B2EED2}"/>
    <dgm:cxn modelId="{B5C64E43-4179-4508-BDC1-4044D134B073}" srcId="{490990AC-AA38-4712-B329-7308E1BBCBC3}" destId="{DD8BFED2-E008-4F5E-8D72-BF7829B6053A}" srcOrd="2" destOrd="0" parTransId="{D8E940EC-66FD-4127-8736-BCDF8544D411}" sibTransId="{965F55BB-39CA-4382-8A30-F0F761EC24D0}"/>
    <dgm:cxn modelId="{0E348265-ABE0-40F7-83BF-55BE8AE1C89E}" type="presOf" srcId="{1B44BDBF-CAFD-4473-9AAF-984A4EFBBD7E}" destId="{17AD11AD-C9D2-47EC-B8D4-7746B86777F2}" srcOrd="0" destOrd="0" presId="urn:microsoft.com/office/officeart/2005/8/layout/lProcess3"/>
    <dgm:cxn modelId="{38AB6868-9A19-4A1E-A2AC-F128DA7FF58A}" type="presOf" srcId="{490990AC-AA38-4712-B329-7308E1BBCBC3}" destId="{745B0336-96F5-45DF-A9AB-32487D10F439}" srcOrd="0" destOrd="0" presId="urn:microsoft.com/office/officeart/2005/8/layout/lProcess3"/>
    <dgm:cxn modelId="{F8BA636A-80D0-4603-9ACC-729FEED9DE1C}" type="presOf" srcId="{00158BE3-D824-47BF-AA14-6D0BBAF244B6}" destId="{521F5642-D7F0-46C0-8F00-6D5257E3751B}" srcOrd="0" destOrd="0" presId="urn:microsoft.com/office/officeart/2005/8/layout/lProcess3"/>
    <dgm:cxn modelId="{6FE68B4D-260A-42D9-AC3A-4E5EA76706DA}" srcId="{4A27F1BA-83A7-42E2-8185-9E269507FE39}" destId="{4151D77F-F36D-49CF-A5C0-0D757199C1D5}" srcOrd="5" destOrd="0" parTransId="{CB72E9F9-A886-4074-8676-4C7189FFCD75}" sibTransId="{670664EF-3776-43E3-B0D2-278090DC1659}"/>
    <dgm:cxn modelId="{37391F50-BEE1-4183-B460-0C133A30ED37}" srcId="{4A27F1BA-83A7-42E2-8185-9E269507FE39}" destId="{48D387E9-2A46-4921-8227-6BAFAA77E2B6}" srcOrd="3" destOrd="0" parTransId="{D7001E03-7DD2-45DC-B9EB-2FEDA2D7B4AB}" sibTransId="{41991AED-BE2D-43C5-BE6C-E4F324B1C800}"/>
    <dgm:cxn modelId="{5EF47973-85A9-45EE-A54C-E0EB3F131455}" srcId="{4151D77F-F36D-49CF-A5C0-0D757199C1D5}" destId="{7D0A5024-C3AE-4F89-9997-4C4257611B5D}" srcOrd="3" destOrd="0" parTransId="{891B8897-C44D-475B-B59F-4C1C9D8BEC61}" sibTransId="{B06F94D5-22CA-431B-9CD6-D00F04827E6E}"/>
    <dgm:cxn modelId="{AB98FB53-7B12-42A3-82F6-F39CAA03D0FE}" srcId="{4A27F1BA-83A7-42E2-8185-9E269507FE39}" destId="{E1EE91A8-4E93-4737-AB3C-F2BC518F67BA}" srcOrd="2" destOrd="0" parTransId="{D664E611-F122-4EC7-B030-0830B43DEFCE}" sibTransId="{6DF41613-977B-4C06-AE41-8EB3309EBFB4}"/>
    <dgm:cxn modelId="{8D3C4174-4809-419A-A99A-053E25630B09}" type="presOf" srcId="{077527D0-D55C-421E-8CBE-0DEA2113E78B}" destId="{321C57B0-B11D-49BF-AE68-067F56E76481}" srcOrd="0" destOrd="0" presId="urn:microsoft.com/office/officeart/2005/8/layout/lProcess3"/>
    <dgm:cxn modelId="{B4419C76-5743-4EF4-A036-74C7DF6C129E}" type="presOf" srcId="{416408F6-E899-4795-8D75-B1E3890B0C34}" destId="{D6C146D2-9BD5-4E6C-A1EF-C174A1880B90}" srcOrd="0" destOrd="0" presId="urn:microsoft.com/office/officeart/2005/8/layout/lProcess3"/>
    <dgm:cxn modelId="{999DD356-7E95-4258-9731-74EEAAD31702}" srcId="{E1EE91A8-4E93-4737-AB3C-F2BC518F67BA}" destId="{15B91061-E8CB-4096-9117-0DC849645EA6}" srcOrd="1" destOrd="0" parTransId="{99C12B03-F11E-4256-B484-6157736E0FD9}" sibTransId="{0928EA4F-9F19-4AF4-8349-2D04702FBBDC}"/>
    <dgm:cxn modelId="{51177258-0B80-45EA-84CC-14B9004761B2}" type="presOf" srcId="{5F2EAA63-B9BC-4AF7-8828-21FEA5D9EFC7}" destId="{E19559AB-3244-4323-AC38-24457DA38F20}" srcOrd="0" destOrd="0" presId="urn:microsoft.com/office/officeart/2005/8/layout/lProcess3"/>
    <dgm:cxn modelId="{53CD7678-B14F-49EE-AE57-22421A247AF4}" srcId="{96D08F4C-305B-4D7A-82F8-35213E9BE057}" destId="{C03445C6-5CBB-4990-84B9-8280C644AF40}" srcOrd="3" destOrd="0" parTransId="{7D1536FF-4EC2-4A98-83BB-5B38D183D4B4}" sibTransId="{96F1FFE8-01BB-41C9-A5FE-82B108029699}"/>
    <dgm:cxn modelId="{68BA8659-91D1-472F-B1F5-F69334D5474E}" srcId="{96D08F4C-305B-4D7A-82F8-35213E9BE057}" destId="{8093DF3D-F5DB-416C-8139-2D263DC9257D}" srcOrd="2" destOrd="0" parTransId="{BD2A0899-37BA-41C5-A862-BBB7DB6BC98E}" sibTransId="{E09D4149-3769-4A53-A903-7EECF18F8728}"/>
    <dgm:cxn modelId="{1BBC9B7B-D951-4CA8-9D55-9448F59B2209}" type="presOf" srcId="{C03445C6-5CBB-4990-84B9-8280C644AF40}" destId="{609346DA-B355-4355-972A-89D4CDB8B111}" srcOrd="0" destOrd="0" presId="urn:microsoft.com/office/officeart/2005/8/layout/lProcess3"/>
    <dgm:cxn modelId="{0F42B27B-6CE3-4A37-8CFF-1E4120862352}" type="presOf" srcId="{ED86ED5E-EC58-4587-8929-704C71582D6F}" destId="{1C26B851-3539-4CE0-8F4D-5233D6F08364}" srcOrd="0" destOrd="0" presId="urn:microsoft.com/office/officeart/2005/8/layout/lProcess3"/>
    <dgm:cxn modelId="{1521DB7F-FC0F-4402-9296-9C5537FF2B25}" type="presOf" srcId="{F2135E15-DDE9-47E1-A1B7-2CABEA5F6346}" destId="{D70FCFC5-AA84-4BFE-B156-E4F31D5208A8}" srcOrd="0" destOrd="0" presId="urn:microsoft.com/office/officeart/2005/8/layout/lProcess3"/>
    <dgm:cxn modelId="{ACEFF77F-4DD5-4963-BCBC-5F798C6EDC14}" type="presOf" srcId="{96D08F4C-305B-4D7A-82F8-35213E9BE057}" destId="{9E0D7180-7939-4F0C-A96F-F1F686DBDDE0}" srcOrd="0" destOrd="0" presId="urn:microsoft.com/office/officeart/2005/8/layout/lProcess3"/>
    <dgm:cxn modelId="{571A4C84-1513-47CA-944B-12D950D7BAB6}" type="presOf" srcId="{15B91061-E8CB-4096-9117-0DC849645EA6}" destId="{A490EC3E-09ED-465F-AC0B-BF8F4C7E0D64}" srcOrd="0" destOrd="0" presId="urn:microsoft.com/office/officeart/2005/8/layout/lProcess3"/>
    <dgm:cxn modelId="{A5862385-B98D-4DD2-B0F3-2C81E8657D7F}" type="presOf" srcId="{8093DF3D-F5DB-416C-8139-2D263DC9257D}" destId="{9F3B46E2-ED70-49C6-9D77-5367F74B109F}" srcOrd="0" destOrd="0" presId="urn:microsoft.com/office/officeart/2005/8/layout/lProcess3"/>
    <dgm:cxn modelId="{529C2598-7B42-408E-A13D-99ACFBF6E61F}" type="presOf" srcId="{E1EE91A8-4E93-4737-AB3C-F2BC518F67BA}" destId="{96ECEEFD-0473-4726-89E7-97CC6668500F}" srcOrd="0" destOrd="0" presId="urn:microsoft.com/office/officeart/2005/8/layout/lProcess3"/>
    <dgm:cxn modelId="{F1FC4DA0-EC22-4770-B8F8-9E7B059623A9}" type="presOf" srcId="{EEAB353F-0501-4CC3-B3C9-B02E06E9F76F}" destId="{B976A222-06AA-4E81-A3B8-4C59FBE80CA9}" srcOrd="0" destOrd="0" presId="urn:microsoft.com/office/officeart/2005/8/layout/lProcess3"/>
    <dgm:cxn modelId="{ABAEA1A2-2AFB-4C16-9571-9080285450B9}" type="presOf" srcId="{35452E56-4AF3-4968-950D-6A5C829B0E00}" destId="{3673FB1B-51D7-4463-91FE-B06FC5693F97}" srcOrd="0" destOrd="0" presId="urn:microsoft.com/office/officeart/2005/8/layout/lProcess3"/>
    <dgm:cxn modelId="{8B2633A6-DBC4-4721-9141-99C5B3BC3F8B}" srcId="{077527D0-D55C-421E-8CBE-0DEA2113E78B}" destId="{D6069C9E-78C9-4D21-BED3-D95828669E5B}" srcOrd="2" destOrd="0" parTransId="{5EFDED38-7C08-46A9-9E31-0C67A4E73349}" sibTransId="{D1FF8C4A-CA73-442D-B10C-4CF4BA52A695}"/>
    <dgm:cxn modelId="{B93861A9-8B74-4F4C-A606-EC0CC8DCE84C}" srcId="{96D08F4C-305B-4D7A-82F8-35213E9BE057}" destId="{F1A18BEF-7461-4585-87BD-349849389A82}" srcOrd="1" destOrd="0" parTransId="{08D9AF62-9BA9-434A-B1B0-0943073F3721}" sibTransId="{1D4C5E79-1B3D-4A47-9906-0EEF0EF89BEC}"/>
    <dgm:cxn modelId="{BBFEF8AD-F219-456E-B435-8FDEC8677060}" type="presOf" srcId="{19BFA23A-F3CA-43F1-9A09-1B09FDDE4948}" destId="{64D0831D-3F85-4619-935E-A278088ABE44}" srcOrd="0" destOrd="0" presId="urn:microsoft.com/office/officeart/2005/8/layout/lProcess3"/>
    <dgm:cxn modelId="{3665AFAF-C8F1-4BFE-A44B-FF29DA99D093}" type="presOf" srcId="{0E2DAAB4-32E9-4242-A357-CDE9DF59BB63}" destId="{BB8C68E2-798E-4471-A30B-15626EA3CE61}" srcOrd="0" destOrd="0" presId="urn:microsoft.com/office/officeart/2005/8/layout/lProcess3"/>
    <dgm:cxn modelId="{D2368CB4-CD2E-47D8-8BDB-20D0483943DB}" srcId="{E1EE91A8-4E93-4737-AB3C-F2BC518F67BA}" destId="{26F04441-A37F-4F54-8DBA-41B4E135C43B}" srcOrd="0" destOrd="0" parTransId="{B56FE7B6-6D2F-49C5-871D-673CE491419A}" sibTransId="{8C7C2188-1B40-457B-BD71-99DA43ABADD6}"/>
    <dgm:cxn modelId="{E503A9B5-1FFE-4EC6-B44C-7182E14B52CC}" srcId="{E1EE91A8-4E93-4737-AB3C-F2BC518F67BA}" destId="{BC0EC7E4-68E4-4604-B63D-516E703D65B5}" srcOrd="2" destOrd="0" parTransId="{4E0CCF6D-91B2-49CA-A71D-5DF3B68ABAE1}" sibTransId="{786986D7-D897-4040-AE8F-CD3A8742CC74}"/>
    <dgm:cxn modelId="{9CFB83BA-5F05-4FCF-88D3-6DFF5C36C8DB}" srcId="{84307D29-3D32-4473-8AC1-BB4C4D9981ED}" destId="{0E2DAAB4-32E9-4242-A357-CDE9DF59BB63}" srcOrd="1" destOrd="0" parTransId="{ADA26DE1-595E-4745-A7AC-DEBD8F23A488}" sibTransId="{053BE4B0-2BAF-4A61-8E31-697B3AA10E86}"/>
    <dgm:cxn modelId="{4D589ABB-0637-4936-A932-00964971A5DD}" srcId="{48D387E9-2A46-4921-8227-6BAFAA77E2B6}" destId="{7DB3F0DE-8C09-44C2-9679-8E02448B9C5B}" srcOrd="0" destOrd="0" parTransId="{A48FC013-88F2-4588-8BB7-A9702DD06D8E}" sibTransId="{8F4674DB-07D0-4E15-9D21-EB86DE86E259}"/>
    <dgm:cxn modelId="{539EA6C2-63C6-4C8E-B0F1-EB133A073D49}" srcId="{490990AC-AA38-4712-B329-7308E1BBCBC3}" destId="{ED86ED5E-EC58-4587-8929-704C71582D6F}" srcOrd="1" destOrd="0" parTransId="{5B56450E-F47A-4482-A3EC-3DD73DF03B5E}" sibTransId="{7D9B72B3-4479-4A4E-B6FC-F8CF2AB1C8B6}"/>
    <dgm:cxn modelId="{9778AFC6-07F2-42BE-B8F3-AF777A4F80A7}" type="presOf" srcId="{63E01BFA-2BCB-47C6-BE6C-04E5636D22EE}" destId="{2C4FD833-E760-49D4-8819-260A998719C6}" srcOrd="0" destOrd="0" presId="urn:microsoft.com/office/officeart/2005/8/layout/lProcess3"/>
    <dgm:cxn modelId="{BCAC05C7-9A86-4A8B-BF5B-9F3E9B152733}" srcId="{48D387E9-2A46-4921-8227-6BAFAA77E2B6}" destId="{00158BE3-D824-47BF-AA14-6D0BBAF244B6}" srcOrd="2" destOrd="0" parTransId="{24DAF317-8C80-4592-941D-3B4A69E580C0}" sibTransId="{20B4A621-B5AC-4A0B-BD61-18892567A08A}"/>
    <dgm:cxn modelId="{53D517CA-519B-49CA-86EF-D6B2F9C25749}" type="presOf" srcId="{84307D29-3D32-4473-8AC1-BB4C4D9981ED}" destId="{5D0EDF05-1EED-4B39-84EF-D893727840E3}" srcOrd="0" destOrd="0" presId="urn:microsoft.com/office/officeart/2005/8/layout/lProcess3"/>
    <dgm:cxn modelId="{137CF7CE-AF97-4469-BFE5-00EC04D05ECF}" type="presOf" srcId="{BC0EC7E4-68E4-4604-B63D-516E703D65B5}" destId="{D1707B45-E7E3-459A-8A30-8D861112E0B5}" srcOrd="0" destOrd="0" presId="urn:microsoft.com/office/officeart/2005/8/layout/lProcess3"/>
    <dgm:cxn modelId="{DE7EA4D2-6348-49FE-8721-7DF44366388B}" srcId="{4A27F1BA-83A7-42E2-8185-9E269507FE39}" destId="{490990AC-AA38-4712-B329-7308E1BBCBC3}" srcOrd="6" destOrd="0" parTransId="{B1A548AE-6968-43BC-A02E-7DFDDF343CE5}" sibTransId="{E1439BA8-BB37-4DA9-9A41-1D4760F828B9}"/>
    <dgm:cxn modelId="{6A93D8D3-2BAD-435A-A86D-8B678B8D7671}" srcId="{077527D0-D55C-421E-8CBE-0DEA2113E78B}" destId="{D1493E4D-1927-4091-956E-E02EB399B4C0}" srcOrd="1" destOrd="0" parTransId="{107BE6EC-9E43-4925-BBA5-F10384AFABC3}" sibTransId="{9845D839-6F14-4457-BE08-B8928FBF6ECE}"/>
    <dgm:cxn modelId="{5A9D07D5-5C7E-4094-9F79-8F34E3D292BA}" type="presOf" srcId="{D1493E4D-1927-4091-956E-E02EB399B4C0}" destId="{D3554474-C963-456F-B8FF-E9BD93F538C7}" srcOrd="0" destOrd="0" presId="urn:microsoft.com/office/officeart/2005/8/layout/lProcess3"/>
    <dgm:cxn modelId="{9E3059D5-D384-4483-A598-C5260C2EBB55}" type="presOf" srcId="{26F04441-A37F-4F54-8DBA-41B4E135C43B}" destId="{F7F218D1-A685-4733-ACDB-8002F10F0882}" srcOrd="0" destOrd="0" presId="urn:microsoft.com/office/officeart/2005/8/layout/lProcess3"/>
    <dgm:cxn modelId="{CE5C90D5-535C-4FA0-97F9-1BDFD689D718}" srcId="{4151D77F-F36D-49CF-A5C0-0D757199C1D5}" destId="{416408F6-E899-4795-8D75-B1E3890B0C34}" srcOrd="2" destOrd="0" parTransId="{8A56F8CE-06B6-4384-BB05-3CD624D89A9F}" sibTransId="{D9A4DFE6-98E0-4B17-8C10-9A9023A4E7D7}"/>
    <dgm:cxn modelId="{B43389E3-D194-4DCB-A0E4-F0781E36A0F1}" type="presOf" srcId="{7DB3F0DE-8C09-44C2-9679-8E02448B9C5B}" destId="{61D7F1D3-26BB-48C6-AE39-6224D2FCD852}" srcOrd="0" destOrd="0" presId="urn:microsoft.com/office/officeart/2005/8/layout/lProcess3"/>
    <dgm:cxn modelId="{48C713E4-0C49-45D0-BBC8-6D0E8436AE0D}" type="presOf" srcId="{4A27F1BA-83A7-42E2-8185-9E269507FE39}" destId="{E724E319-A6D2-47DE-AB73-DC217D6D77A8}" srcOrd="0" destOrd="0" presId="urn:microsoft.com/office/officeart/2005/8/layout/lProcess3"/>
    <dgm:cxn modelId="{8F9E34EF-72E6-4CD3-B24D-E248C4A09C32}" type="presOf" srcId="{48D387E9-2A46-4921-8227-6BAFAA77E2B6}" destId="{FBC63A6C-2CBA-42FE-A1A2-E8554ED9A8AF}" srcOrd="0" destOrd="0" presId="urn:microsoft.com/office/officeart/2005/8/layout/lProcess3"/>
    <dgm:cxn modelId="{2190E4F4-3434-48DF-8A0B-1EDBC8C2582E}" srcId="{077527D0-D55C-421E-8CBE-0DEA2113E78B}" destId="{B10A5EAF-D5F1-4033-A16D-0C896AD6266E}" srcOrd="0" destOrd="0" parTransId="{DFC8C216-6490-4428-B8F9-3B3D80E595A1}" sibTransId="{E09A245F-0217-4402-91C8-9B692F2E8492}"/>
    <dgm:cxn modelId="{CB8816F8-D650-42B6-A8FE-BC34C2F0FDB3}" srcId="{48D387E9-2A46-4921-8227-6BAFAA77E2B6}" destId="{F2135E15-DDE9-47E1-A1B7-2CABEA5F6346}" srcOrd="3" destOrd="0" parTransId="{F1A9C889-D86D-45A5-9430-2FDA9F96CC09}" sibTransId="{A66962C0-7040-4A5B-934E-04DDCBCA6F1E}"/>
    <dgm:cxn modelId="{9EA866F8-1B60-4288-B221-0C7AD224E194}" srcId="{84307D29-3D32-4473-8AC1-BB4C4D9981ED}" destId="{35452E56-4AF3-4968-950D-6A5C829B0E00}" srcOrd="0" destOrd="0" parTransId="{9F3E389B-EE54-42ED-A5B8-96941FB43D23}" sibTransId="{6F8AACD9-FDD8-4A65-8A76-384CB52A313F}"/>
    <dgm:cxn modelId="{D54D7DFE-01F0-4FE4-9E9E-767864CDD8DA}" srcId="{4151D77F-F36D-49CF-A5C0-0D757199C1D5}" destId="{5F2EAA63-B9BC-4AF7-8828-21FEA5D9EFC7}" srcOrd="1" destOrd="0" parTransId="{E814E2B7-8A9C-4203-9FAB-918C3DA40829}" sibTransId="{941D1555-5B84-4C5F-8731-13489932D754}"/>
    <dgm:cxn modelId="{72F81B89-CC7E-4BB1-9AC7-321EFB9EAAB8}" type="presParOf" srcId="{E724E319-A6D2-47DE-AB73-DC217D6D77A8}" destId="{B5029C97-C264-4B5B-A405-D481F54FCA69}" srcOrd="0" destOrd="0" presId="urn:microsoft.com/office/officeart/2005/8/layout/lProcess3"/>
    <dgm:cxn modelId="{E951E048-F8F8-4B38-9493-C2776A146559}" type="presParOf" srcId="{B5029C97-C264-4B5B-A405-D481F54FCA69}" destId="{5D0EDF05-1EED-4B39-84EF-D893727840E3}" srcOrd="0" destOrd="0" presId="urn:microsoft.com/office/officeart/2005/8/layout/lProcess3"/>
    <dgm:cxn modelId="{D8B4DE33-EF3F-409E-B170-3F19D59FE324}" type="presParOf" srcId="{B5029C97-C264-4B5B-A405-D481F54FCA69}" destId="{DCF05D3D-4B37-4375-8C7D-F4E9223A34B4}" srcOrd="1" destOrd="0" presId="urn:microsoft.com/office/officeart/2005/8/layout/lProcess3"/>
    <dgm:cxn modelId="{CB742084-E8BE-4639-9751-1C0CC8713A92}" type="presParOf" srcId="{B5029C97-C264-4B5B-A405-D481F54FCA69}" destId="{3673FB1B-51D7-4463-91FE-B06FC5693F97}" srcOrd="2" destOrd="0" presId="urn:microsoft.com/office/officeart/2005/8/layout/lProcess3"/>
    <dgm:cxn modelId="{4C0FC56B-34CE-45A8-BEA1-361ABDABE347}" type="presParOf" srcId="{B5029C97-C264-4B5B-A405-D481F54FCA69}" destId="{93D90476-767A-4D2E-8F92-13E917B1DB38}" srcOrd="3" destOrd="0" presId="urn:microsoft.com/office/officeart/2005/8/layout/lProcess3"/>
    <dgm:cxn modelId="{B2FF403F-BC1D-416A-ADF3-1648222DD8EF}" type="presParOf" srcId="{B5029C97-C264-4B5B-A405-D481F54FCA69}" destId="{BB8C68E2-798E-4471-A30B-15626EA3CE61}" srcOrd="4" destOrd="0" presId="urn:microsoft.com/office/officeart/2005/8/layout/lProcess3"/>
    <dgm:cxn modelId="{9876AFFB-C387-45CE-B244-2800EEC74CAA}" type="presParOf" srcId="{B5029C97-C264-4B5B-A405-D481F54FCA69}" destId="{DEF0FDED-8D98-4020-9305-855C3EEFDAAA}" srcOrd="5" destOrd="0" presId="urn:microsoft.com/office/officeart/2005/8/layout/lProcess3"/>
    <dgm:cxn modelId="{EF6DA10E-8C91-490A-B49F-63D08F833B58}" type="presParOf" srcId="{B5029C97-C264-4B5B-A405-D481F54FCA69}" destId="{64D0831D-3F85-4619-935E-A278088ABE44}" srcOrd="6" destOrd="0" presId="urn:microsoft.com/office/officeart/2005/8/layout/lProcess3"/>
    <dgm:cxn modelId="{6691BD89-1DDB-45B0-A0F6-EB2B3FEF1D6A}" type="presParOf" srcId="{E724E319-A6D2-47DE-AB73-DC217D6D77A8}" destId="{EDF1D276-AEEB-4B6B-B2AB-5C6ED3E7245D}" srcOrd="1" destOrd="0" presId="urn:microsoft.com/office/officeart/2005/8/layout/lProcess3"/>
    <dgm:cxn modelId="{E968D84C-E74A-4443-807A-2E363ADEFE0A}" type="presParOf" srcId="{E724E319-A6D2-47DE-AB73-DC217D6D77A8}" destId="{09A8EA34-5178-4F8F-8A61-4F49E164BDF9}" srcOrd="2" destOrd="0" presId="urn:microsoft.com/office/officeart/2005/8/layout/lProcess3"/>
    <dgm:cxn modelId="{357AB715-2EEF-4441-9954-9B08D07B7242}" type="presParOf" srcId="{09A8EA34-5178-4F8F-8A61-4F49E164BDF9}" destId="{321C57B0-B11D-49BF-AE68-067F56E76481}" srcOrd="0" destOrd="0" presId="urn:microsoft.com/office/officeart/2005/8/layout/lProcess3"/>
    <dgm:cxn modelId="{09C9184A-A981-4651-A38A-0EC5C01D1555}" type="presParOf" srcId="{09A8EA34-5178-4F8F-8A61-4F49E164BDF9}" destId="{C0B613E1-DC1F-4B05-91CE-08EB7EEA552F}" srcOrd="1" destOrd="0" presId="urn:microsoft.com/office/officeart/2005/8/layout/lProcess3"/>
    <dgm:cxn modelId="{347BB45E-844A-4D83-AC7C-FA7BADA01E1D}" type="presParOf" srcId="{09A8EA34-5178-4F8F-8A61-4F49E164BDF9}" destId="{14DE6B13-43DE-4BC9-9CF6-6E55C86062D2}" srcOrd="2" destOrd="0" presId="urn:microsoft.com/office/officeart/2005/8/layout/lProcess3"/>
    <dgm:cxn modelId="{035B6402-9654-40F4-BD6C-BDB868E76FD6}" type="presParOf" srcId="{09A8EA34-5178-4F8F-8A61-4F49E164BDF9}" destId="{427CCF60-DECF-4CCE-9B5F-77D866C7EEF9}" srcOrd="3" destOrd="0" presId="urn:microsoft.com/office/officeart/2005/8/layout/lProcess3"/>
    <dgm:cxn modelId="{0776F6BD-2A04-4F98-B1CF-3CA85AD67160}" type="presParOf" srcId="{09A8EA34-5178-4F8F-8A61-4F49E164BDF9}" destId="{D3554474-C963-456F-B8FF-E9BD93F538C7}" srcOrd="4" destOrd="0" presId="urn:microsoft.com/office/officeart/2005/8/layout/lProcess3"/>
    <dgm:cxn modelId="{15FD65F8-F38E-4F31-97F4-C8D2F87988B7}" type="presParOf" srcId="{09A8EA34-5178-4F8F-8A61-4F49E164BDF9}" destId="{BE363936-BC7A-4491-B0E7-F83D7F28A985}" srcOrd="5" destOrd="0" presId="urn:microsoft.com/office/officeart/2005/8/layout/lProcess3"/>
    <dgm:cxn modelId="{D3FC7A4E-7A06-49C9-8337-866D3417611E}" type="presParOf" srcId="{09A8EA34-5178-4F8F-8A61-4F49E164BDF9}" destId="{F5CCC58B-85E7-4A68-8BA8-4722E57E61CD}" srcOrd="6" destOrd="0" presId="urn:microsoft.com/office/officeart/2005/8/layout/lProcess3"/>
    <dgm:cxn modelId="{16C8CC0A-5781-4EDE-B268-73515E9D16E0}" type="presParOf" srcId="{E724E319-A6D2-47DE-AB73-DC217D6D77A8}" destId="{C4536C21-0645-45A7-BDA0-6D1B6005CEC3}" srcOrd="3" destOrd="0" presId="urn:microsoft.com/office/officeart/2005/8/layout/lProcess3"/>
    <dgm:cxn modelId="{656C8B7D-9CF5-4F22-B3AA-9D396850A0D2}" type="presParOf" srcId="{E724E319-A6D2-47DE-AB73-DC217D6D77A8}" destId="{9F4EC659-0089-4F3D-BDE3-933CDE813586}" srcOrd="4" destOrd="0" presId="urn:microsoft.com/office/officeart/2005/8/layout/lProcess3"/>
    <dgm:cxn modelId="{60364456-6AA8-4209-8C3B-DEBD7556457B}" type="presParOf" srcId="{9F4EC659-0089-4F3D-BDE3-933CDE813586}" destId="{96ECEEFD-0473-4726-89E7-97CC6668500F}" srcOrd="0" destOrd="0" presId="urn:microsoft.com/office/officeart/2005/8/layout/lProcess3"/>
    <dgm:cxn modelId="{F03BE572-DA53-4CEE-AABB-42EC534740BD}" type="presParOf" srcId="{9F4EC659-0089-4F3D-BDE3-933CDE813586}" destId="{3F3186D5-888A-4154-A20D-ADE3B31A5414}" srcOrd="1" destOrd="0" presId="urn:microsoft.com/office/officeart/2005/8/layout/lProcess3"/>
    <dgm:cxn modelId="{99AC5498-BB01-4A7E-889C-496BF5B41EA5}" type="presParOf" srcId="{9F4EC659-0089-4F3D-BDE3-933CDE813586}" destId="{F7F218D1-A685-4733-ACDB-8002F10F0882}" srcOrd="2" destOrd="0" presId="urn:microsoft.com/office/officeart/2005/8/layout/lProcess3"/>
    <dgm:cxn modelId="{1398A5CF-0E15-4DE4-8C06-8C8521674D53}" type="presParOf" srcId="{9F4EC659-0089-4F3D-BDE3-933CDE813586}" destId="{D9157B2B-9227-4A9A-9480-E7A57E3B7C04}" srcOrd="3" destOrd="0" presId="urn:microsoft.com/office/officeart/2005/8/layout/lProcess3"/>
    <dgm:cxn modelId="{485329B6-6FF2-4D46-9C00-94D7CF9C3A9D}" type="presParOf" srcId="{9F4EC659-0089-4F3D-BDE3-933CDE813586}" destId="{A490EC3E-09ED-465F-AC0B-BF8F4C7E0D64}" srcOrd="4" destOrd="0" presId="urn:microsoft.com/office/officeart/2005/8/layout/lProcess3"/>
    <dgm:cxn modelId="{F3007C3B-2AF9-4C0D-9E21-82F9124E7527}" type="presParOf" srcId="{9F4EC659-0089-4F3D-BDE3-933CDE813586}" destId="{9B26A1C6-5BCA-42FB-931D-6D9074ADE0A5}" srcOrd="5" destOrd="0" presId="urn:microsoft.com/office/officeart/2005/8/layout/lProcess3"/>
    <dgm:cxn modelId="{51F0E853-9C4C-47AE-82A9-8C636B7FC795}" type="presParOf" srcId="{9F4EC659-0089-4F3D-BDE3-933CDE813586}" destId="{D1707B45-E7E3-459A-8A30-8D861112E0B5}" srcOrd="6" destOrd="0" presId="urn:microsoft.com/office/officeart/2005/8/layout/lProcess3"/>
    <dgm:cxn modelId="{2BC64065-9FD5-4185-8947-0FCFBD8167D4}" type="presParOf" srcId="{E724E319-A6D2-47DE-AB73-DC217D6D77A8}" destId="{7073AAB2-FFA2-4C6D-B303-88EBF68FD8D9}" srcOrd="5" destOrd="0" presId="urn:microsoft.com/office/officeart/2005/8/layout/lProcess3"/>
    <dgm:cxn modelId="{D1E5365A-60AF-4D82-8523-386E799A431F}" type="presParOf" srcId="{E724E319-A6D2-47DE-AB73-DC217D6D77A8}" destId="{315202E0-B38B-4560-BAB0-2E2F465D9B71}" srcOrd="6" destOrd="0" presId="urn:microsoft.com/office/officeart/2005/8/layout/lProcess3"/>
    <dgm:cxn modelId="{63C32728-4F3A-4F8F-A870-47B8D0D4AD82}" type="presParOf" srcId="{315202E0-B38B-4560-BAB0-2E2F465D9B71}" destId="{FBC63A6C-2CBA-42FE-A1A2-E8554ED9A8AF}" srcOrd="0" destOrd="0" presId="urn:microsoft.com/office/officeart/2005/8/layout/lProcess3"/>
    <dgm:cxn modelId="{B95EC3FA-F339-4670-BDC8-2B843FFA1EB6}" type="presParOf" srcId="{315202E0-B38B-4560-BAB0-2E2F465D9B71}" destId="{D08D55CB-2C4B-4A70-A3A2-E93B6E438BB7}" srcOrd="1" destOrd="0" presId="urn:microsoft.com/office/officeart/2005/8/layout/lProcess3"/>
    <dgm:cxn modelId="{C65A577D-3366-4163-A0FB-4394004329B1}" type="presParOf" srcId="{315202E0-B38B-4560-BAB0-2E2F465D9B71}" destId="{61D7F1D3-26BB-48C6-AE39-6224D2FCD852}" srcOrd="2" destOrd="0" presId="urn:microsoft.com/office/officeart/2005/8/layout/lProcess3"/>
    <dgm:cxn modelId="{B12B7950-2F23-4D10-A401-F1443184AF61}" type="presParOf" srcId="{315202E0-B38B-4560-BAB0-2E2F465D9B71}" destId="{6CA7913E-CD06-49C3-8425-162A5D9F6A13}" srcOrd="3" destOrd="0" presId="urn:microsoft.com/office/officeart/2005/8/layout/lProcess3"/>
    <dgm:cxn modelId="{6367AD6F-1A2E-4127-8D6D-99E493164789}" type="presParOf" srcId="{315202E0-B38B-4560-BAB0-2E2F465D9B71}" destId="{B976A222-06AA-4E81-A3B8-4C59FBE80CA9}" srcOrd="4" destOrd="0" presId="urn:microsoft.com/office/officeart/2005/8/layout/lProcess3"/>
    <dgm:cxn modelId="{5BB1B312-AF91-41A4-9C55-3F27613526A5}" type="presParOf" srcId="{315202E0-B38B-4560-BAB0-2E2F465D9B71}" destId="{14DB0C12-8640-4BE8-8E93-735B37E7592F}" srcOrd="5" destOrd="0" presId="urn:microsoft.com/office/officeart/2005/8/layout/lProcess3"/>
    <dgm:cxn modelId="{F51827AA-E443-4686-9B85-BE8DA6E7749D}" type="presParOf" srcId="{315202E0-B38B-4560-BAB0-2E2F465D9B71}" destId="{521F5642-D7F0-46C0-8F00-6D5257E3751B}" srcOrd="6" destOrd="0" presId="urn:microsoft.com/office/officeart/2005/8/layout/lProcess3"/>
    <dgm:cxn modelId="{69A71310-C3AC-41A5-B724-954CB2637A63}" type="presParOf" srcId="{315202E0-B38B-4560-BAB0-2E2F465D9B71}" destId="{40ACEAB4-F808-49DF-A6A5-64D2348C659D}" srcOrd="7" destOrd="0" presId="urn:microsoft.com/office/officeart/2005/8/layout/lProcess3"/>
    <dgm:cxn modelId="{AA5E3FDD-B8EC-4A54-81CB-98D17E2363F7}" type="presParOf" srcId="{315202E0-B38B-4560-BAB0-2E2F465D9B71}" destId="{D70FCFC5-AA84-4BFE-B156-E4F31D5208A8}" srcOrd="8" destOrd="0" presId="urn:microsoft.com/office/officeart/2005/8/layout/lProcess3"/>
    <dgm:cxn modelId="{B5A33910-1F6D-4691-8E65-BE483C9DCB0A}" type="presParOf" srcId="{E724E319-A6D2-47DE-AB73-DC217D6D77A8}" destId="{1C9E2FC8-4093-4F7E-B4D3-9F1788179A80}" srcOrd="7" destOrd="0" presId="urn:microsoft.com/office/officeart/2005/8/layout/lProcess3"/>
    <dgm:cxn modelId="{AA0E25FB-31E3-4104-A6EA-EEE050174DC8}" type="presParOf" srcId="{E724E319-A6D2-47DE-AB73-DC217D6D77A8}" destId="{E8D639D5-11C3-46A3-9713-66438EEAF5A0}" srcOrd="8" destOrd="0" presId="urn:microsoft.com/office/officeart/2005/8/layout/lProcess3"/>
    <dgm:cxn modelId="{2A2E9153-8E0E-4E79-B327-17D2D383D260}" type="presParOf" srcId="{E8D639D5-11C3-46A3-9713-66438EEAF5A0}" destId="{9E0D7180-7939-4F0C-A96F-F1F686DBDDE0}" srcOrd="0" destOrd="0" presId="urn:microsoft.com/office/officeart/2005/8/layout/lProcess3"/>
    <dgm:cxn modelId="{1C9BD635-D6D2-4390-8826-05D5C61F08C9}" type="presParOf" srcId="{E8D639D5-11C3-46A3-9713-66438EEAF5A0}" destId="{402DB93B-7E24-4202-A4F6-054D694C6D2D}" srcOrd="1" destOrd="0" presId="urn:microsoft.com/office/officeart/2005/8/layout/lProcess3"/>
    <dgm:cxn modelId="{2D3CEC40-C139-43A5-899B-BF209BBCA1E9}" type="presParOf" srcId="{E8D639D5-11C3-46A3-9713-66438EEAF5A0}" destId="{2C4FD833-E760-49D4-8819-260A998719C6}" srcOrd="2" destOrd="0" presId="urn:microsoft.com/office/officeart/2005/8/layout/lProcess3"/>
    <dgm:cxn modelId="{5F71838A-2041-4B07-A1C4-3FEEE2864E60}" type="presParOf" srcId="{E8D639D5-11C3-46A3-9713-66438EEAF5A0}" destId="{D32E7D2C-31E7-4580-826C-CF8B73E8C26B}" srcOrd="3" destOrd="0" presId="urn:microsoft.com/office/officeart/2005/8/layout/lProcess3"/>
    <dgm:cxn modelId="{2E809A79-5EB8-4709-B5B6-5747D5302634}" type="presParOf" srcId="{E8D639D5-11C3-46A3-9713-66438EEAF5A0}" destId="{16F248AC-9307-4E9B-8602-3C15DC645E4C}" srcOrd="4" destOrd="0" presId="urn:microsoft.com/office/officeart/2005/8/layout/lProcess3"/>
    <dgm:cxn modelId="{E3D0A74B-D7C8-483C-AE8F-30205CD013C2}" type="presParOf" srcId="{E8D639D5-11C3-46A3-9713-66438EEAF5A0}" destId="{E6FE72F4-5BDF-4740-90AA-23B0FC6A984A}" srcOrd="5" destOrd="0" presId="urn:microsoft.com/office/officeart/2005/8/layout/lProcess3"/>
    <dgm:cxn modelId="{F26B566B-F82E-496B-905D-7CC2C8ED6BB0}" type="presParOf" srcId="{E8D639D5-11C3-46A3-9713-66438EEAF5A0}" destId="{9F3B46E2-ED70-49C6-9D77-5367F74B109F}" srcOrd="6" destOrd="0" presId="urn:microsoft.com/office/officeart/2005/8/layout/lProcess3"/>
    <dgm:cxn modelId="{268261D8-7019-4CE9-9D14-F12AEAA344E4}" type="presParOf" srcId="{E8D639D5-11C3-46A3-9713-66438EEAF5A0}" destId="{EABFDBF1-554D-482C-A681-931AC810E320}" srcOrd="7" destOrd="0" presId="urn:microsoft.com/office/officeart/2005/8/layout/lProcess3"/>
    <dgm:cxn modelId="{1A3B9145-BC4F-45AB-97AA-7636EEBFCE1C}" type="presParOf" srcId="{E8D639D5-11C3-46A3-9713-66438EEAF5A0}" destId="{609346DA-B355-4355-972A-89D4CDB8B111}" srcOrd="8" destOrd="0" presId="urn:microsoft.com/office/officeart/2005/8/layout/lProcess3"/>
    <dgm:cxn modelId="{7305C244-9C47-4B7A-87AF-110F99876F72}" type="presParOf" srcId="{E724E319-A6D2-47DE-AB73-DC217D6D77A8}" destId="{0A644A2D-FD57-4D01-A1C8-D67040223E3F}" srcOrd="9" destOrd="0" presId="urn:microsoft.com/office/officeart/2005/8/layout/lProcess3"/>
    <dgm:cxn modelId="{32B36400-D778-4B1A-969B-5DBF3D7B8466}" type="presParOf" srcId="{E724E319-A6D2-47DE-AB73-DC217D6D77A8}" destId="{A0D07255-4F63-448D-B449-5E4E5490C658}" srcOrd="10" destOrd="0" presId="urn:microsoft.com/office/officeart/2005/8/layout/lProcess3"/>
    <dgm:cxn modelId="{57175E09-8EB0-484B-A334-CD905B5E99C0}" type="presParOf" srcId="{A0D07255-4F63-448D-B449-5E4E5490C658}" destId="{C5A75AC9-6153-44DC-BE00-3627C553154F}" srcOrd="0" destOrd="0" presId="urn:microsoft.com/office/officeart/2005/8/layout/lProcess3"/>
    <dgm:cxn modelId="{86C0C52A-D780-434B-8A14-80456BA1285E}" type="presParOf" srcId="{A0D07255-4F63-448D-B449-5E4E5490C658}" destId="{B9C699AB-233B-4518-BE81-3FDFD3AEF2FD}" srcOrd="1" destOrd="0" presId="urn:microsoft.com/office/officeart/2005/8/layout/lProcess3"/>
    <dgm:cxn modelId="{074E4B41-DE2F-4454-8E8B-ACCE3A2E7E01}" type="presParOf" srcId="{A0D07255-4F63-448D-B449-5E4E5490C658}" destId="{743ACE28-9D8B-4E90-A2E2-C7EA14F70603}" srcOrd="2" destOrd="0" presId="urn:microsoft.com/office/officeart/2005/8/layout/lProcess3"/>
    <dgm:cxn modelId="{3B40485F-18B4-4EEA-A57D-34E50DFE9756}" type="presParOf" srcId="{A0D07255-4F63-448D-B449-5E4E5490C658}" destId="{69966AB0-89AC-43C8-818A-9215E857B51A}" srcOrd="3" destOrd="0" presId="urn:microsoft.com/office/officeart/2005/8/layout/lProcess3"/>
    <dgm:cxn modelId="{CE831E37-7562-4846-A060-213125B12CFF}" type="presParOf" srcId="{A0D07255-4F63-448D-B449-5E4E5490C658}" destId="{E19559AB-3244-4323-AC38-24457DA38F20}" srcOrd="4" destOrd="0" presId="urn:microsoft.com/office/officeart/2005/8/layout/lProcess3"/>
    <dgm:cxn modelId="{FA036C4E-BD49-4961-8614-07F98B7D3593}" type="presParOf" srcId="{A0D07255-4F63-448D-B449-5E4E5490C658}" destId="{514C46DA-2D42-4812-9183-A4D784D048C3}" srcOrd="5" destOrd="0" presId="urn:microsoft.com/office/officeart/2005/8/layout/lProcess3"/>
    <dgm:cxn modelId="{9B751BE3-479F-4190-B490-09966FA36C7B}" type="presParOf" srcId="{A0D07255-4F63-448D-B449-5E4E5490C658}" destId="{D6C146D2-9BD5-4E6C-A1EF-C174A1880B90}" srcOrd="6" destOrd="0" presId="urn:microsoft.com/office/officeart/2005/8/layout/lProcess3"/>
    <dgm:cxn modelId="{C4827B27-C867-458A-90BD-6322539CAA14}" type="presParOf" srcId="{A0D07255-4F63-448D-B449-5E4E5490C658}" destId="{A1A4D53D-39E6-4A8F-9A61-FA28A9288A4E}" srcOrd="7" destOrd="0" presId="urn:microsoft.com/office/officeart/2005/8/layout/lProcess3"/>
    <dgm:cxn modelId="{384F3249-04C1-47D6-B7AA-23DF6DE11CEE}" type="presParOf" srcId="{A0D07255-4F63-448D-B449-5E4E5490C658}" destId="{6861A382-2683-42DC-93B8-0605E4BB8699}" srcOrd="8" destOrd="0" presId="urn:microsoft.com/office/officeart/2005/8/layout/lProcess3"/>
    <dgm:cxn modelId="{758F8B9B-F7E7-42B9-ACAF-16594069E5F6}" type="presParOf" srcId="{E724E319-A6D2-47DE-AB73-DC217D6D77A8}" destId="{EEE14DC5-9260-4339-9E82-B3287D925A21}" srcOrd="11" destOrd="0" presId="urn:microsoft.com/office/officeart/2005/8/layout/lProcess3"/>
    <dgm:cxn modelId="{8E6BC449-114A-4108-A8F3-A4AE2A5CCEBD}" type="presParOf" srcId="{E724E319-A6D2-47DE-AB73-DC217D6D77A8}" destId="{A62F898B-36AA-4557-8CC7-CA06BB353F92}" srcOrd="12" destOrd="0" presId="urn:microsoft.com/office/officeart/2005/8/layout/lProcess3"/>
    <dgm:cxn modelId="{EAB2A064-0CCA-44ED-9909-9DBDA78D62EC}" type="presParOf" srcId="{A62F898B-36AA-4557-8CC7-CA06BB353F92}" destId="{745B0336-96F5-45DF-A9AB-32487D10F439}" srcOrd="0" destOrd="0" presId="urn:microsoft.com/office/officeart/2005/8/layout/lProcess3"/>
    <dgm:cxn modelId="{4FBF8610-987F-4D72-AC88-433C273090CC}" type="presParOf" srcId="{A62F898B-36AA-4557-8CC7-CA06BB353F92}" destId="{EE9358C0-426C-4F90-9F3C-F01CD094E187}" srcOrd="1" destOrd="0" presId="urn:microsoft.com/office/officeart/2005/8/layout/lProcess3"/>
    <dgm:cxn modelId="{1EA18A53-374B-4765-AA28-3DEBDCEDD1F9}" type="presParOf" srcId="{A62F898B-36AA-4557-8CC7-CA06BB353F92}" destId="{17AD11AD-C9D2-47EC-B8D4-7746B86777F2}" srcOrd="2" destOrd="0" presId="urn:microsoft.com/office/officeart/2005/8/layout/lProcess3"/>
    <dgm:cxn modelId="{30D9CB82-3B03-41EE-9865-806C2921530A}" type="presParOf" srcId="{A62F898B-36AA-4557-8CC7-CA06BB353F92}" destId="{98EB4B26-738C-4E61-90FB-AB64BA249AC0}" srcOrd="3" destOrd="0" presId="urn:microsoft.com/office/officeart/2005/8/layout/lProcess3"/>
    <dgm:cxn modelId="{933A90A2-D0FB-49A3-A5D3-E9A3C95BF8A8}" type="presParOf" srcId="{A62F898B-36AA-4557-8CC7-CA06BB353F92}" destId="{1C26B851-3539-4CE0-8F4D-5233D6F08364}" srcOrd="4" destOrd="0" presId="urn:microsoft.com/office/officeart/2005/8/layout/lProcess3"/>
    <dgm:cxn modelId="{DA9D3099-AF00-4FE4-B7E3-171873FC5A77}" type="presParOf" srcId="{A62F898B-36AA-4557-8CC7-CA06BB353F92}" destId="{5BA1C702-532E-4BFB-9DFE-7D9741DFE51D}" srcOrd="5" destOrd="0" presId="urn:microsoft.com/office/officeart/2005/8/layout/lProcess3"/>
    <dgm:cxn modelId="{FFDE0BF1-C804-4783-98CE-8F44DF6AC5A4}" type="presParOf" srcId="{A62F898B-36AA-4557-8CC7-CA06BB353F92}" destId="{5E5AB5F2-6E5A-4177-85B7-781D4D819119}" srcOrd="6" destOrd="0" presId="urn:microsoft.com/office/officeart/2005/8/layout/lProcess3"/>
    <dgm:cxn modelId="{5F6B2B18-79E4-45C2-B5A4-6C0BCB43D84E}" type="presParOf" srcId="{A62F898B-36AA-4557-8CC7-CA06BB353F92}" destId="{1365A90B-4264-48B8-A48E-ED4BE871B548}" srcOrd="7" destOrd="0" presId="urn:microsoft.com/office/officeart/2005/8/layout/lProcess3"/>
    <dgm:cxn modelId="{843BFEAF-E37A-4E91-85C1-670F2D7A0721}" type="presParOf" srcId="{A62F898B-36AA-4557-8CC7-CA06BB353F92}" destId="{CE17FCDB-10A9-4431-A246-9583B55E2E6D}" srcOrd="8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FA908D7-48FC-4CA5-9FD6-6A0C7C610DAA}" type="doc">
      <dgm:prSet loTypeId="urn:microsoft.com/office/officeart/2005/8/layout/bProcess4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23C0D98F-5993-408F-8C04-E7BC2EB5B80F}">
      <dgm:prSet phldrT="[Texto]" custT="1"/>
      <dgm:spPr/>
      <dgm:t>
        <a:bodyPr/>
        <a:lstStyle/>
        <a:p>
          <a:r>
            <a:rPr lang="en-GB" sz="2200" noProof="0" dirty="0"/>
            <a:t>Monitoring points need to be defined…where, when , why…</a:t>
          </a:r>
        </a:p>
      </dgm:t>
    </dgm:pt>
    <dgm:pt modelId="{E91B8EB0-5D46-424F-83FF-D42C0EC96931}" type="parTrans" cxnId="{68039AAC-A030-4D59-9D08-5A32159A6C30}">
      <dgm:prSet/>
      <dgm:spPr/>
      <dgm:t>
        <a:bodyPr/>
        <a:lstStyle/>
        <a:p>
          <a:endParaRPr lang="es-ES" sz="2200"/>
        </a:p>
      </dgm:t>
    </dgm:pt>
    <dgm:pt modelId="{5F313AB4-AEBC-439A-B29C-E61048C05434}" type="sibTrans" cxnId="{68039AAC-A030-4D59-9D08-5A32159A6C30}">
      <dgm:prSet/>
      <dgm:spPr/>
      <dgm:t>
        <a:bodyPr/>
        <a:lstStyle/>
        <a:p>
          <a:endParaRPr lang="es-ES" sz="2200"/>
        </a:p>
      </dgm:t>
    </dgm:pt>
    <dgm:pt modelId="{6D582528-CD9A-49ED-B494-138931FA70DD}">
      <dgm:prSet phldrT="[Texto]" custT="1"/>
      <dgm:spPr/>
      <dgm:t>
        <a:bodyPr/>
        <a:lstStyle/>
        <a:p>
          <a:r>
            <a:rPr lang="en-GB" sz="2200" noProof="0" dirty="0"/>
            <a:t>How to codify the samples</a:t>
          </a:r>
          <a:endParaRPr lang="es-ES" sz="2200" dirty="0"/>
        </a:p>
      </dgm:t>
    </dgm:pt>
    <dgm:pt modelId="{3ED0A487-FC31-4814-A5EF-E28DFEC3FEBA}" type="parTrans" cxnId="{99F18C5B-6550-43E5-87B8-B54A3AA65C14}">
      <dgm:prSet/>
      <dgm:spPr/>
      <dgm:t>
        <a:bodyPr/>
        <a:lstStyle/>
        <a:p>
          <a:endParaRPr lang="es-ES" sz="2200"/>
        </a:p>
      </dgm:t>
    </dgm:pt>
    <dgm:pt modelId="{C470819D-C78D-4F3D-8E16-ECDC51901226}" type="sibTrans" cxnId="{99F18C5B-6550-43E5-87B8-B54A3AA65C14}">
      <dgm:prSet/>
      <dgm:spPr/>
      <dgm:t>
        <a:bodyPr/>
        <a:lstStyle/>
        <a:p>
          <a:endParaRPr lang="es-ES" sz="2200"/>
        </a:p>
      </dgm:t>
    </dgm:pt>
    <dgm:pt modelId="{3CC93AFD-0796-4025-8108-D6B2F8D750D3}">
      <dgm:prSet phldrT="[Texto]" custT="1"/>
      <dgm:spPr/>
      <dgm:t>
        <a:bodyPr/>
        <a:lstStyle/>
        <a:p>
          <a:r>
            <a:rPr lang="en-GB" sz="2200" noProof="0" dirty="0">
              <a:solidFill>
                <a:schemeClr val="tx1"/>
              </a:solidFill>
            </a:rPr>
            <a:t>Action and alert limits need to be established</a:t>
          </a:r>
        </a:p>
      </dgm:t>
    </dgm:pt>
    <dgm:pt modelId="{05FE02FB-A04B-4E20-958A-6C2F7CB75C08}" type="parTrans" cxnId="{F5AF5229-8CD0-4AAB-BDC8-7AF50BDFC647}">
      <dgm:prSet/>
      <dgm:spPr/>
      <dgm:t>
        <a:bodyPr/>
        <a:lstStyle/>
        <a:p>
          <a:endParaRPr lang="es-ES" sz="2200"/>
        </a:p>
      </dgm:t>
    </dgm:pt>
    <dgm:pt modelId="{0EFBAD92-22F8-4A0E-A9F4-87A56C47ADEF}" type="sibTrans" cxnId="{F5AF5229-8CD0-4AAB-BDC8-7AF50BDFC647}">
      <dgm:prSet/>
      <dgm:spPr/>
      <dgm:t>
        <a:bodyPr/>
        <a:lstStyle/>
        <a:p>
          <a:endParaRPr lang="es-ES" sz="2200"/>
        </a:p>
      </dgm:t>
    </dgm:pt>
    <dgm:pt modelId="{16251390-FE5C-477D-BD9C-CC60148711FC}">
      <dgm:prSet phldrT="[Texto]" custT="1"/>
      <dgm:spPr/>
      <dgm:t>
        <a:bodyPr/>
        <a:lstStyle/>
        <a:p>
          <a:r>
            <a:rPr lang="en-GB" sz="2200" noProof="0" dirty="0"/>
            <a:t>Where the results are going to be recorded…</a:t>
          </a:r>
        </a:p>
      </dgm:t>
    </dgm:pt>
    <dgm:pt modelId="{1F13983F-22A2-4A88-9495-56218D9836E0}" type="parTrans" cxnId="{03F4CCC1-563B-4A38-B289-54E00EAD9F95}">
      <dgm:prSet/>
      <dgm:spPr/>
      <dgm:t>
        <a:bodyPr/>
        <a:lstStyle/>
        <a:p>
          <a:endParaRPr lang="es-ES" sz="2200"/>
        </a:p>
      </dgm:t>
    </dgm:pt>
    <dgm:pt modelId="{45549CD2-BD3E-429A-8138-56116E12561A}" type="sibTrans" cxnId="{03F4CCC1-563B-4A38-B289-54E00EAD9F95}">
      <dgm:prSet/>
      <dgm:spPr/>
      <dgm:t>
        <a:bodyPr/>
        <a:lstStyle/>
        <a:p>
          <a:endParaRPr lang="es-ES" sz="2200"/>
        </a:p>
      </dgm:t>
    </dgm:pt>
    <dgm:pt modelId="{3D3FC683-47F8-4CED-8487-A58658D49DD5}" type="pres">
      <dgm:prSet presAssocID="{0FA908D7-48FC-4CA5-9FD6-6A0C7C610DAA}" presName="Name0" presStyleCnt="0">
        <dgm:presLayoutVars>
          <dgm:dir/>
          <dgm:resizeHandles/>
        </dgm:presLayoutVars>
      </dgm:prSet>
      <dgm:spPr/>
    </dgm:pt>
    <dgm:pt modelId="{646DF7CD-0FEE-4622-A720-20D6CAD36A82}" type="pres">
      <dgm:prSet presAssocID="{23C0D98F-5993-408F-8C04-E7BC2EB5B80F}" presName="compNode" presStyleCnt="0"/>
      <dgm:spPr/>
    </dgm:pt>
    <dgm:pt modelId="{B12E00B0-C9A4-4AC2-80B7-84CF0EC5FFA4}" type="pres">
      <dgm:prSet presAssocID="{23C0D98F-5993-408F-8C04-E7BC2EB5B80F}" presName="dummyConnPt" presStyleCnt="0"/>
      <dgm:spPr/>
    </dgm:pt>
    <dgm:pt modelId="{D7DEC495-2915-4607-B612-EAAEACBF2319}" type="pres">
      <dgm:prSet presAssocID="{23C0D98F-5993-408F-8C04-E7BC2EB5B80F}" presName="node" presStyleLbl="node1" presStyleIdx="0" presStyleCnt="4">
        <dgm:presLayoutVars>
          <dgm:bulletEnabled val="1"/>
        </dgm:presLayoutVars>
      </dgm:prSet>
      <dgm:spPr/>
    </dgm:pt>
    <dgm:pt modelId="{BBF856B1-59C6-4F94-A907-CAA5C957D997}" type="pres">
      <dgm:prSet presAssocID="{5F313AB4-AEBC-439A-B29C-E61048C05434}" presName="sibTrans" presStyleLbl="bgSibTrans2D1" presStyleIdx="0" presStyleCnt="3"/>
      <dgm:spPr/>
    </dgm:pt>
    <dgm:pt modelId="{F6D2A121-1FE4-4570-BB1A-8CF8773CC0F3}" type="pres">
      <dgm:prSet presAssocID="{6D582528-CD9A-49ED-B494-138931FA70DD}" presName="compNode" presStyleCnt="0"/>
      <dgm:spPr/>
    </dgm:pt>
    <dgm:pt modelId="{48DA05F5-F510-4210-B707-D5615C688F63}" type="pres">
      <dgm:prSet presAssocID="{6D582528-CD9A-49ED-B494-138931FA70DD}" presName="dummyConnPt" presStyleCnt="0"/>
      <dgm:spPr/>
    </dgm:pt>
    <dgm:pt modelId="{D5D9BE7F-49B1-4692-A42B-90D35E3CC412}" type="pres">
      <dgm:prSet presAssocID="{6D582528-CD9A-49ED-B494-138931FA70DD}" presName="node" presStyleLbl="node1" presStyleIdx="1" presStyleCnt="4">
        <dgm:presLayoutVars>
          <dgm:bulletEnabled val="1"/>
        </dgm:presLayoutVars>
      </dgm:prSet>
      <dgm:spPr/>
    </dgm:pt>
    <dgm:pt modelId="{2FAB15DC-EB78-4E39-AFDA-324439E3A187}" type="pres">
      <dgm:prSet presAssocID="{C470819D-C78D-4F3D-8E16-ECDC51901226}" presName="sibTrans" presStyleLbl="bgSibTrans2D1" presStyleIdx="1" presStyleCnt="3"/>
      <dgm:spPr/>
    </dgm:pt>
    <dgm:pt modelId="{2FB3DE6F-D862-4282-86F4-CBA2F4F8839B}" type="pres">
      <dgm:prSet presAssocID="{3CC93AFD-0796-4025-8108-D6B2F8D750D3}" presName="compNode" presStyleCnt="0"/>
      <dgm:spPr/>
    </dgm:pt>
    <dgm:pt modelId="{6A51F15C-D831-4321-BC57-97791DFE46D3}" type="pres">
      <dgm:prSet presAssocID="{3CC93AFD-0796-4025-8108-D6B2F8D750D3}" presName="dummyConnPt" presStyleCnt="0"/>
      <dgm:spPr/>
    </dgm:pt>
    <dgm:pt modelId="{4B80492F-383F-4829-9CBF-FA31DE15E2C4}" type="pres">
      <dgm:prSet presAssocID="{3CC93AFD-0796-4025-8108-D6B2F8D750D3}" presName="node" presStyleLbl="node1" presStyleIdx="2" presStyleCnt="4">
        <dgm:presLayoutVars>
          <dgm:bulletEnabled val="1"/>
        </dgm:presLayoutVars>
      </dgm:prSet>
      <dgm:spPr/>
    </dgm:pt>
    <dgm:pt modelId="{EB6E6846-D386-42F4-B77B-903550C195A3}" type="pres">
      <dgm:prSet presAssocID="{0EFBAD92-22F8-4A0E-A9F4-87A56C47ADEF}" presName="sibTrans" presStyleLbl="bgSibTrans2D1" presStyleIdx="2" presStyleCnt="3"/>
      <dgm:spPr/>
    </dgm:pt>
    <dgm:pt modelId="{B98A8BDF-BD42-49FA-A1BC-1EEBEF7186F3}" type="pres">
      <dgm:prSet presAssocID="{16251390-FE5C-477D-BD9C-CC60148711FC}" presName="compNode" presStyleCnt="0"/>
      <dgm:spPr/>
    </dgm:pt>
    <dgm:pt modelId="{5C43B0B6-7CFF-40AB-A9BF-FA011DD5F14B}" type="pres">
      <dgm:prSet presAssocID="{16251390-FE5C-477D-BD9C-CC60148711FC}" presName="dummyConnPt" presStyleCnt="0"/>
      <dgm:spPr/>
    </dgm:pt>
    <dgm:pt modelId="{605574DF-597B-4215-93CA-A1F1BEB2E33F}" type="pres">
      <dgm:prSet presAssocID="{16251390-FE5C-477D-BD9C-CC60148711FC}" presName="node" presStyleLbl="node1" presStyleIdx="3" presStyleCnt="4">
        <dgm:presLayoutVars>
          <dgm:bulletEnabled val="1"/>
        </dgm:presLayoutVars>
      </dgm:prSet>
      <dgm:spPr/>
    </dgm:pt>
  </dgm:ptLst>
  <dgm:cxnLst>
    <dgm:cxn modelId="{159FEB07-1841-4095-9F08-853D48DE8B34}" type="presOf" srcId="{0EFBAD92-22F8-4A0E-A9F4-87A56C47ADEF}" destId="{EB6E6846-D386-42F4-B77B-903550C195A3}" srcOrd="0" destOrd="0" presId="urn:microsoft.com/office/officeart/2005/8/layout/bProcess4"/>
    <dgm:cxn modelId="{F5AF5229-8CD0-4AAB-BDC8-7AF50BDFC647}" srcId="{0FA908D7-48FC-4CA5-9FD6-6A0C7C610DAA}" destId="{3CC93AFD-0796-4025-8108-D6B2F8D750D3}" srcOrd="2" destOrd="0" parTransId="{05FE02FB-A04B-4E20-958A-6C2F7CB75C08}" sibTransId="{0EFBAD92-22F8-4A0E-A9F4-87A56C47ADEF}"/>
    <dgm:cxn modelId="{99F18C5B-6550-43E5-87B8-B54A3AA65C14}" srcId="{0FA908D7-48FC-4CA5-9FD6-6A0C7C610DAA}" destId="{6D582528-CD9A-49ED-B494-138931FA70DD}" srcOrd="1" destOrd="0" parTransId="{3ED0A487-FC31-4814-A5EF-E28DFEC3FEBA}" sibTransId="{C470819D-C78D-4F3D-8E16-ECDC51901226}"/>
    <dgm:cxn modelId="{427DC56A-92E3-49CE-AE85-B991501A1E8B}" type="presOf" srcId="{3CC93AFD-0796-4025-8108-D6B2F8D750D3}" destId="{4B80492F-383F-4829-9CBF-FA31DE15E2C4}" srcOrd="0" destOrd="0" presId="urn:microsoft.com/office/officeart/2005/8/layout/bProcess4"/>
    <dgm:cxn modelId="{49AA5B8C-8880-4B60-9D17-E6854E9C3508}" type="presOf" srcId="{5F313AB4-AEBC-439A-B29C-E61048C05434}" destId="{BBF856B1-59C6-4F94-A907-CAA5C957D997}" srcOrd="0" destOrd="0" presId="urn:microsoft.com/office/officeart/2005/8/layout/bProcess4"/>
    <dgm:cxn modelId="{15F6C291-59DE-415A-8809-83BE5CFFB138}" type="presOf" srcId="{C470819D-C78D-4F3D-8E16-ECDC51901226}" destId="{2FAB15DC-EB78-4E39-AFDA-324439E3A187}" srcOrd="0" destOrd="0" presId="urn:microsoft.com/office/officeart/2005/8/layout/bProcess4"/>
    <dgm:cxn modelId="{68039AAC-A030-4D59-9D08-5A32159A6C30}" srcId="{0FA908D7-48FC-4CA5-9FD6-6A0C7C610DAA}" destId="{23C0D98F-5993-408F-8C04-E7BC2EB5B80F}" srcOrd="0" destOrd="0" parTransId="{E91B8EB0-5D46-424F-83FF-D42C0EC96931}" sibTransId="{5F313AB4-AEBC-439A-B29C-E61048C05434}"/>
    <dgm:cxn modelId="{C5C3F8B6-C344-4E5D-8068-AF64F54D5DD0}" type="presOf" srcId="{6D582528-CD9A-49ED-B494-138931FA70DD}" destId="{D5D9BE7F-49B1-4692-A42B-90D35E3CC412}" srcOrd="0" destOrd="0" presId="urn:microsoft.com/office/officeart/2005/8/layout/bProcess4"/>
    <dgm:cxn modelId="{03F4CCC1-563B-4A38-B289-54E00EAD9F95}" srcId="{0FA908D7-48FC-4CA5-9FD6-6A0C7C610DAA}" destId="{16251390-FE5C-477D-BD9C-CC60148711FC}" srcOrd="3" destOrd="0" parTransId="{1F13983F-22A2-4A88-9495-56218D9836E0}" sibTransId="{45549CD2-BD3E-429A-8138-56116E12561A}"/>
    <dgm:cxn modelId="{C864C0CD-180E-41EC-B86C-1D896BBBBE9B}" type="presOf" srcId="{0FA908D7-48FC-4CA5-9FD6-6A0C7C610DAA}" destId="{3D3FC683-47F8-4CED-8487-A58658D49DD5}" srcOrd="0" destOrd="0" presId="urn:microsoft.com/office/officeart/2005/8/layout/bProcess4"/>
    <dgm:cxn modelId="{2CA32AD1-377A-4E8E-BBBA-2C511340B55F}" type="presOf" srcId="{23C0D98F-5993-408F-8C04-E7BC2EB5B80F}" destId="{D7DEC495-2915-4607-B612-EAAEACBF2319}" srcOrd="0" destOrd="0" presId="urn:microsoft.com/office/officeart/2005/8/layout/bProcess4"/>
    <dgm:cxn modelId="{8CC1E7E4-AAB9-459E-92F9-030764B8D5BB}" type="presOf" srcId="{16251390-FE5C-477D-BD9C-CC60148711FC}" destId="{605574DF-597B-4215-93CA-A1F1BEB2E33F}" srcOrd="0" destOrd="0" presId="urn:microsoft.com/office/officeart/2005/8/layout/bProcess4"/>
    <dgm:cxn modelId="{08483041-3D7F-44EE-8FA6-642E4AEEF4B1}" type="presParOf" srcId="{3D3FC683-47F8-4CED-8487-A58658D49DD5}" destId="{646DF7CD-0FEE-4622-A720-20D6CAD36A82}" srcOrd="0" destOrd="0" presId="urn:microsoft.com/office/officeart/2005/8/layout/bProcess4"/>
    <dgm:cxn modelId="{889BE922-A480-4B3B-93D2-27FB7CE1DED0}" type="presParOf" srcId="{646DF7CD-0FEE-4622-A720-20D6CAD36A82}" destId="{B12E00B0-C9A4-4AC2-80B7-84CF0EC5FFA4}" srcOrd="0" destOrd="0" presId="urn:microsoft.com/office/officeart/2005/8/layout/bProcess4"/>
    <dgm:cxn modelId="{23B077B4-B55D-49FA-BC1D-21460404D12A}" type="presParOf" srcId="{646DF7CD-0FEE-4622-A720-20D6CAD36A82}" destId="{D7DEC495-2915-4607-B612-EAAEACBF2319}" srcOrd="1" destOrd="0" presId="urn:microsoft.com/office/officeart/2005/8/layout/bProcess4"/>
    <dgm:cxn modelId="{44BAF72D-FFB5-4CBD-B416-A13B62ED9592}" type="presParOf" srcId="{3D3FC683-47F8-4CED-8487-A58658D49DD5}" destId="{BBF856B1-59C6-4F94-A907-CAA5C957D997}" srcOrd="1" destOrd="0" presId="urn:microsoft.com/office/officeart/2005/8/layout/bProcess4"/>
    <dgm:cxn modelId="{6F6E2CBC-8DD7-48C7-9982-B7473B47FFD4}" type="presParOf" srcId="{3D3FC683-47F8-4CED-8487-A58658D49DD5}" destId="{F6D2A121-1FE4-4570-BB1A-8CF8773CC0F3}" srcOrd="2" destOrd="0" presId="urn:microsoft.com/office/officeart/2005/8/layout/bProcess4"/>
    <dgm:cxn modelId="{C2C7F574-C558-433E-BF8E-AD4F1C320E45}" type="presParOf" srcId="{F6D2A121-1FE4-4570-BB1A-8CF8773CC0F3}" destId="{48DA05F5-F510-4210-B707-D5615C688F63}" srcOrd="0" destOrd="0" presId="urn:microsoft.com/office/officeart/2005/8/layout/bProcess4"/>
    <dgm:cxn modelId="{B8167226-B5F5-4127-BF39-512083D8CB38}" type="presParOf" srcId="{F6D2A121-1FE4-4570-BB1A-8CF8773CC0F3}" destId="{D5D9BE7F-49B1-4692-A42B-90D35E3CC412}" srcOrd="1" destOrd="0" presId="urn:microsoft.com/office/officeart/2005/8/layout/bProcess4"/>
    <dgm:cxn modelId="{D60EF66C-ED72-43EA-B230-5A37CB6275D1}" type="presParOf" srcId="{3D3FC683-47F8-4CED-8487-A58658D49DD5}" destId="{2FAB15DC-EB78-4E39-AFDA-324439E3A187}" srcOrd="3" destOrd="0" presId="urn:microsoft.com/office/officeart/2005/8/layout/bProcess4"/>
    <dgm:cxn modelId="{B44AE32A-FF96-4237-B756-C60A1875EC12}" type="presParOf" srcId="{3D3FC683-47F8-4CED-8487-A58658D49DD5}" destId="{2FB3DE6F-D862-4282-86F4-CBA2F4F8839B}" srcOrd="4" destOrd="0" presId="urn:microsoft.com/office/officeart/2005/8/layout/bProcess4"/>
    <dgm:cxn modelId="{ABA5A874-DBCD-460F-8873-99BD0ECB291B}" type="presParOf" srcId="{2FB3DE6F-D862-4282-86F4-CBA2F4F8839B}" destId="{6A51F15C-D831-4321-BC57-97791DFE46D3}" srcOrd="0" destOrd="0" presId="urn:microsoft.com/office/officeart/2005/8/layout/bProcess4"/>
    <dgm:cxn modelId="{EE6610B4-C967-4F3A-A261-932D9265E354}" type="presParOf" srcId="{2FB3DE6F-D862-4282-86F4-CBA2F4F8839B}" destId="{4B80492F-383F-4829-9CBF-FA31DE15E2C4}" srcOrd="1" destOrd="0" presId="urn:microsoft.com/office/officeart/2005/8/layout/bProcess4"/>
    <dgm:cxn modelId="{40DFFCF3-11F3-41E1-9A32-382507BAF651}" type="presParOf" srcId="{3D3FC683-47F8-4CED-8487-A58658D49DD5}" destId="{EB6E6846-D386-42F4-B77B-903550C195A3}" srcOrd="5" destOrd="0" presId="urn:microsoft.com/office/officeart/2005/8/layout/bProcess4"/>
    <dgm:cxn modelId="{10945C9E-1816-4092-94F9-15023463C2B0}" type="presParOf" srcId="{3D3FC683-47F8-4CED-8487-A58658D49DD5}" destId="{B98A8BDF-BD42-49FA-A1BC-1EEBEF7186F3}" srcOrd="6" destOrd="0" presId="urn:microsoft.com/office/officeart/2005/8/layout/bProcess4"/>
    <dgm:cxn modelId="{A7645ED5-DEDB-4329-9F51-102BB07873B4}" type="presParOf" srcId="{B98A8BDF-BD42-49FA-A1BC-1EEBEF7186F3}" destId="{5C43B0B6-7CFF-40AB-A9BF-FA011DD5F14B}" srcOrd="0" destOrd="0" presId="urn:microsoft.com/office/officeart/2005/8/layout/bProcess4"/>
    <dgm:cxn modelId="{B0B2FDFF-C28D-4307-998C-665B9FA22CBF}" type="presParOf" srcId="{B98A8BDF-BD42-49FA-A1BC-1EEBEF7186F3}" destId="{605574DF-597B-4215-93CA-A1F1BEB2E33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0DA9486-7CD5-4945-B014-1D3669EDD77A}" type="doc">
      <dgm:prSet loTypeId="urn:microsoft.com/office/officeart/2005/8/layout/hList6" loCatId="list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FC785604-6140-4FA3-B871-3136199BDAB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GB" sz="2300" dirty="0">
              <a:solidFill>
                <a:schemeClr val="tx1"/>
              </a:solidFill>
            </a:rPr>
            <a:t>Summary of the </a:t>
          </a:r>
          <a:r>
            <a:rPr lang="en-GB" sz="2300" b="1" dirty="0">
              <a:solidFill>
                <a:schemeClr val="tx1"/>
              </a:solidFill>
            </a:rPr>
            <a:t>results</a:t>
          </a:r>
        </a:p>
        <a:p>
          <a:pPr algn="ctr"/>
          <a:r>
            <a:rPr lang="en-GB" sz="2300" dirty="0">
              <a:solidFill>
                <a:schemeClr val="tx1"/>
              </a:solidFill>
            </a:rPr>
            <a:t>Any </a:t>
          </a:r>
          <a:r>
            <a:rPr lang="en-GB" sz="2300" b="1" dirty="0">
              <a:solidFill>
                <a:schemeClr val="tx1"/>
              </a:solidFill>
            </a:rPr>
            <a:t>deviation</a:t>
          </a:r>
          <a:r>
            <a:rPr lang="en-GB" sz="2300" dirty="0">
              <a:solidFill>
                <a:schemeClr val="tx1"/>
              </a:solidFill>
            </a:rPr>
            <a:t> observed</a:t>
          </a:r>
        </a:p>
        <a:p>
          <a:pPr algn="ctr"/>
          <a:r>
            <a:rPr lang="en-GB" sz="2300" dirty="0">
              <a:solidFill>
                <a:schemeClr val="tx1"/>
              </a:solidFill>
            </a:rPr>
            <a:t>The </a:t>
          </a:r>
          <a:r>
            <a:rPr lang="en-GB" sz="2300" b="1" dirty="0">
              <a:solidFill>
                <a:schemeClr val="tx1"/>
              </a:solidFill>
            </a:rPr>
            <a:t>conclusions</a:t>
          </a:r>
          <a:r>
            <a:rPr lang="en-GB" sz="2300" dirty="0">
              <a:solidFill>
                <a:schemeClr val="tx1"/>
              </a:solidFill>
            </a:rPr>
            <a:t> reached</a:t>
          </a:r>
        </a:p>
        <a:p>
          <a:pPr algn="ctr"/>
          <a:r>
            <a:rPr lang="en-GB" sz="2300" dirty="0">
              <a:solidFill>
                <a:schemeClr val="tx1"/>
              </a:solidFill>
            </a:rPr>
            <a:t>Recommended </a:t>
          </a:r>
          <a:r>
            <a:rPr lang="en-GB" sz="2300" b="1" dirty="0">
              <a:solidFill>
                <a:schemeClr val="tx1"/>
              </a:solidFill>
            </a:rPr>
            <a:t>changes</a:t>
          </a:r>
          <a:r>
            <a:rPr lang="en-GB" sz="2300" dirty="0">
              <a:solidFill>
                <a:schemeClr val="tx1"/>
              </a:solidFill>
            </a:rPr>
            <a:t>, if any, to correct deficiencies</a:t>
          </a:r>
          <a:endParaRPr lang="en-GB" sz="2300" b="1" noProof="0" dirty="0">
            <a:solidFill>
              <a:schemeClr val="tx1"/>
            </a:solidFill>
          </a:endParaRPr>
        </a:p>
      </dgm:t>
    </dgm:pt>
    <dgm:pt modelId="{F9E9D339-1A45-44BF-A983-6662EC8BED30}" type="parTrans" cxnId="{BD36B6D4-D747-4E6C-BC35-ECF8DB859BDA}">
      <dgm:prSet/>
      <dgm:spPr/>
      <dgm:t>
        <a:bodyPr/>
        <a:lstStyle/>
        <a:p>
          <a:endParaRPr lang="es-ES" sz="2300">
            <a:solidFill>
              <a:schemeClr val="tx1"/>
            </a:solidFill>
          </a:endParaRPr>
        </a:p>
      </dgm:t>
    </dgm:pt>
    <dgm:pt modelId="{91765728-DB24-4405-B7EF-E4EC5C63F417}" type="sibTrans" cxnId="{BD36B6D4-D747-4E6C-BC35-ECF8DB859BDA}">
      <dgm:prSet/>
      <dgm:spPr/>
      <dgm:t>
        <a:bodyPr/>
        <a:lstStyle/>
        <a:p>
          <a:endParaRPr lang="es-ES" sz="2300">
            <a:solidFill>
              <a:schemeClr val="tx1"/>
            </a:solidFill>
          </a:endParaRPr>
        </a:p>
      </dgm:t>
    </dgm:pt>
    <dgm:pt modelId="{49901F33-4940-4223-B749-002FF8CA1038}">
      <dgm:prSet phldrT="[Texto]" custT="1"/>
      <dgm:spPr>
        <a:solidFill>
          <a:schemeClr val="accent4">
            <a:lumMod val="40000"/>
            <a:lumOff val="60000"/>
            <a:alpha val="30000"/>
          </a:schemeClr>
        </a:solidFill>
      </dgm:spPr>
      <dgm:t>
        <a:bodyPr/>
        <a:lstStyle/>
        <a:p>
          <a:r>
            <a:rPr lang="en-GB" sz="2300" i="0" dirty="0">
              <a:solidFill>
                <a:schemeClr val="tx1"/>
              </a:solidFill>
            </a:rPr>
            <a:t>Appropriate </a:t>
          </a:r>
          <a:r>
            <a:rPr lang="en-GB" sz="2300" b="1" i="0" dirty="0">
              <a:solidFill>
                <a:schemeClr val="tx1"/>
              </a:solidFill>
            </a:rPr>
            <a:t>justification</a:t>
          </a:r>
          <a:r>
            <a:rPr lang="en-GB" sz="2300" i="0" dirty="0">
              <a:solidFill>
                <a:schemeClr val="tx1"/>
              </a:solidFill>
            </a:rPr>
            <a:t> if any changes to the plan need to be done</a:t>
          </a:r>
          <a:endParaRPr lang="en-GB" sz="2300" b="1" i="0" noProof="0" dirty="0">
            <a:solidFill>
              <a:schemeClr val="tx1"/>
            </a:solidFill>
          </a:endParaRPr>
        </a:p>
      </dgm:t>
    </dgm:pt>
    <dgm:pt modelId="{21179DDC-BE98-4F62-8C7B-819798C159F6}" type="parTrans" cxnId="{5344101A-AE67-4750-BF58-85AA1C33229E}">
      <dgm:prSet/>
      <dgm:spPr/>
      <dgm:t>
        <a:bodyPr/>
        <a:lstStyle/>
        <a:p>
          <a:endParaRPr lang="es-ES" sz="2300">
            <a:solidFill>
              <a:schemeClr val="tx1"/>
            </a:solidFill>
          </a:endParaRPr>
        </a:p>
      </dgm:t>
    </dgm:pt>
    <dgm:pt modelId="{6B47DBBA-E7A8-4E40-95DA-E5E2D75790E8}" type="sibTrans" cxnId="{5344101A-AE67-4750-BF58-85AA1C33229E}">
      <dgm:prSet/>
      <dgm:spPr/>
      <dgm:t>
        <a:bodyPr/>
        <a:lstStyle/>
        <a:p>
          <a:endParaRPr lang="es-ES" sz="2300">
            <a:solidFill>
              <a:schemeClr val="tx1"/>
            </a:solidFill>
          </a:endParaRPr>
        </a:p>
      </dgm:t>
    </dgm:pt>
    <dgm:pt modelId="{953C039C-315D-4AA0-A797-A172C66EF9D1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2300" noProof="0" dirty="0"/>
            <a:t>The established </a:t>
          </a:r>
          <a:r>
            <a:rPr lang="en-GB" sz="2300" b="1" noProof="0" dirty="0"/>
            <a:t>dirty and clean hold times </a:t>
          </a:r>
          <a:r>
            <a:rPr lang="en-GB" sz="2300" noProof="0" dirty="0"/>
            <a:t>after validation</a:t>
          </a:r>
        </a:p>
      </dgm:t>
    </dgm:pt>
    <dgm:pt modelId="{8978C6FD-D1E8-4B38-B00E-995FD1836122}" type="parTrans" cxnId="{7323AF60-BBE9-4C35-A329-FCD5E3545CC2}">
      <dgm:prSet/>
      <dgm:spPr/>
      <dgm:t>
        <a:bodyPr/>
        <a:lstStyle/>
        <a:p>
          <a:endParaRPr lang="es-ES"/>
        </a:p>
      </dgm:t>
    </dgm:pt>
    <dgm:pt modelId="{617AB269-2C01-461F-9BCA-47C5A8F79F15}" type="sibTrans" cxnId="{7323AF60-BBE9-4C35-A329-FCD5E3545CC2}">
      <dgm:prSet/>
      <dgm:spPr/>
      <dgm:t>
        <a:bodyPr/>
        <a:lstStyle/>
        <a:p>
          <a:endParaRPr lang="es-ES"/>
        </a:p>
      </dgm:t>
    </dgm:pt>
    <dgm:pt modelId="{725D5F2A-6D3D-430D-9330-AFC0407E78B6}" type="pres">
      <dgm:prSet presAssocID="{C0DA9486-7CD5-4945-B014-1D3669EDD77A}" presName="Name0" presStyleCnt="0">
        <dgm:presLayoutVars>
          <dgm:dir/>
          <dgm:resizeHandles val="exact"/>
        </dgm:presLayoutVars>
      </dgm:prSet>
      <dgm:spPr/>
    </dgm:pt>
    <dgm:pt modelId="{93CAC107-E88D-4E32-A371-4D9585C70B05}" type="pres">
      <dgm:prSet presAssocID="{FC785604-6140-4FA3-B871-3136199BDABC}" presName="node" presStyleLbl="node1" presStyleIdx="0" presStyleCnt="3" custScaleX="143510" custLinFactNeighborX="24178" custLinFactNeighborY="-11365">
        <dgm:presLayoutVars>
          <dgm:bulletEnabled val="1"/>
        </dgm:presLayoutVars>
      </dgm:prSet>
      <dgm:spPr/>
    </dgm:pt>
    <dgm:pt modelId="{D4AD7B1A-A426-4FC3-A817-6DEB3C61BE32}" type="pres">
      <dgm:prSet presAssocID="{91765728-DB24-4405-B7EF-E4EC5C63F417}" presName="sibTrans" presStyleCnt="0"/>
      <dgm:spPr/>
    </dgm:pt>
    <dgm:pt modelId="{70C83726-6594-4AD5-B849-14C186106782}" type="pres">
      <dgm:prSet presAssocID="{49901F33-4940-4223-B749-002FF8CA1038}" presName="node" presStyleLbl="node1" presStyleIdx="1" presStyleCnt="3" custLinFactNeighborX="33582" custLinFactNeighborY="-270">
        <dgm:presLayoutVars>
          <dgm:bulletEnabled val="1"/>
        </dgm:presLayoutVars>
      </dgm:prSet>
      <dgm:spPr/>
    </dgm:pt>
    <dgm:pt modelId="{2D75D96F-BBF4-410C-AAE6-B3ECE194D9D2}" type="pres">
      <dgm:prSet presAssocID="{6B47DBBA-E7A8-4E40-95DA-E5E2D75790E8}" presName="sibTrans" presStyleCnt="0"/>
      <dgm:spPr/>
    </dgm:pt>
    <dgm:pt modelId="{BB065666-FFB3-4520-A7B5-2042D0373694}" type="pres">
      <dgm:prSet presAssocID="{953C039C-315D-4AA0-A797-A172C66EF9D1}" presName="node" presStyleLbl="node1" presStyleIdx="2" presStyleCnt="3">
        <dgm:presLayoutVars>
          <dgm:bulletEnabled val="1"/>
        </dgm:presLayoutVars>
      </dgm:prSet>
      <dgm:spPr/>
    </dgm:pt>
  </dgm:ptLst>
  <dgm:cxnLst>
    <dgm:cxn modelId="{5344101A-AE67-4750-BF58-85AA1C33229E}" srcId="{C0DA9486-7CD5-4945-B014-1D3669EDD77A}" destId="{49901F33-4940-4223-B749-002FF8CA1038}" srcOrd="1" destOrd="0" parTransId="{21179DDC-BE98-4F62-8C7B-819798C159F6}" sibTransId="{6B47DBBA-E7A8-4E40-95DA-E5E2D75790E8}"/>
    <dgm:cxn modelId="{E7D6A21C-BBC1-4F3D-88A8-D3B75CD75908}" type="presOf" srcId="{C0DA9486-7CD5-4945-B014-1D3669EDD77A}" destId="{725D5F2A-6D3D-430D-9330-AFC0407E78B6}" srcOrd="0" destOrd="0" presId="urn:microsoft.com/office/officeart/2005/8/layout/hList6"/>
    <dgm:cxn modelId="{7323AF60-BBE9-4C35-A329-FCD5E3545CC2}" srcId="{C0DA9486-7CD5-4945-B014-1D3669EDD77A}" destId="{953C039C-315D-4AA0-A797-A172C66EF9D1}" srcOrd="2" destOrd="0" parTransId="{8978C6FD-D1E8-4B38-B00E-995FD1836122}" sibTransId="{617AB269-2C01-461F-9BCA-47C5A8F79F15}"/>
    <dgm:cxn modelId="{3F2EDA69-8DE8-47DB-A0A9-917F5EDDEC8A}" type="presOf" srcId="{953C039C-315D-4AA0-A797-A172C66EF9D1}" destId="{BB065666-FFB3-4520-A7B5-2042D0373694}" srcOrd="0" destOrd="0" presId="urn:microsoft.com/office/officeart/2005/8/layout/hList6"/>
    <dgm:cxn modelId="{348240C0-5CB2-4EB1-A9F8-1A02403FEA85}" type="presOf" srcId="{49901F33-4940-4223-B749-002FF8CA1038}" destId="{70C83726-6594-4AD5-B849-14C186106782}" srcOrd="0" destOrd="0" presId="urn:microsoft.com/office/officeart/2005/8/layout/hList6"/>
    <dgm:cxn modelId="{BD36B6D4-D747-4E6C-BC35-ECF8DB859BDA}" srcId="{C0DA9486-7CD5-4945-B014-1D3669EDD77A}" destId="{FC785604-6140-4FA3-B871-3136199BDABC}" srcOrd="0" destOrd="0" parTransId="{F9E9D339-1A45-44BF-A983-6662EC8BED30}" sibTransId="{91765728-DB24-4405-B7EF-E4EC5C63F417}"/>
    <dgm:cxn modelId="{F48AB3D8-BC51-4EBE-BD9A-D770DEB23834}" type="presOf" srcId="{FC785604-6140-4FA3-B871-3136199BDABC}" destId="{93CAC107-E88D-4E32-A371-4D9585C70B05}" srcOrd="0" destOrd="0" presId="urn:microsoft.com/office/officeart/2005/8/layout/hList6"/>
    <dgm:cxn modelId="{B135D469-E79E-4CDF-9D8C-FC68922046ED}" type="presParOf" srcId="{725D5F2A-6D3D-430D-9330-AFC0407E78B6}" destId="{93CAC107-E88D-4E32-A371-4D9585C70B05}" srcOrd="0" destOrd="0" presId="urn:microsoft.com/office/officeart/2005/8/layout/hList6"/>
    <dgm:cxn modelId="{B95779ED-E2CC-4AA0-9AE9-B9508EA081EF}" type="presParOf" srcId="{725D5F2A-6D3D-430D-9330-AFC0407E78B6}" destId="{D4AD7B1A-A426-4FC3-A817-6DEB3C61BE32}" srcOrd="1" destOrd="0" presId="urn:microsoft.com/office/officeart/2005/8/layout/hList6"/>
    <dgm:cxn modelId="{25506A14-FA00-4A15-8199-6035C199AF3C}" type="presParOf" srcId="{725D5F2A-6D3D-430D-9330-AFC0407E78B6}" destId="{70C83726-6594-4AD5-B849-14C186106782}" srcOrd="2" destOrd="0" presId="urn:microsoft.com/office/officeart/2005/8/layout/hList6"/>
    <dgm:cxn modelId="{448ED1FC-5C6F-45A7-AA61-2C8C8A0A563C}" type="presParOf" srcId="{725D5F2A-6D3D-430D-9330-AFC0407E78B6}" destId="{2D75D96F-BBF4-410C-AAE6-B3ECE194D9D2}" srcOrd="3" destOrd="0" presId="urn:microsoft.com/office/officeart/2005/8/layout/hList6"/>
    <dgm:cxn modelId="{1EA2E37D-E096-4B06-9993-E87A402E047B}" type="presParOf" srcId="{725D5F2A-6D3D-430D-9330-AFC0407E78B6}" destId="{BB065666-FFB3-4520-A7B5-2042D037369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6233096-BE7E-4419-B6D0-202E548E149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30C5AB8A-68F5-4D4F-B01D-EFFEC456AD55}">
      <dgm:prSet phldrT="[Texto]"/>
      <dgm:spPr/>
      <dgm:t>
        <a:bodyPr/>
        <a:lstStyle/>
        <a:p>
          <a:r>
            <a:rPr lang="es-ES" dirty="0"/>
            <a:t>REVIEWED</a:t>
          </a:r>
        </a:p>
      </dgm:t>
    </dgm:pt>
    <dgm:pt modelId="{8F0F830B-43A8-4A8A-A3A1-099FBFF7FDF4}" type="parTrans" cxnId="{D913923F-8963-42D3-A500-2C6254AC85AA}">
      <dgm:prSet/>
      <dgm:spPr/>
      <dgm:t>
        <a:bodyPr/>
        <a:lstStyle/>
        <a:p>
          <a:endParaRPr lang="es-ES"/>
        </a:p>
      </dgm:t>
    </dgm:pt>
    <dgm:pt modelId="{67511050-8A9B-4CDB-8081-D17A917B4AF1}" type="sibTrans" cxnId="{D913923F-8963-42D3-A500-2C6254AC85AA}">
      <dgm:prSet/>
      <dgm:spPr/>
      <dgm:t>
        <a:bodyPr/>
        <a:lstStyle/>
        <a:p>
          <a:endParaRPr lang="es-ES"/>
        </a:p>
      </dgm:t>
    </dgm:pt>
    <dgm:pt modelId="{75A81BE1-3FAA-4514-BCA8-A08A7CFB092A}">
      <dgm:prSet phldrT="[Texto]"/>
      <dgm:spPr>
        <a:solidFill>
          <a:srgbClr val="790126"/>
        </a:solidFill>
      </dgm:spPr>
      <dgm:t>
        <a:bodyPr/>
        <a:lstStyle/>
        <a:p>
          <a:r>
            <a:rPr lang="es-ES" b="1" dirty="0"/>
            <a:t>APPROVED</a:t>
          </a:r>
        </a:p>
      </dgm:t>
    </dgm:pt>
    <dgm:pt modelId="{C835E401-AA54-4BB2-8EEE-FFBA0613D68D}" type="parTrans" cxnId="{0CC39B00-5479-49CB-B7BE-4C041764EA40}">
      <dgm:prSet/>
      <dgm:spPr/>
      <dgm:t>
        <a:bodyPr/>
        <a:lstStyle/>
        <a:p>
          <a:endParaRPr lang="es-ES"/>
        </a:p>
      </dgm:t>
    </dgm:pt>
    <dgm:pt modelId="{A61C1944-87F5-4E64-9994-3CB848CCC52D}" type="sibTrans" cxnId="{0CC39B00-5479-49CB-B7BE-4C041764EA40}">
      <dgm:prSet/>
      <dgm:spPr/>
      <dgm:t>
        <a:bodyPr/>
        <a:lstStyle/>
        <a:p>
          <a:endParaRPr lang="es-ES"/>
        </a:p>
      </dgm:t>
    </dgm:pt>
    <dgm:pt modelId="{C0303702-E7BF-487A-863B-3EF90A0C9BD2}" type="pres">
      <dgm:prSet presAssocID="{36233096-BE7E-4419-B6D0-202E548E1497}" presName="Name0" presStyleCnt="0">
        <dgm:presLayoutVars>
          <dgm:dir/>
          <dgm:animOne val="branch"/>
          <dgm:animLvl val="lvl"/>
        </dgm:presLayoutVars>
      </dgm:prSet>
      <dgm:spPr/>
    </dgm:pt>
    <dgm:pt modelId="{563845E8-09D3-48C3-87A6-B707E3CEC719}" type="pres">
      <dgm:prSet presAssocID="{30C5AB8A-68F5-4D4F-B01D-EFFEC456AD55}" presName="chaos" presStyleCnt="0"/>
      <dgm:spPr/>
    </dgm:pt>
    <dgm:pt modelId="{F9BC4EC8-E545-4F6A-AB29-26FD0FE18448}" type="pres">
      <dgm:prSet presAssocID="{30C5AB8A-68F5-4D4F-B01D-EFFEC456AD55}" presName="parTx1" presStyleLbl="revTx" presStyleIdx="0" presStyleCnt="1"/>
      <dgm:spPr/>
    </dgm:pt>
    <dgm:pt modelId="{E36CF97E-5893-4F26-B876-1B60C7F4BA52}" type="pres">
      <dgm:prSet presAssocID="{30C5AB8A-68F5-4D4F-B01D-EFFEC456AD55}" presName="c1" presStyleLbl="node1" presStyleIdx="0" presStyleCnt="19"/>
      <dgm:spPr/>
    </dgm:pt>
    <dgm:pt modelId="{E97335FA-40F9-4903-9962-72D91B08F8CB}" type="pres">
      <dgm:prSet presAssocID="{30C5AB8A-68F5-4D4F-B01D-EFFEC456AD55}" presName="c2" presStyleLbl="node1" presStyleIdx="1" presStyleCnt="19"/>
      <dgm:spPr/>
    </dgm:pt>
    <dgm:pt modelId="{772A287C-347A-4225-B4C3-CAC84EA69283}" type="pres">
      <dgm:prSet presAssocID="{30C5AB8A-68F5-4D4F-B01D-EFFEC456AD55}" presName="c3" presStyleLbl="node1" presStyleIdx="2" presStyleCnt="19"/>
      <dgm:spPr/>
    </dgm:pt>
    <dgm:pt modelId="{345A63AD-D7F6-47F3-AC21-8A3F9EC67BB5}" type="pres">
      <dgm:prSet presAssocID="{30C5AB8A-68F5-4D4F-B01D-EFFEC456AD55}" presName="c4" presStyleLbl="node1" presStyleIdx="3" presStyleCnt="19"/>
      <dgm:spPr/>
    </dgm:pt>
    <dgm:pt modelId="{821BD889-6C30-4CB9-88E2-4FE88AE16CBE}" type="pres">
      <dgm:prSet presAssocID="{30C5AB8A-68F5-4D4F-B01D-EFFEC456AD55}" presName="c5" presStyleLbl="node1" presStyleIdx="4" presStyleCnt="19"/>
      <dgm:spPr/>
    </dgm:pt>
    <dgm:pt modelId="{BD9A1DCD-0E8A-43F6-82D9-ABCE8938BFC2}" type="pres">
      <dgm:prSet presAssocID="{30C5AB8A-68F5-4D4F-B01D-EFFEC456AD55}" presName="c6" presStyleLbl="node1" presStyleIdx="5" presStyleCnt="19"/>
      <dgm:spPr/>
    </dgm:pt>
    <dgm:pt modelId="{B3B2DD95-9CD0-4367-AF85-1155D5D11FBC}" type="pres">
      <dgm:prSet presAssocID="{30C5AB8A-68F5-4D4F-B01D-EFFEC456AD55}" presName="c7" presStyleLbl="node1" presStyleIdx="6" presStyleCnt="19"/>
      <dgm:spPr/>
    </dgm:pt>
    <dgm:pt modelId="{80C051C9-8342-41D1-8AFC-69FE89E9C690}" type="pres">
      <dgm:prSet presAssocID="{30C5AB8A-68F5-4D4F-B01D-EFFEC456AD55}" presName="c8" presStyleLbl="node1" presStyleIdx="7" presStyleCnt="19"/>
      <dgm:spPr/>
    </dgm:pt>
    <dgm:pt modelId="{D306F544-1FFA-48B8-8018-37EDEDB2FB98}" type="pres">
      <dgm:prSet presAssocID="{30C5AB8A-68F5-4D4F-B01D-EFFEC456AD55}" presName="c9" presStyleLbl="node1" presStyleIdx="8" presStyleCnt="19"/>
      <dgm:spPr/>
    </dgm:pt>
    <dgm:pt modelId="{7CF4BAC5-EF2A-4460-939E-F22F3C5C2217}" type="pres">
      <dgm:prSet presAssocID="{30C5AB8A-68F5-4D4F-B01D-EFFEC456AD55}" presName="c10" presStyleLbl="node1" presStyleIdx="9" presStyleCnt="19"/>
      <dgm:spPr>
        <a:solidFill>
          <a:srgbClr val="790126"/>
        </a:solidFill>
      </dgm:spPr>
    </dgm:pt>
    <dgm:pt modelId="{CFBC4867-E8EB-401B-A0AA-4FE7E5197D2C}" type="pres">
      <dgm:prSet presAssocID="{30C5AB8A-68F5-4D4F-B01D-EFFEC456AD55}" presName="c11" presStyleLbl="node1" presStyleIdx="10" presStyleCnt="19"/>
      <dgm:spPr/>
    </dgm:pt>
    <dgm:pt modelId="{0DB644BA-0D15-4493-84D4-F15782039BF3}" type="pres">
      <dgm:prSet presAssocID="{30C5AB8A-68F5-4D4F-B01D-EFFEC456AD55}" presName="c12" presStyleLbl="node1" presStyleIdx="11" presStyleCnt="19"/>
      <dgm:spPr/>
    </dgm:pt>
    <dgm:pt modelId="{89D66C08-5F50-46EA-9E4D-ECC859568A88}" type="pres">
      <dgm:prSet presAssocID="{30C5AB8A-68F5-4D4F-B01D-EFFEC456AD55}" presName="c13" presStyleLbl="node1" presStyleIdx="12" presStyleCnt="19"/>
      <dgm:spPr>
        <a:solidFill>
          <a:srgbClr val="790126"/>
        </a:solidFill>
      </dgm:spPr>
    </dgm:pt>
    <dgm:pt modelId="{4067A535-255D-4239-9A7D-8A7D7A555FE9}" type="pres">
      <dgm:prSet presAssocID="{30C5AB8A-68F5-4D4F-B01D-EFFEC456AD55}" presName="c14" presStyleLbl="node1" presStyleIdx="13" presStyleCnt="19"/>
      <dgm:spPr/>
    </dgm:pt>
    <dgm:pt modelId="{3EAC459A-3A1C-4992-A0F0-28C8AC7A14ED}" type="pres">
      <dgm:prSet presAssocID="{30C5AB8A-68F5-4D4F-B01D-EFFEC456AD55}" presName="c15" presStyleLbl="node1" presStyleIdx="14" presStyleCnt="19"/>
      <dgm:spPr/>
    </dgm:pt>
    <dgm:pt modelId="{8525FA38-27A6-44AD-9EF8-30A54EA2B5E8}" type="pres">
      <dgm:prSet presAssocID="{30C5AB8A-68F5-4D4F-B01D-EFFEC456AD55}" presName="c16" presStyleLbl="node1" presStyleIdx="15" presStyleCnt="19"/>
      <dgm:spPr/>
    </dgm:pt>
    <dgm:pt modelId="{6750056C-2EAB-4FB0-8E7E-DC95D08BFB38}" type="pres">
      <dgm:prSet presAssocID="{30C5AB8A-68F5-4D4F-B01D-EFFEC456AD55}" presName="c17" presStyleLbl="node1" presStyleIdx="16" presStyleCnt="19"/>
      <dgm:spPr>
        <a:solidFill>
          <a:srgbClr val="790126"/>
        </a:solidFill>
      </dgm:spPr>
    </dgm:pt>
    <dgm:pt modelId="{50181828-DEDF-4715-BAC5-46D122C8745E}" type="pres">
      <dgm:prSet presAssocID="{30C5AB8A-68F5-4D4F-B01D-EFFEC456AD55}" presName="c18" presStyleLbl="node1" presStyleIdx="17" presStyleCnt="19"/>
      <dgm:spPr/>
    </dgm:pt>
    <dgm:pt modelId="{A991966C-7F26-4F5A-8FFE-569B15258BE1}" type="pres">
      <dgm:prSet presAssocID="{67511050-8A9B-4CDB-8081-D17A917B4AF1}" presName="chevronComposite1" presStyleCnt="0"/>
      <dgm:spPr/>
    </dgm:pt>
    <dgm:pt modelId="{D97EB466-4768-44E8-BFFA-52C734322988}" type="pres">
      <dgm:prSet presAssocID="{67511050-8A9B-4CDB-8081-D17A917B4AF1}" presName="chevron1" presStyleLbl="sibTrans2D1" presStyleIdx="0" presStyleCnt="2"/>
      <dgm:spPr>
        <a:ln>
          <a:solidFill>
            <a:srgbClr val="990134"/>
          </a:solidFill>
        </a:ln>
      </dgm:spPr>
    </dgm:pt>
    <dgm:pt modelId="{C2624F41-C5AB-4B5A-9228-A0A287095B40}" type="pres">
      <dgm:prSet presAssocID="{67511050-8A9B-4CDB-8081-D17A917B4AF1}" presName="spChevron1" presStyleCnt="0"/>
      <dgm:spPr/>
    </dgm:pt>
    <dgm:pt modelId="{8C100CDF-5C38-431B-AC62-C2F7DC894A63}" type="pres">
      <dgm:prSet presAssocID="{67511050-8A9B-4CDB-8081-D17A917B4AF1}" presName="overlap" presStyleCnt="0"/>
      <dgm:spPr/>
    </dgm:pt>
    <dgm:pt modelId="{7503962D-CEE0-4738-B1D5-3A2A56CCB90F}" type="pres">
      <dgm:prSet presAssocID="{67511050-8A9B-4CDB-8081-D17A917B4AF1}" presName="chevronComposite2" presStyleCnt="0"/>
      <dgm:spPr/>
    </dgm:pt>
    <dgm:pt modelId="{7889AAD2-50F2-4F03-B861-F41EF2FC11BB}" type="pres">
      <dgm:prSet presAssocID="{67511050-8A9B-4CDB-8081-D17A917B4AF1}" presName="chevron2" presStyleLbl="sibTrans2D1" presStyleIdx="1" presStyleCnt="2"/>
      <dgm:spPr>
        <a:ln>
          <a:solidFill>
            <a:srgbClr val="990134"/>
          </a:solidFill>
        </a:ln>
      </dgm:spPr>
    </dgm:pt>
    <dgm:pt modelId="{2490C0E7-DE70-4D46-9770-4A9FFE54F9D8}" type="pres">
      <dgm:prSet presAssocID="{67511050-8A9B-4CDB-8081-D17A917B4AF1}" presName="spChevron2" presStyleCnt="0"/>
      <dgm:spPr/>
    </dgm:pt>
    <dgm:pt modelId="{05ED926A-501B-423C-8573-1CB6389B5D02}" type="pres">
      <dgm:prSet presAssocID="{75A81BE1-3FAA-4514-BCA8-A08A7CFB092A}" presName="last" presStyleCnt="0"/>
      <dgm:spPr/>
    </dgm:pt>
    <dgm:pt modelId="{F62475D6-4115-4CDC-80E4-1AD6200C6A3A}" type="pres">
      <dgm:prSet presAssocID="{75A81BE1-3FAA-4514-BCA8-A08A7CFB092A}" presName="circleTx" presStyleLbl="node1" presStyleIdx="18" presStyleCnt="19"/>
      <dgm:spPr/>
    </dgm:pt>
    <dgm:pt modelId="{245D11E2-F20E-4D11-BB89-78F60E90E5BC}" type="pres">
      <dgm:prSet presAssocID="{75A81BE1-3FAA-4514-BCA8-A08A7CFB092A}" presName="spN" presStyleCnt="0"/>
      <dgm:spPr/>
    </dgm:pt>
  </dgm:ptLst>
  <dgm:cxnLst>
    <dgm:cxn modelId="{0CC39B00-5479-49CB-B7BE-4C041764EA40}" srcId="{36233096-BE7E-4419-B6D0-202E548E1497}" destId="{75A81BE1-3FAA-4514-BCA8-A08A7CFB092A}" srcOrd="1" destOrd="0" parTransId="{C835E401-AA54-4BB2-8EEE-FFBA0613D68D}" sibTransId="{A61C1944-87F5-4E64-9994-3CB848CCC52D}"/>
    <dgm:cxn modelId="{D913923F-8963-42D3-A500-2C6254AC85AA}" srcId="{36233096-BE7E-4419-B6D0-202E548E1497}" destId="{30C5AB8A-68F5-4D4F-B01D-EFFEC456AD55}" srcOrd="0" destOrd="0" parTransId="{8F0F830B-43A8-4A8A-A3A1-099FBFF7FDF4}" sibTransId="{67511050-8A9B-4CDB-8081-D17A917B4AF1}"/>
    <dgm:cxn modelId="{3AF16E8C-C8CD-49B7-9C93-B97E437BF03A}" type="presOf" srcId="{75A81BE1-3FAA-4514-BCA8-A08A7CFB092A}" destId="{F62475D6-4115-4CDC-80E4-1AD6200C6A3A}" srcOrd="0" destOrd="0" presId="urn:microsoft.com/office/officeart/2009/3/layout/RandomtoResultProcess"/>
    <dgm:cxn modelId="{C3FCF1BE-3260-4E78-877A-3E3DCCB5E7AD}" type="presOf" srcId="{30C5AB8A-68F5-4D4F-B01D-EFFEC456AD55}" destId="{F9BC4EC8-E545-4F6A-AB29-26FD0FE18448}" srcOrd="0" destOrd="0" presId="urn:microsoft.com/office/officeart/2009/3/layout/RandomtoResultProcess"/>
    <dgm:cxn modelId="{AF98A4DA-F75D-4D22-AB1E-A480AC8086DC}" type="presOf" srcId="{36233096-BE7E-4419-B6D0-202E548E1497}" destId="{C0303702-E7BF-487A-863B-3EF90A0C9BD2}" srcOrd="0" destOrd="0" presId="urn:microsoft.com/office/officeart/2009/3/layout/RandomtoResultProcess"/>
    <dgm:cxn modelId="{C49F99C6-AB88-4DB0-9254-B7F6D6DC36B0}" type="presParOf" srcId="{C0303702-E7BF-487A-863B-3EF90A0C9BD2}" destId="{563845E8-09D3-48C3-87A6-B707E3CEC719}" srcOrd="0" destOrd="0" presId="urn:microsoft.com/office/officeart/2009/3/layout/RandomtoResultProcess"/>
    <dgm:cxn modelId="{3FCA9FF1-5E14-45B9-B0DB-AAC2BD3E6C6C}" type="presParOf" srcId="{563845E8-09D3-48C3-87A6-B707E3CEC719}" destId="{F9BC4EC8-E545-4F6A-AB29-26FD0FE18448}" srcOrd="0" destOrd="0" presId="urn:microsoft.com/office/officeart/2009/3/layout/RandomtoResultProcess"/>
    <dgm:cxn modelId="{A43370A4-D281-4642-98E6-A038D789741A}" type="presParOf" srcId="{563845E8-09D3-48C3-87A6-B707E3CEC719}" destId="{E36CF97E-5893-4F26-B876-1B60C7F4BA52}" srcOrd="1" destOrd="0" presId="urn:microsoft.com/office/officeart/2009/3/layout/RandomtoResultProcess"/>
    <dgm:cxn modelId="{E8AC4199-E64F-459B-9B45-EBB265E28F48}" type="presParOf" srcId="{563845E8-09D3-48C3-87A6-B707E3CEC719}" destId="{E97335FA-40F9-4903-9962-72D91B08F8CB}" srcOrd="2" destOrd="0" presId="urn:microsoft.com/office/officeart/2009/3/layout/RandomtoResultProcess"/>
    <dgm:cxn modelId="{3801355D-F3EB-4C73-B3C9-A5D70FD0FFBC}" type="presParOf" srcId="{563845E8-09D3-48C3-87A6-B707E3CEC719}" destId="{772A287C-347A-4225-B4C3-CAC84EA69283}" srcOrd="3" destOrd="0" presId="urn:microsoft.com/office/officeart/2009/3/layout/RandomtoResultProcess"/>
    <dgm:cxn modelId="{21534544-49F5-40AE-B239-E14AA045B9CD}" type="presParOf" srcId="{563845E8-09D3-48C3-87A6-B707E3CEC719}" destId="{345A63AD-D7F6-47F3-AC21-8A3F9EC67BB5}" srcOrd="4" destOrd="0" presId="urn:microsoft.com/office/officeart/2009/3/layout/RandomtoResultProcess"/>
    <dgm:cxn modelId="{15DAF6FA-2230-4C81-81E8-DF654411A0DE}" type="presParOf" srcId="{563845E8-09D3-48C3-87A6-B707E3CEC719}" destId="{821BD889-6C30-4CB9-88E2-4FE88AE16CBE}" srcOrd="5" destOrd="0" presId="urn:microsoft.com/office/officeart/2009/3/layout/RandomtoResultProcess"/>
    <dgm:cxn modelId="{E364A600-A615-4578-AFDC-AD54944F44F1}" type="presParOf" srcId="{563845E8-09D3-48C3-87A6-B707E3CEC719}" destId="{BD9A1DCD-0E8A-43F6-82D9-ABCE8938BFC2}" srcOrd="6" destOrd="0" presId="urn:microsoft.com/office/officeart/2009/3/layout/RandomtoResultProcess"/>
    <dgm:cxn modelId="{EBB2FD70-A283-47E7-8CCF-209AC5692B29}" type="presParOf" srcId="{563845E8-09D3-48C3-87A6-B707E3CEC719}" destId="{B3B2DD95-9CD0-4367-AF85-1155D5D11FBC}" srcOrd="7" destOrd="0" presId="urn:microsoft.com/office/officeart/2009/3/layout/RandomtoResultProcess"/>
    <dgm:cxn modelId="{E8C77DE1-B47E-4F26-9C28-23F1534338C7}" type="presParOf" srcId="{563845E8-09D3-48C3-87A6-B707E3CEC719}" destId="{80C051C9-8342-41D1-8AFC-69FE89E9C690}" srcOrd="8" destOrd="0" presId="urn:microsoft.com/office/officeart/2009/3/layout/RandomtoResultProcess"/>
    <dgm:cxn modelId="{73D2D245-026C-4F1A-938C-6B2747316885}" type="presParOf" srcId="{563845E8-09D3-48C3-87A6-B707E3CEC719}" destId="{D306F544-1FFA-48B8-8018-37EDEDB2FB98}" srcOrd="9" destOrd="0" presId="urn:microsoft.com/office/officeart/2009/3/layout/RandomtoResultProcess"/>
    <dgm:cxn modelId="{D1499247-2EDD-4293-A46A-41C283F647CD}" type="presParOf" srcId="{563845E8-09D3-48C3-87A6-B707E3CEC719}" destId="{7CF4BAC5-EF2A-4460-939E-F22F3C5C2217}" srcOrd="10" destOrd="0" presId="urn:microsoft.com/office/officeart/2009/3/layout/RandomtoResultProcess"/>
    <dgm:cxn modelId="{B9EDB74A-AC76-4E05-92D6-AA5D575000EE}" type="presParOf" srcId="{563845E8-09D3-48C3-87A6-B707E3CEC719}" destId="{CFBC4867-E8EB-401B-A0AA-4FE7E5197D2C}" srcOrd="11" destOrd="0" presId="urn:microsoft.com/office/officeart/2009/3/layout/RandomtoResultProcess"/>
    <dgm:cxn modelId="{4F65175E-B00E-41E1-9419-DABE094BA1AA}" type="presParOf" srcId="{563845E8-09D3-48C3-87A6-B707E3CEC719}" destId="{0DB644BA-0D15-4493-84D4-F15782039BF3}" srcOrd="12" destOrd="0" presId="urn:microsoft.com/office/officeart/2009/3/layout/RandomtoResultProcess"/>
    <dgm:cxn modelId="{BB42B0D8-FACC-42CF-ACDB-9C5A2F9E2361}" type="presParOf" srcId="{563845E8-09D3-48C3-87A6-B707E3CEC719}" destId="{89D66C08-5F50-46EA-9E4D-ECC859568A88}" srcOrd="13" destOrd="0" presId="urn:microsoft.com/office/officeart/2009/3/layout/RandomtoResultProcess"/>
    <dgm:cxn modelId="{F72A4A65-3BB5-4FA9-B46C-2535FFAC7C16}" type="presParOf" srcId="{563845E8-09D3-48C3-87A6-B707E3CEC719}" destId="{4067A535-255D-4239-9A7D-8A7D7A555FE9}" srcOrd="14" destOrd="0" presId="urn:microsoft.com/office/officeart/2009/3/layout/RandomtoResultProcess"/>
    <dgm:cxn modelId="{48939E17-05A7-4990-86D8-8B9E60C66603}" type="presParOf" srcId="{563845E8-09D3-48C3-87A6-B707E3CEC719}" destId="{3EAC459A-3A1C-4992-A0F0-28C8AC7A14ED}" srcOrd="15" destOrd="0" presId="urn:microsoft.com/office/officeart/2009/3/layout/RandomtoResultProcess"/>
    <dgm:cxn modelId="{9B9AF35F-4469-414E-ADF3-1F029C3A22CB}" type="presParOf" srcId="{563845E8-09D3-48C3-87A6-B707E3CEC719}" destId="{8525FA38-27A6-44AD-9EF8-30A54EA2B5E8}" srcOrd="16" destOrd="0" presId="urn:microsoft.com/office/officeart/2009/3/layout/RandomtoResultProcess"/>
    <dgm:cxn modelId="{63C75ECA-A028-4693-A7C3-10A242C20765}" type="presParOf" srcId="{563845E8-09D3-48C3-87A6-B707E3CEC719}" destId="{6750056C-2EAB-4FB0-8E7E-DC95D08BFB38}" srcOrd="17" destOrd="0" presId="urn:microsoft.com/office/officeart/2009/3/layout/RandomtoResultProcess"/>
    <dgm:cxn modelId="{DBC5BEB9-1FBC-4694-AEA9-54BD34D98BFE}" type="presParOf" srcId="{563845E8-09D3-48C3-87A6-B707E3CEC719}" destId="{50181828-DEDF-4715-BAC5-46D122C8745E}" srcOrd="18" destOrd="0" presId="urn:microsoft.com/office/officeart/2009/3/layout/RandomtoResultProcess"/>
    <dgm:cxn modelId="{DA904223-52C4-4AAD-8801-10BF8FF6BEE2}" type="presParOf" srcId="{C0303702-E7BF-487A-863B-3EF90A0C9BD2}" destId="{A991966C-7F26-4F5A-8FFE-569B15258BE1}" srcOrd="1" destOrd="0" presId="urn:microsoft.com/office/officeart/2009/3/layout/RandomtoResultProcess"/>
    <dgm:cxn modelId="{5AC77888-1577-43A2-B529-05039B1CADFB}" type="presParOf" srcId="{A991966C-7F26-4F5A-8FFE-569B15258BE1}" destId="{D97EB466-4768-44E8-BFFA-52C734322988}" srcOrd="0" destOrd="0" presId="urn:microsoft.com/office/officeart/2009/3/layout/RandomtoResultProcess"/>
    <dgm:cxn modelId="{E1BA4DDA-E96B-46C6-B8F5-4F653223FB6A}" type="presParOf" srcId="{A991966C-7F26-4F5A-8FFE-569B15258BE1}" destId="{C2624F41-C5AB-4B5A-9228-A0A287095B40}" srcOrd="1" destOrd="0" presId="urn:microsoft.com/office/officeart/2009/3/layout/RandomtoResultProcess"/>
    <dgm:cxn modelId="{3704E018-F4B9-437D-B327-B730EE25A460}" type="presParOf" srcId="{C0303702-E7BF-487A-863B-3EF90A0C9BD2}" destId="{8C100CDF-5C38-431B-AC62-C2F7DC894A63}" srcOrd="2" destOrd="0" presId="urn:microsoft.com/office/officeart/2009/3/layout/RandomtoResultProcess"/>
    <dgm:cxn modelId="{B45CB4B8-A269-43B3-A6BA-50765CFEC744}" type="presParOf" srcId="{C0303702-E7BF-487A-863B-3EF90A0C9BD2}" destId="{7503962D-CEE0-4738-B1D5-3A2A56CCB90F}" srcOrd="3" destOrd="0" presId="urn:microsoft.com/office/officeart/2009/3/layout/RandomtoResultProcess"/>
    <dgm:cxn modelId="{1A631EBD-D9B3-4AF2-BC6F-5895F3B4FEBD}" type="presParOf" srcId="{7503962D-CEE0-4738-B1D5-3A2A56CCB90F}" destId="{7889AAD2-50F2-4F03-B861-F41EF2FC11BB}" srcOrd="0" destOrd="0" presId="urn:microsoft.com/office/officeart/2009/3/layout/RandomtoResultProcess"/>
    <dgm:cxn modelId="{050A47D1-F5A1-4F9A-A815-4B7F6639E017}" type="presParOf" srcId="{7503962D-CEE0-4738-B1D5-3A2A56CCB90F}" destId="{2490C0E7-DE70-4D46-9770-4A9FFE54F9D8}" srcOrd="1" destOrd="0" presId="urn:microsoft.com/office/officeart/2009/3/layout/RandomtoResultProcess"/>
    <dgm:cxn modelId="{BD58FA24-1984-462D-8ED1-C759B5311AB1}" type="presParOf" srcId="{C0303702-E7BF-487A-863B-3EF90A0C9BD2}" destId="{05ED926A-501B-423C-8573-1CB6389B5D02}" srcOrd="4" destOrd="0" presId="urn:microsoft.com/office/officeart/2009/3/layout/RandomtoResultProcess"/>
    <dgm:cxn modelId="{1E38206D-72CC-450C-AD2B-8981B5B01C9A}" type="presParOf" srcId="{05ED926A-501B-423C-8573-1CB6389B5D02}" destId="{F62475D6-4115-4CDC-80E4-1AD6200C6A3A}" srcOrd="0" destOrd="0" presId="urn:microsoft.com/office/officeart/2009/3/layout/RandomtoResultProcess"/>
    <dgm:cxn modelId="{65857B39-1E01-415C-B424-7BB95B89360C}" type="presParOf" srcId="{05ED926A-501B-423C-8573-1CB6389B5D02}" destId="{245D11E2-F20E-4D11-BB89-78F60E90E5BC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4CC54A-2ABC-4FAE-9881-266B704DFE17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8EB2F8E1-4ED6-40E8-B01F-532C8F29AB9E}">
      <dgm:prSet phldrT="[Texto]"/>
      <dgm:spPr/>
      <dgm:t>
        <a:bodyPr/>
        <a:lstStyle/>
        <a:p>
          <a:r>
            <a:rPr lang="en-GB" noProof="0" dirty="0"/>
            <a:t>Should </a:t>
          </a:r>
          <a:r>
            <a:rPr lang="en-GB" b="1" noProof="0" dirty="0"/>
            <a:t>reinforce</a:t>
          </a:r>
          <a:r>
            <a:rPr lang="en-GB" noProof="0" dirty="0"/>
            <a:t> good manufacturing practices</a:t>
          </a:r>
        </a:p>
      </dgm:t>
    </dgm:pt>
    <dgm:pt modelId="{0B21B8C7-9C77-461E-9AE1-A882A2707ADA}" type="parTrans" cxnId="{C3C5C1B0-9075-47E6-8BEE-60E645A886D4}">
      <dgm:prSet/>
      <dgm:spPr/>
      <dgm:t>
        <a:bodyPr/>
        <a:lstStyle/>
        <a:p>
          <a:endParaRPr lang="es-ES"/>
        </a:p>
      </dgm:t>
    </dgm:pt>
    <dgm:pt modelId="{21234A30-5F02-4507-8AE3-9788E1E80B61}" type="sibTrans" cxnId="{C3C5C1B0-9075-47E6-8BEE-60E645A886D4}">
      <dgm:prSet/>
      <dgm:spPr/>
      <dgm:t>
        <a:bodyPr/>
        <a:lstStyle/>
        <a:p>
          <a:endParaRPr lang="es-ES"/>
        </a:p>
      </dgm:t>
    </dgm:pt>
    <dgm:pt modelId="{76C85E8D-4CA9-44D7-B2BB-1A32BDBDA5EC}">
      <dgm:prSet phldrT="[Texto]"/>
      <dgm:spPr/>
      <dgm:t>
        <a:bodyPr/>
        <a:lstStyle/>
        <a:p>
          <a:r>
            <a:rPr lang="en-GB" noProof="0" dirty="0"/>
            <a:t>Be conducted in accordance with </a:t>
          </a:r>
          <a:r>
            <a:rPr lang="en-GB" b="1" noProof="0" dirty="0"/>
            <a:t>defined procedures</a:t>
          </a:r>
        </a:p>
      </dgm:t>
    </dgm:pt>
    <dgm:pt modelId="{84C6A8A6-2FBF-45DD-A87D-7C2BA6E7C019}" type="parTrans" cxnId="{4227D77B-71B7-495A-AC51-9AC954FC6E82}">
      <dgm:prSet/>
      <dgm:spPr/>
      <dgm:t>
        <a:bodyPr/>
        <a:lstStyle/>
        <a:p>
          <a:endParaRPr lang="es-ES"/>
        </a:p>
      </dgm:t>
    </dgm:pt>
    <dgm:pt modelId="{C888AAC2-5DCA-499D-9B51-0BCFD99BF8DE}" type="sibTrans" cxnId="{4227D77B-71B7-495A-AC51-9AC954FC6E82}">
      <dgm:prSet/>
      <dgm:spPr/>
      <dgm:t>
        <a:bodyPr/>
        <a:lstStyle/>
        <a:p>
          <a:endParaRPr lang="es-ES"/>
        </a:p>
      </dgm:t>
    </dgm:pt>
    <dgm:pt modelId="{A00EB80A-EDAB-4280-AA05-A19AF98508F0}">
      <dgm:prSet phldrT="[Texto]"/>
      <dgm:spPr/>
      <dgm:t>
        <a:bodyPr/>
        <a:lstStyle/>
        <a:p>
          <a:r>
            <a:rPr lang="en-GB" noProof="0" dirty="0"/>
            <a:t>Results and conclusions should be </a:t>
          </a:r>
          <a:r>
            <a:rPr lang="en-GB" b="1" noProof="0" dirty="0"/>
            <a:t>recorded</a:t>
          </a:r>
        </a:p>
      </dgm:t>
    </dgm:pt>
    <dgm:pt modelId="{12C40904-0427-4091-B722-ED2B23D91A7A}" type="parTrans" cxnId="{DC8BF7BA-1FCA-4ED8-AB97-F1D66AD0AA87}">
      <dgm:prSet/>
      <dgm:spPr/>
      <dgm:t>
        <a:bodyPr/>
        <a:lstStyle/>
        <a:p>
          <a:endParaRPr lang="es-ES"/>
        </a:p>
      </dgm:t>
    </dgm:pt>
    <dgm:pt modelId="{E3133733-A359-4E6E-84AD-3ED0B469B608}" type="sibTrans" cxnId="{DC8BF7BA-1FCA-4ED8-AB97-F1D66AD0AA87}">
      <dgm:prSet/>
      <dgm:spPr/>
      <dgm:t>
        <a:bodyPr/>
        <a:lstStyle/>
        <a:p>
          <a:endParaRPr lang="es-ES"/>
        </a:p>
      </dgm:t>
    </dgm:pt>
    <dgm:pt modelId="{91254E96-890C-41F8-8981-4D4F1AD874EF}" type="pres">
      <dgm:prSet presAssocID="{404CC54A-2ABC-4FAE-9881-266B704DFE17}" presName="rootnode" presStyleCnt="0">
        <dgm:presLayoutVars>
          <dgm:chMax/>
          <dgm:chPref/>
          <dgm:dir/>
          <dgm:animLvl val="lvl"/>
        </dgm:presLayoutVars>
      </dgm:prSet>
      <dgm:spPr/>
    </dgm:pt>
    <dgm:pt modelId="{DFC2C101-5C08-4EA5-A8D7-509A7D77AC89}" type="pres">
      <dgm:prSet presAssocID="{8EB2F8E1-4ED6-40E8-B01F-532C8F29AB9E}" presName="composite" presStyleCnt="0"/>
      <dgm:spPr/>
    </dgm:pt>
    <dgm:pt modelId="{9A147A24-5E8D-4800-B536-FBF716813AD0}" type="pres">
      <dgm:prSet presAssocID="{8EB2F8E1-4ED6-40E8-B01F-532C8F29AB9E}" presName="LShape" presStyleLbl="alignNode1" presStyleIdx="0" presStyleCnt="5"/>
      <dgm:spPr/>
    </dgm:pt>
    <dgm:pt modelId="{7C830198-E546-40D3-BFD7-7061B5927119}" type="pres">
      <dgm:prSet presAssocID="{8EB2F8E1-4ED6-40E8-B01F-532C8F29AB9E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108740B-0BC8-4664-A5A8-4434434B49F5}" type="pres">
      <dgm:prSet presAssocID="{8EB2F8E1-4ED6-40E8-B01F-532C8F29AB9E}" presName="Triangle" presStyleLbl="alignNode1" presStyleIdx="1" presStyleCnt="5"/>
      <dgm:spPr/>
    </dgm:pt>
    <dgm:pt modelId="{689294D3-17EB-4565-99D7-FEB1BC1DAA46}" type="pres">
      <dgm:prSet presAssocID="{21234A30-5F02-4507-8AE3-9788E1E80B61}" presName="sibTrans" presStyleCnt="0"/>
      <dgm:spPr/>
    </dgm:pt>
    <dgm:pt modelId="{8A8762E1-1BF5-4A2B-A561-841610F94D30}" type="pres">
      <dgm:prSet presAssocID="{21234A30-5F02-4507-8AE3-9788E1E80B61}" presName="space" presStyleCnt="0"/>
      <dgm:spPr/>
    </dgm:pt>
    <dgm:pt modelId="{16C84DAA-8A06-415D-A593-718EFFDDC753}" type="pres">
      <dgm:prSet presAssocID="{76C85E8D-4CA9-44D7-B2BB-1A32BDBDA5EC}" presName="composite" presStyleCnt="0"/>
      <dgm:spPr/>
    </dgm:pt>
    <dgm:pt modelId="{8E7FEAB2-D34A-453B-9618-5619FF2AA1C8}" type="pres">
      <dgm:prSet presAssocID="{76C85E8D-4CA9-44D7-B2BB-1A32BDBDA5EC}" presName="LShape" presStyleLbl="alignNode1" presStyleIdx="2" presStyleCnt="5"/>
      <dgm:spPr/>
    </dgm:pt>
    <dgm:pt modelId="{C275EA7E-C0C1-43AD-99FB-59B297F45A83}" type="pres">
      <dgm:prSet presAssocID="{76C85E8D-4CA9-44D7-B2BB-1A32BDBDA5EC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C8DB1FA7-8EF7-4B12-8944-35F55B07CBF4}" type="pres">
      <dgm:prSet presAssocID="{76C85E8D-4CA9-44D7-B2BB-1A32BDBDA5EC}" presName="Triangle" presStyleLbl="alignNode1" presStyleIdx="3" presStyleCnt="5"/>
      <dgm:spPr/>
    </dgm:pt>
    <dgm:pt modelId="{472E0346-C866-4658-BF34-231C7FE2F904}" type="pres">
      <dgm:prSet presAssocID="{C888AAC2-5DCA-499D-9B51-0BCFD99BF8DE}" presName="sibTrans" presStyleCnt="0"/>
      <dgm:spPr/>
    </dgm:pt>
    <dgm:pt modelId="{7E9585F4-172C-4761-A304-5BCC30D1A3FA}" type="pres">
      <dgm:prSet presAssocID="{C888AAC2-5DCA-499D-9B51-0BCFD99BF8DE}" presName="space" presStyleCnt="0"/>
      <dgm:spPr/>
    </dgm:pt>
    <dgm:pt modelId="{B75CA887-99BF-49E3-97D2-0D5D3204255C}" type="pres">
      <dgm:prSet presAssocID="{A00EB80A-EDAB-4280-AA05-A19AF98508F0}" presName="composite" presStyleCnt="0"/>
      <dgm:spPr/>
    </dgm:pt>
    <dgm:pt modelId="{05A20EBD-2A93-4D92-B101-1484BA11B219}" type="pres">
      <dgm:prSet presAssocID="{A00EB80A-EDAB-4280-AA05-A19AF98508F0}" presName="LShape" presStyleLbl="alignNode1" presStyleIdx="4" presStyleCnt="5"/>
      <dgm:spPr/>
    </dgm:pt>
    <dgm:pt modelId="{B4CC1007-6CF2-46B4-B4CC-23B5589ECFF9}" type="pres">
      <dgm:prSet presAssocID="{A00EB80A-EDAB-4280-AA05-A19AF98508F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EDA7132-9432-4049-82FF-56E0C8C92FBD}" type="presOf" srcId="{A00EB80A-EDAB-4280-AA05-A19AF98508F0}" destId="{B4CC1007-6CF2-46B4-B4CC-23B5589ECFF9}" srcOrd="0" destOrd="0" presId="urn:microsoft.com/office/officeart/2009/3/layout/StepUpProcess"/>
    <dgm:cxn modelId="{FAE5654E-A627-4540-AE2B-DD1D830DFFC0}" type="presOf" srcId="{8EB2F8E1-4ED6-40E8-B01F-532C8F29AB9E}" destId="{7C830198-E546-40D3-BFD7-7061B5927119}" srcOrd="0" destOrd="0" presId="urn:microsoft.com/office/officeart/2009/3/layout/StepUpProcess"/>
    <dgm:cxn modelId="{4227D77B-71B7-495A-AC51-9AC954FC6E82}" srcId="{404CC54A-2ABC-4FAE-9881-266B704DFE17}" destId="{76C85E8D-4CA9-44D7-B2BB-1A32BDBDA5EC}" srcOrd="1" destOrd="0" parTransId="{84C6A8A6-2FBF-45DD-A87D-7C2BA6E7C019}" sibTransId="{C888AAC2-5DCA-499D-9B51-0BCFD99BF8DE}"/>
    <dgm:cxn modelId="{C3C5C1B0-9075-47E6-8BEE-60E645A886D4}" srcId="{404CC54A-2ABC-4FAE-9881-266B704DFE17}" destId="{8EB2F8E1-4ED6-40E8-B01F-532C8F29AB9E}" srcOrd="0" destOrd="0" parTransId="{0B21B8C7-9C77-461E-9AE1-A882A2707ADA}" sibTransId="{21234A30-5F02-4507-8AE3-9788E1E80B61}"/>
    <dgm:cxn modelId="{DC8BF7BA-1FCA-4ED8-AB97-F1D66AD0AA87}" srcId="{404CC54A-2ABC-4FAE-9881-266B704DFE17}" destId="{A00EB80A-EDAB-4280-AA05-A19AF98508F0}" srcOrd="2" destOrd="0" parTransId="{12C40904-0427-4091-B722-ED2B23D91A7A}" sibTransId="{E3133733-A359-4E6E-84AD-3ED0B469B608}"/>
    <dgm:cxn modelId="{F48D21D8-FFD8-43A0-B389-D2478FC64AE8}" type="presOf" srcId="{404CC54A-2ABC-4FAE-9881-266B704DFE17}" destId="{91254E96-890C-41F8-8981-4D4F1AD874EF}" srcOrd="0" destOrd="0" presId="urn:microsoft.com/office/officeart/2009/3/layout/StepUpProcess"/>
    <dgm:cxn modelId="{6E4EC9FB-C038-4556-B2B2-E04893B6133B}" type="presOf" srcId="{76C85E8D-4CA9-44D7-B2BB-1A32BDBDA5EC}" destId="{C275EA7E-C0C1-43AD-99FB-59B297F45A83}" srcOrd="0" destOrd="0" presId="urn:microsoft.com/office/officeart/2009/3/layout/StepUpProcess"/>
    <dgm:cxn modelId="{04425607-4A2C-4690-AAA5-BC89D4966818}" type="presParOf" srcId="{91254E96-890C-41F8-8981-4D4F1AD874EF}" destId="{DFC2C101-5C08-4EA5-A8D7-509A7D77AC89}" srcOrd="0" destOrd="0" presId="urn:microsoft.com/office/officeart/2009/3/layout/StepUpProcess"/>
    <dgm:cxn modelId="{C27A2A84-054E-4949-BFB3-0E9FE1DF8B14}" type="presParOf" srcId="{DFC2C101-5C08-4EA5-A8D7-509A7D77AC89}" destId="{9A147A24-5E8D-4800-B536-FBF716813AD0}" srcOrd="0" destOrd="0" presId="urn:microsoft.com/office/officeart/2009/3/layout/StepUpProcess"/>
    <dgm:cxn modelId="{792A286B-140D-4C65-ACA8-CEE0883C56F1}" type="presParOf" srcId="{DFC2C101-5C08-4EA5-A8D7-509A7D77AC89}" destId="{7C830198-E546-40D3-BFD7-7061B5927119}" srcOrd="1" destOrd="0" presId="urn:microsoft.com/office/officeart/2009/3/layout/StepUpProcess"/>
    <dgm:cxn modelId="{44D1208D-5EEC-41C8-B6CD-0770D9A903E2}" type="presParOf" srcId="{DFC2C101-5C08-4EA5-A8D7-509A7D77AC89}" destId="{E108740B-0BC8-4664-A5A8-4434434B49F5}" srcOrd="2" destOrd="0" presId="urn:microsoft.com/office/officeart/2009/3/layout/StepUpProcess"/>
    <dgm:cxn modelId="{CB43F910-3B2A-43EF-ABD3-E59CC6399507}" type="presParOf" srcId="{91254E96-890C-41F8-8981-4D4F1AD874EF}" destId="{689294D3-17EB-4565-99D7-FEB1BC1DAA46}" srcOrd="1" destOrd="0" presId="urn:microsoft.com/office/officeart/2009/3/layout/StepUpProcess"/>
    <dgm:cxn modelId="{02134076-D4F9-407C-BD45-1FD1BE0B3009}" type="presParOf" srcId="{689294D3-17EB-4565-99D7-FEB1BC1DAA46}" destId="{8A8762E1-1BF5-4A2B-A561-841610F94D30}" srcOrd="0" destOrd="0" presId="urn:microsoft.com/office/officeart/2009/3/layout/StepUpProcess"/>
    <dgm:cxn modelId="{0D58F8C5-BB5D-49EA-93DC-AD34D43FA57D}" type="presParOf" srcId="{91254E96-890C-41F8-8981-4D4F1AD874EF}" destId="{16C84DAA-8A06-415D-A593-718EFFDDC753}" srcOrd="2" destOrd="0" presId="urn:microsoft.com/office/officeart/2009/3/layout/StepUpProcess"/>
    <dgm:cxn modelId="{53B78560-5966-486F-92CB-076A1A0F3897}" type="presParOf" srcId="{16C84DAA-8A06-415D-A593-718EFFDDC753}" destId="{8E7FEAB2-D34A-453B-9618-5619FF2AA1C8}" srcOrd="0" destOrd="0" presId="urn:microsoft.com/office/officeart/2009/3/layout/StepUpProcess"/>
    <dgm:cxn modelId="{168FEBB3-B234-4574-8D49-CC9CA3CEDF3F}" type="presParOf" srcId="{16C84DAA-8A06-415D-A593-718EFFDDC753}" destId="{C275EA7E-C0C1-43AD-99FB-59B297F45A83}" srcOrd="1" destOrd="0" presId="urn:microsoft.com/office/officeart/2009/3/layout/StepUpProcess"/>
    <dgm:cxn modelId="{50B77621-F36E-4DFF-A9CF-2403018811F4}" type="presParOf" srcId="{16C84DAA-8A06-415D-A593-718EFFDDC753}" destId="{C8DB1FA7-8EF7-4B12-8944-35F55B07CBF4}" srcOrd="2" destOrd="0" presId="urn:microsoft.com/office/officeart/2009/3/layout/StepUpProcess"/>
    <dgm:cxn modelId="{D72D458D-DA54-4A26-9F52-739B13C668B7}" type="presParOf" srcId="{91254E96-890C-41F8-8981-4D4F1AD874EF}" destId="{472E0346-C866-4658-BF34-231C7FE2F904}" srcOrd="3" destOrd="0" presId="urn:microsoft.com/office/officeart/2009/3/layout/StepUpProcess"/>
    <dgm:cxn modelId="{15C67A00-CDD1-4CAE-86A6-DE0B42F9A77C}" type="presParOf" srcId="{472E0346-C866-4658-BF34-231C7FE2F904}" destId="{7E9585F4-172C-4761-A304-5BCC30D1A3FA}" srcOrd="0" destOrd="0" presId="urn:microsoft.com/office/officeart/2009/3/layout/StepUpProcess"/>
    <dgm:cxn modelId="{E6C18E2E-6550-4893-9D00-B009ABF64F16}" type="presParOf" srcId="{91254E96-890C-41F8-8981-4D4F1AD874EF}" destId="{B75CA887-99BF-49E3-97D2-0D5D3204255C}" srcOrd="4" destOrd="0" presId="urn:microsoft.com/office/officeart/2009/3/layout/StepUpProcess"/>
    <dgm:cxn modelId="{A6572B0D-00B0-4744-ADC7-EA15678456E7}" type="presParOf" srcId="{B75CA887-99BF-49E3-97D2-0D5D3204255C}" destId="{05A20EBD-2A93-4D92-B101-1484BA11B219}" srcOrd="0" destOrd="0" presId="urn:microsoft.com/office/officeart/2009/3/layout/StepUpProcess"/>
    <dgm:cxn modelId="{EAAE1A2C-B47B-47CD-A23D-93CD07897C11}" type="presParOf" srcId="{B75CA887-99BF-49E3-97D2-0D5D3204255C}" destId="{B4CC1007-6CF2-46B4-B4CC-23B5589ECFF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0DA9486-7CD5-4945-B014-1D3669EDD77A}" type="doc">
      <dgm:prSet loTypeId="urn:microsoft.com/office/officeart/2005/8/layout/hProcess9" loCatId="process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FC785604-6140-4FA3-B871-3136199BDABC}">
      <dgm:prSet phldrT="[Texto]" custT="1"/>
      <dgm:spPr/>
      <dgm:t>
        <a:bodyPr/>
        <a:lstStyle/>
        <a:p>
          <a:pPr algn="ctr"/>
          <a:r>
            <a:rPr lang="en-GB" sz="2600" dirty="0"/>
            <a:t>Monitoring records</a:t>
          </a:r>
        </a:p>
      </dgm:t>
    </dgm:pt>
    <dgm:pt modelId="{F9E9D339-1A45-44BF-A983-6662EC8BED30}" type="parTrans" cxnId="{BD36B6D4-D747-4E6C-BC35-ECF8DB859BDA}">
      <dgm:prSet/>
      <dgm:spPr/>
      <dgm:t>
        <a:bodyPr/>
        <a:lstStyle/>
        <a:p>
          <a:endParaRPr lang="es-ES" sz="2600"/>
        </a:p>
      </dgm:t>
    </dgm:pt>
    <dgm:pt modelId="{91765728-DB24-4405-B7EF-E4EC5C63F417}" type="sibTrans" cxnId="{BD36B6D4-D747-4E6C-BC35-ECF8DB859BDA}">
      <dgm:prSet/>
      <dgm:spPr/>
      <dgm:t>
        <a:bodyPr/>
        <a:lstStyle/>
        <a:p>
          <a:endParaRPr lang="es-ES" sz="2600"/>
        </a:p>
      </dgm:t>
    </dgm:pt>
    <dgm:pt modelId="{69158C87-C262-4233-993B-D0122C2FC316}">
      <dgm:prSet phldrT="[Texto]" custT="1"/>
      <dgm:spPr/>
      <dgm:t>
        <a:bodyPr/>
        <a:lstStyle/>
        <a:p>
          <a:pPr algn="ctr"/>
          <a:r>
            <a:rPr lang="en-GB" sz="2600" dirty="0"/>
            <a:t>Disinfectants used during the cleaning validation</a:t>
          </a:r>
        </a:p>
      </dgm:t>
    </dgm:pt>
    <dgm:pt modelId="{599F649D-0801-4E61-BEE5-56BE813CF48F}" type="parTrans" cxnId="{5D96FFD2-47D9-4489-8E6E-6220D9A79D96}">
      <dgm:prSet/>
      <dgm:spPr/>
      <dgm:t>
        <a:bodyPr/>
        <a:lstStyle/>
        <a:p>
          <a:endParaRPr lang="es-ES"/>
        </a:p>
      </dgm:t>
    </dgm:pt>
    <dgm:pt modelId="{F95C6096-4A17-456A-AFC1-F77B7F321F51}" type="sibTrans" cxnId="{5D96FFD2-47D9-4489-8E6E-6220D9A79D96}">
      <dgm:prSet/>
      <dgm:spPr/>
      <dgm:t>
        <a:bodyPr/>
        <a:lstStyle/>
        <a:p>
          <a:endParaRPr lang="es-ES"/>
        </a:p>
      </dgm:t>
    </dgm:pt>
    <dgm:pt modelId="{AA8AB163-2AC2-4146-A005-475145F1024B}">
      <dgm:prSet phldrT="[Texto]" custT="1"/>
      <dgm:spPr/>
      <dgm:t>
        <a:bodyPr/>
        <a:lstStyle/>
        <a:p>
          <a:pPr algn="ctr"/>
          <a:r>
            <a:rPr lang="en-GB" sz="2600" dirty="0"/>
            <a:t>Any deviation occurred</a:t>
          </a:r>
        </a:p>
      </dgm:t>
    </dgm:pt>
    <dgm:pt modelId="{444745AE-AC59-4B00-9B66-AF716DD545B5}" type="parTrans" cxnId="{3CB794F8-8322-41D7-9A87-7407C64ADC0E}">
      <dgm:prSet/>
      <dgm:spPr/>
      <dgm:t>
        <a:bodyPr/>
        <a:lstStyle/>
        <a:p>
          <a:endParaRPr lang="es-ES"/>
        </a:p>
      </dgm:t>
    </dgm:pt>
    <dgm:pt modelId="{97DC8F54-F649-447F-AC56-D191801A1188}" type="sibTrans" cxnId="{3CB794F8-8322-41D7-9A87-7407C64ADC0E}">
      <dgm:prSet/>
      <dgm:spPr/>
      <dgm:t>
        <a:bodyPr/>
        <a:lstStyle/>
        <a:p>
          <a:endParaRPr lang="es-ES"/>
        </a:p>
      </dgm:t>
    </dgm:pt>
    <dgm:pt modelId="{4A529327-A835-4829-8088-0F532D8C768F}">
      <dgm:prSet phldrT="[Texto]" custT="1"/>
      <dgm:spPr/>
      <dgm:t>
        <a:bodyPr/>
        <a:lstStyle/>
        <a:p>
          <a:pPr algn="ctr"/>
          <a:r>
            <a:rPr lang="en-GB" sz="2600" dirty="0"/>
            <a:t>People involved in cleaning procedure</a:t>
          </a:r>
        </a:p>
      </dgm:t>
    </dgm:pt>
    <dgm:pt modelId="{7D1D8CA0-0D32-4926-80CF-4385677EF7C5}" type="parTrans" cxnId="{6E12E2DC-A884-497E-8697-33F5D550A507}">
      <dgm:prSet/>
      <dgm:spPr/>
      <dgm:t>
        <a:bodyPr/>
        <a:lstStyle/>
        <a:p>
          <a:endParaRPr lang="es-ES"/>
        </a:p>
      </dgm:t>
    </dgm:pt>
    <dgm:pt modelId="{DCB4F358-CB32-48EE-A2B5-5120C7751271}" type="sibTrans" cxnId="{6E12E2DC-A884-497E-8697-33F5D550A507}">
      <dgm:prSet/>
      <dgm:spPr/>
      <dgm:t>
        <a:bodyPr/>
        <a:lstStyle/>
        <a:p>
          <a:endParaRPr lang="es-ES"/>
        </a:p>
      </dgm:t>
    </dgm:pt>
    <dgm:pt modelId="{F92A08EC-4CAA-444D-8A14-3D51063664A4}" type="pres">
      <dgm:prSet presAssocID="{C0DA9486-7CD5-4945-B014-1D3669EDD77A}" presName="CompostProcess" presStyleCnt="0">
        <dgm:presLayoutVars>
          <dgm:dir/>
          <dgm:resizeHandles val="exact"/>
        </dgm:presLayoutVars>
      </dgm:prSet>
      <dgm:spPr/>
    </dgm:pt>
    <dgm:pt modelId="{76128119-EAEF-403C-9542-01362B8103C8}" type="pres">
      <dgm:prSet presAssocID="{C0DA9486-7CD5-4945-B014-1D3669EDD77A}" presName="arrow" presStyleLbl="bgShp" presStyleIdx="0" presStyleCnt="1"/>
      <dgm:spPr/>
    </dgm:pt>
    <dgm:pt modelId="{C9FED723-23C0-4AD1-B19B-32DB510A0D0C}" type="pres">
      <dgm:prSet presAssocID="{C0DA9486-7CD5-4945-B014-1D3669EDD77A}" presName="linearProcess" presStyleCnt="0"/>
      <dgm:spPr/>
    </dgm:pt>
    <dgm:pt modelId="{E16495C5-0031-477D-9B14-CEFE162858B3}" type="pres">
      <dgm:prSet presAssocID="{FC785604-6140-4FA3-B871-3136199BDABC}" presName="textNode" presStyleLbl="node1" presStyleIdx="0" presStyleCnt="4">
        <dgm:presLayoutVars>
          <dgm:bulletEnabled val="1"/>
        </dgm:presLayoutVars>
      </dgm:prSet>
      <dgm:spPr/>
    </dgm:pt>
    <dgm:pt modelId="{68DF38C4-562E-4277-A422-02764A52462A}" type="pres">
      <dgm:prSet presAssocID="{91765728-DB24-4405-B7EF-E4EC5C63F417}" presName="sibTrans" presStyleCnt="0"/>
      <dgm:spPr/>
    </dgm:pt>
    <dgm:pt modelId="{F1A67E3F-E327-49AA-9F39-4F4F0515CDB8}" type="pres">
      <dgm:prSet presAssocID="{AA8AB163-2AC2-4146-A005-475145F1024B}" presName="textNode" presStyleLbl="node1" presStyleIdx="1" presStyleCnt="4">
        <dgm:presLayoutVars>
          <dgm:bulletEnabled val="1"/>
        </dgm:presLayoutVars>
      </dgm:prSet>
      <dgm:spPr/>
    </dgm:pt>
    <dgm:pt modelId="{F317A34B-4584-49B5-A8FC-5E01690075DB}" type="pres">
      <dgm:prSet presAssocID="{97DC8F54-F649-447F-AC56-D191801A1188}" presName="sibTrans" presStyleCnt="0"/>
      <dgm:spPr/>
    </dgm:pt>
    <dgm:pt modelId="{B107DAE4-6EA8-45E4-B7B7-1DE1CD74321F}" type="pres">
      <dgm:prSet presAssocID="{4A529327-A835-4829-8088-0F532D8C768F}" presName="textNode" presStyleLbl="node1" presStyleIdx="2" presStyleCnt="4">
        <dgm:presLayoutVars>
          <dgm:bulletEnabled val="1"/>
        </dgm:presLayoutVars>
      </dgm:prSet>
      <dgm:spPr/>
    </dgm:pt>
    <dgm:pt modelId="{97664DF4-1166-43F9-95AC-00D581E8DD62}" type="pres">
      <dgm:prSet presAssocID="{DCB4F358-CB32-48EE-A2B5-5120C7751271}" presName="sibTrans" presStyleCnt="0"/>
      <dgm:spPr/>
    </dgm:pt>
    <dgm:pt modelId="{903FD9FC-BF4C-4995-8140-26F8B658F1DB}" type="pres">
      <dgm:prSet presAssocID="{69158C87-C262-4233-993B-D0122C2FC316}" presName="textNode" presStyleLbl="node1" presStyleIdx="3" presStyleCnt="4" custScaleX="111645">
        <dgm:presLayoutVars>
          <dgm:bulletEnabled val="1"/>
        </dgm:presLayoutVars>
      </dgm:prSet>
      <dgm:spPr/>
    </dgm:pt>
  </dgm:ptLst>
  <dgm:cxnLst>
    <dgm:cxn modelId="{D97B4C5D-8877-41B9-9733-67A628BA53F8}" type="presOf" srcId="{AA8AB163-2AC2-4146-A005-475145F1024B}" destId="{F1A67E3F-E327-49AA-9F39-4F4F0515CDB8}" srcOrd="0" destOrd="0" presId="urn:microsoft.com/office/officeart/2005/8/layout/hProcess9"/>
    <dgm:cxn modelId="{72A26246-2330-492B-AC10-6B321D97732C}" type="presOf" srcId="{69158C87-C262-4233-993B-D0122C2FC316}" destId="{903FD9FC-BF4C-4995-8140-26F8B658F1DB}" srcOrd="0" destOrd="0" presId="urn:microsoft.com/office/officeart/2005/8/layout/hProcess9"/>
    <dgm:cxn modelId="{A50D62B6-478C-424C-8F81-0C62D6C5D5AE}" type="presOf" srcId="{4A529327-A835-4829-8088-0F532D8C768F}" destId="{B107DAE4-6EA8-45E4-B7B7-1DE1CD74321F}" srcOrd="0" destOrd="0" presId="urn:microsoft.com/office/officeart/2005/8/layout/hProcess9"/>
    <dgm:cxn modelId="{218449CD-E3D7-4AF0-99D6-18CB884797CB}" type="presOf" srcId="{FC785604-6140-4FA3-B871-3136199BDABC}" destId="{E16495C5-0031-477D-9B14-CEFE162858B3}" srcOrd="0" destOrd="0" presId="urn:microsoft.com/office/officeart/2005/8/layout/hProcess9"/>
    <dgm:cxn modelId="{5D96FFD2-47D9-4489-8E6E-6220D9A79D96}" srcId="{C0DA9486-7CD5-4945-B014-1D3669EDD77A}" destId="{69158C87-C262-4233-993B-D0122C2FC316}" srcOrd="3" destOrd="0" parTransId="{599F649D-0801-4E61-BEE5-56BE813CF48F}" sibTransId="{F95C6096-4A17-456A-AFC1-F77B7F321F51}"/>
    <dgm:cxn modelId="{BD36B6D4-D747-4E6C-BC35-ECF8DB859BDA}" srcId="{C0DA9486-7CD5-4945-B014-1D3669EDD77A}" destId="{FC785604-6140-4FA3-B871-3136199BDABC}" srcOrd="0" destOrd="0" parTransId="{F9E9D339-1A45-44BF-A983-6662EC8BED30}" sibTransId="{91765728-DB24-4405-B7EF-E4EC5C63F417}"/>
    <dgm:cxn modelId="{6E12E2DC-A884-497E-8697-33F5D550A507}" srcId="{C0DA9486-7CD5-4945-B014-1D3669EDD77A}" destId="{4A529327-A835-4829-8088-0F532D8C768F}" srcOrd="2" destOrd="0" parTransId="{7D1D8CA0-0D32-4926-80CF-4385677EF7C5}" sibTransId="{DCB4F358-CB32-48EE-A2B5-5120C7751271}"/>
    <dgm:cxn modelId="{05508BE7-A9F1-4EF2-8F7E-29E9D95E5E3E}" type="presOf" srcId="{C0DA9486-7CD5-4945-B014-1D3669EDD77A}" destId="{F92A08EC-4CAA-444D-8A14-3D51063664A4}" srcOrd="0" destOrd="0" presId="urn:microsoft.com/office/officeart/2005/8/layout/hProcess9"/>
    <dgm:cxn modelId="{3CB794F8-8322-41D7-9A87-7407C64ADC0E}" srcId="{C0DA9486-7CD5-4945-B014-1D3669EDD77A}" destId="{AA8AB163-2AC2-4146-A005-475145F1024B}" srcOrd="1" destOrd="0" parTransId="{444745AE-AC59-4B00-9B66-AF716DD545B5}" sibTransId="{97DC8F54-F649-447F-AC56-D191801A1188}"/>
    <dgm:cxn modelId="{AD469E8A-341C-4797-8252-A91627326174}" type="presParOf" srcId="{F92A08EC-4CAA-444D-8A14-3D51063664A4}" destId="{76128119-EAEF-403C-9542-01362B8103C8}" srcOrd="0" destOrd="0" presId="urn:microsoft.com/office/officeart/2005/8/layout/hProcess9"/>
    <dgm:cxn modelId="{3E8ECA36-4DE6-4435-BFBD-C9B649183E84}" type="presParOf" srcId="{F92A08EC-4CAA-444D-8A14-3D51063664A4}" destId="{C9FED723-23C0-4AD1-B19B-32DB510A0D0C}" srcOrd="1" destOrd="0" presId="urn:microsoft.com/office/officeart/2005/8/layout/hProcess9"/>
    <dgm:cxn modelId="{6C89A4E4-17BB-4847-A278-8A13B24284FB}" type="presParOf" srcId="{C9FED723-23C0-4AD1-B19B-32DB510A0D0C}" destId="{E16495C5-0031-477D-9B14-CEFE162858B3}" srcOrd="0" destOrd="0" presId="urn:microsoft.com/office/officeart/2005/8/layout/hProcess9"/>
    <dgm:cxn modelId="{9985BB82-58DF-49EA-9529-E7F895DE1097}" type="presParOf" srcId="{C9FED723-23C0-4AD1-B19B-32DB510A0D0C}" destId="{68DF38C4-562E-4277-A422-02764A52462A}" srcOrd="1" destOrd="0" presId="urn:microsoft.com/office/officeart/2005/8/layout/hProcess9"/>
    <dgm:cxn modelId="{B5849FE5-8480-4513-BFE7-B5A6187DAB66}" type="presParOf" srcId="{C9FED723-23C0-4AD1-B19B-32DB510A0D0C}" destId="{F1A67E3F-E327-49AA-9F39-4F4F0515CDB8}" srcOrd="2" destOrd="0" presId="urn:microsoft.com/office/officeart/2005/8/layout/hProcess9"/>
    <dgm:cxn modelId="{231AC25F-AF99-41E8-960B-6FEED2642068}" type="presParOf" srcId="{C9FED723-23C0-4AD1-B19B-32DB510A0D0C}" destId="{F317A34B-4584-49B5-A8FC-5E01690075DB}" srcOrd="3" destOrd="0" presId="urn:microsoft.com/office/officeart/2005/8/layout/hProcess9"/>
    <dgm:cxn modelId="{BA0B0D1F-5C44-47EF-8050-08BAC8A94CE7}" type="presParOf" srcId="{C9FED723-23C0-4AD1-B19B-32DB510A0D0C}" destId="{B107DAE4-6EA8-45E4-B7B7-1DE1CD74321F}" srcOrd="4" destOrd="0" presId="urn:microsoft.com/office/officeart/2005/8/layout/hProcess9"/>
    <dgm:cxn modelId="{E256AE18-5C2B-4926-96A1-FCE7F591B629}" type="presParOf" srcId="{C9FED723-23C0-4AD1-B19B-32DB510A0D0C}" destId="{97664DF4-1166-43F9-95AC-00D581E8DD62}" srcOrd="5" destOrd="0" presId="urn:microsoft.com/office/officeart/2005/8/layout/hProcess9"/>
    <dgm:cxn modelId="{1E7EBAF4-31ED-4E30-864C-9A7C4674DB53}" type="presParOf" srcId="{C9FED723-23C0-4AD1-B19B-32DB510A0D0C}" destId="{903FD9FC-BF4C-4995-8140-26F8B658F1D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4AF9E50-27AA-4862-9953-B08287F6FB56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s-ES"/>
        </a:p>
      </dgm:t>
    </dgm:pt>
    <dgm:pt modelId="{B97ED7CB-BDC0-4A56-8B3D-EB4CC652AC10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pPr algn="ctr"/>
          <a:r>
            <a:rPr lang="es-ES" dirty="0"/>
            <a:t>VALIDATION ACTIVITIES</a:t>
          </a:r>
        </a:p>
      </dgm:t>
    </dgm:pt>
    <dgm:pt modelId="{8F2151FE-D11C-4522-AB1A-DAEA6706B18F}" type="parTrans" cxnId="{E7F0D74A-2FF6-4C14-BDF5-72EE0F621125}">
      <dgm:prSet/>
      <dgm:spPr/>
      <dgm:t>
        <a:bodyPr/>
        <a:lstStyle/>
        <a:p>
          <a:pPr algn="ctr"/>
          <a:endParaRPr lang="es-ES"/>
        </a:p>
      </dgm:t>
    </dgm:pt>
    <dgm:pt modelId="{0A4DCBAD-031D-4825-8832-952F99A3AB6D}" type="sibTrans" cxnId="{E7F0D74A-2FF6-4C14-BDF5-72EE0F621125}">
      <dgm:prSet/>
      <dgm:spPr/>
      <dgm:t>
        <a:bodyPr/>
        <a:lstStyle/>
        <a:p>
          <a:pPr algn="ctr"/>
          <a:endParaRPr lang="es-ES"/>
        </a:p>
      </dgm:t>
    </dgm:pt>
    <dgm:pt modelId="{0DFE2E29-C585-44B6-871A-0DAA59287932}">
      <dgm:prSet phldrT="[Texto]"/>
      <dgm:spPr/>
      <dgm:t>
        <a:bodyPr/>
        <a:lstStyle/>
        <a:p>
          <a:pPr algn="ctr"/>
          <a:endParaRPr lang="es-ES" dirty="0"/>
        </a:p>
      </dgm:t>
    </dgm:pt>
    <dgm:pt modelId="{2E873C24-146B-45BF-8D29-E225533E7BD8}" type="parTrans" cxnId="{A53FF8A0-7311-4C2F-A533-E21DA555B89B}">
      <dgm:prSet/>
      <dgm:spPr/>
      <dgm:t>
        <a:bodyPr/>
        <a:lstStyle/>
        <a:p>
          <a:pPr algn="ctr"/>
          <a:endParaRPr lang="es-ES"/>
        </a:p>
      </dgm:t>
    </dgm:pt>
    <dgm:pt modelId="{F08EC233-D773-4B51-81CA-1F2EB48B013E}" type="sibTrans" cxnId="{A53FF8A0-7311-4C2F-A533-E21DA555B89B}">
      <dgm:prSet/>
      <dgm:spPr/>
      <dgm:t>
        <a:bodyPr/>
        <a:lstStyle/>
        <a:p>
          <a:pPr algn="ctr"/>
          <a:endParaRPr lang="es-ES"/>
        </a:p>
      </dgm:t>
    </dgm:pt>
    <dgm:pt modelId="{42C6925A-4A6D-48F3-9458-47505612B0E0}">
      <dgm:prSet/>
      <dgm:spPr>
        <a:solidFill>
          <a:schemeClr val="accent3">
            <a:hueOff val="0"/>
            <a:satOff val="0"/>
            <a:lumOff val="0"/>
          </a:schemeClr>
        </a:solidFill>
      </dgm:spPr>
      <dgm:t>
        <a:bodyPr/>
        <a:lstStyle/>
        <a:p>
          <a:pPr algn="ctr"/>
          <a:r>
            <a:rPr lang="es-ES" dirty="0"/>
            <a:t>CLEANING VALIDATION</a:t>
          </a:r>
        </a:p>
      </dgm:t>
    </dgm:pt>
    <dgm:pt modelId="{4FA6B1F9-548D-43ED-BE13-5B83472780B8}" type="parTrans" cxnId="{EE5F32BC-5A7B-4851-ACB9-D72D8F31CA6D}">
      <dgm:prSet/>
      <dgm:spPr/>
      <dgm:t>
        <a:bodyPr/>
        <a:lstStyle/>
        <a:p>
          <a:endParaRPr lang="es-ES"/>
        </a:p>
      </dgm:t>
    </dgm:pt>
    <dgm:pt modelId="{C829A5CE-328A-4A14-8BEC-DF6EE3BC4D5E}" type="sibTrans" cxnId="{EE5F32BC-5A7B-4851-ACB9-D72D8F31CA6D}">
      <dgm:prSet/>
      <dgm:spPr/>
      <dgm:t>
        <a:bodyPr/>
        <a:lstStyle/>
        <a:p>
          <a:endParaRPr lang="es-ES"/>
        </a:p>
      </dgm:t>
    </dgm:pt>
    <dgm:pt modelId="{1FAD3986-B69B-4512-A0CA-0DD1662F82B9}">
      <dgm:prSet/>
      <dgm:spPr>
        <a:solidFill>
          <a:srgbClr val="5E011E"/>
        </a:solidFill>
      </dgm:spPr>
      <dgm:t>
        <a:bodyPr/>
        <a:lstStyle/>
        <a:p>
          <a:pPr algn="ctr"/>
          <a:r>
            <a:rPr lang="en-GB" noProof="0" dirty="0"/>
            <a:t>CONCLUSIONS</a:t>
          </a:r>
        </a:p>
      </dgm:t>
    </dgm:pt>
    <dgm:pt modelId="{2187C74F-D1AE-40DB-A5E8-7577F6D10935}" type="parTrans" cxnId="{36D501C9-B41F-409D-99D7-A1C8C64B4E68}">
      <dgm:prSet/>
      <dgm:spPr/>
      <dgm:t>
        <a:bodyPr/>
        <a:lstStyle/>
        <a:p>
          <a:endParaRPr lang="es-ES"/>
        </a:p>
      </dgm:t>
    </dgm:pt>
    <dgm:pt modelId="{27FAA380-B5A0-4112-BC1F-51113FD663E9}" type="sibTrans" cxnId="{36D501C9-B41F-409D-99D7-A1C8C64B4E68}">
      <dgm:prSet/>
      <dgm:spPr/>
      <dgm:t>
        <a:bodyPr/>
        <a:lstStyle/>
        <a:p>
          <a:endParaRPr lang="es-ES"/>
        </a:p>
      </dgm:t>
    </dgm:pt>
    <dgm:pt modelId="{6AF25EB3-0652-44BE-AF94-16C5B01C9CB1}" type="pres">
      <dgm:prSet presAssocID="{B4AF9E50-27AA-4862-9953-B08287F6FB56}" presName="linear" presStyleCnt="0">
        <dgm:presLayoutVars>
          <dgm:animLvl val="lvl"/>
          <dgm:resizeHandles val="exact"/>
        </dgm:presLayoutVars>
      </dgm:prSet>
      <dgm:spPr/>
    </dgm:pt>
    <dgm:pt modelId="{299AF612-EE16-4899-932E-BC902A85F996}" type="pres">
      <dgm:prSet presAssocID="{B97ED7CB-BDC0-4A56-8B3D-EB4CC652AC10}" presName="parentText" presStyleLbl="node1" presStyleIdx="0" presStyleCnt="3" custLinFactNeighborY="-40780">
        <dgm:presLayoutVars>
          <dgm:chMax val="0"/>
          <dgm:bulletEnabled val="1"/>
        </dgm:presLayoutVars>
      </dgm:prSet>
      <dgm:spPr/>
    </dgm:pt>
    <dgm:pt modelId="{B63373F6-E7E9-42AC-9A64-64D5F09C2A02}" type="pres">
      <dgm:prSet presAssocID="{B97ED7CB-BDC0-4A56-8B3D-EB4CC652AC10}" presName="childText" presStyleLbl="revTx" presStyleIdx="0" presStyleCnt="1">
        <dgm:presLayoutVars>
          <dgm:bulletEnabled val="1"/>
        </dgm:presLayoutVars>
      </dgm:prSet>
      <dgm:spPr/>
    </dgm:pt>
    <dgm:pt modelId="{C4FE496D-FA43-4C67-8810-2609C8947634}" type="pres">
      <dgm:prSet presAssocID="{42C6925A-4A6D-48F3-9458-47505612B0E0}" presName="parentText" presStyleLbl="node1" presStyleIdx="1" presStyleCnt="3" custLinFactY="-35731" custLinFactNeighborY="-100000">
        <dgm:presLayoutVars>
          <dgm:chMax val="0"/>
          <dgm:bulletEnabled val="1"/>
        </dgm:presLayoutVars>
      </dgm:prSet>
      <dgm:spPr/>
    </dgm:pt>
    <dgm:pt modelId="{E5A6AFBC-F707-46C9-88CB-3CE2AFA6E9CE}" type="pres">
      <dgm:prSet presAssocID="{C829A5CE-328A-4A14-8BEC-DF6EE3BC4D5E}" presName="spacer" presStyleCnt="0"/>
      <dgm:spPr/>
    </dgm:pt>
    <dgm:pt modelId="{C2D2050A-CB2D-4956-B37B-CAE09F3BEDD8}" type="pres">
      <dgm:prSet presAssocID="{1FAD3986-B69B-4512-A0CA-0DD1662F82B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7F0D74A-2FF6-4C14-BDF5-72EE0F621125}" srcId="{B4AF9E50-27AA-4862-9953-B08287F6FB56}" destId="{B97ED7CB-BDC0-4A56-8B3D-EB4CC652AC10}" srcOrd="0" destOrd="0" parTransId="{8F2151FE-D11C-4522-AB1A-DAEA6706B18F}" sibTransId="{0A4DCBAD-031D-4825-8832-952F99A3AB6D}"/>
    <dgm:cxn modelId="{4E45B781-5EC4-4D26-9B50-140EB6CCFC55}" type="presOf" srcId="{42C6925A-4A6D-48F3-9458-47505612B0E0}" destId="{C4FE496D-FA43-4C67-8810-2609C8947634}" srcOrd="0" destOrd="0" presId="urn:microsoft.com/office/officeart/2005/8/layout/vList2"/>
    <dgm:cxn modelId="{A53FF8A0-7311-4C2F-A533-E21DA555B89B}" srcId="{B97ED7CB-BDC0-4A56-8B3D-EB4CC652AC10}" destId="{0DFE2E29-C585-44B6-871A-0DAA59287932}" srcOrd="0" destOrd="0" parTransId="{2E873C24-146B-45BF-8D29-E225533E7BD8}" sibTransId="{F08EC233-D773-4B51-81CA-1F2EB48B013E}"/>
    <dgm:cxn modelId="{EF1675AC-F043-4866-9EB2-5DCD945D5DC7}" type="presOf" srcId="{B97ED7CB-BDC0-4A56-8B3D-EB4CC652AC10}" destId="{299AF612-EE16-4899-932E-BC902A85F996}" srcOrd="0" destOrd="0" presId="urn:microsoft.com/office/officeart/2005/8/layout/vList2"/>
    <dgm:cxn modelId="{29CF1CAF-22DE-4F56-939A-AAD784A7FB04}" type="presOf" srcId="{0DFE2E29-C585-44B6-871A-0DAA59287932}" destId="{B63373F6-E7E9-42AC-9A64-64D5F09C2A02}" srcOrd="0" destOrd="0" presId="urn:microsoft.com/office/officeart/2005/8/layout/vList2"/>
    <dgm:cxn modelId="{83BD3EB4-E5E8-499C-9197-7A8AA84731C8}" type="presOf" srcId="{1FAD3986-B69B-4512-A0CA-0DD1662F82B9}" destId="{C2D2050A-CB2D-4956-B37B-CAE09F3BEDD8}" srcOrd="0" destOrd="0" presId="urn:microsoft.com/office/officeart/2005/8/layout/vList2"/>
    <dgm:cxn modelId="{EE5F32BC-5A7B-4851-ACB9-D72D8F31CA6D}" srcId="{B4AF9E50-27AA-4862-9953-B08287F6FB56}" destId="{42C6925A-4A6D-48F3-9458-47505612B0E0}" srcOrd="1" destOrd="0" parTransId="{4FA6B1F9-548D-43ED-BE13-5B83472780B8}" sibTransId="{C829A5CE-328A-4A14-8BEC-DF6EE3BC4D5E}"/>
    <dgm:cxn modelId="{36D501C9-B41F-409D-99D7-A1C8C64B4E68}" srcId="{B4AF9E50-27AA-4862-9953-B08287F6FB56}" destId="{1FAD3986-B69B-4512-A0CA-0DD1662F82B9}" srcOrd="2" destOrd="0" parTransId="{2187C74F-D1AE-40DB-A5E8-7577F6D10935}" sibTransId="{27FAA380-B5A0-4112-BC1F-51113FD663E9}"/>
    <dgm:cxn modelId="{BD2082F7-A8B9-4D94-A61B-C1592E92742C}" type="presOf" srcId="{B4AF9E50-27AA-4862-9953-B08287F6FB56}" destId="{6AF25EB3-0652-44BE-AF94-16C5B01C9CB1}" srcOrd="0" destOrd="0" presId="urn:microsoft.com/office/officeart/2005/8/layout/vList2"/>
    <dgm:cxn modelId="{52BF858E-FDF3-4918-B6C3-2A2A8F25FAA0}" type="presParOf" srcId="{6AF25EB3-0652-44BE-AF94-16C5B01C9CB1}" destId="{299AF612-EE16-4899-932E-BC902A85F996}" srcOrd="0" destOrd="0" presId="urn:microsoft.com/office/officeart/2005/8/layout/vList2"/>
    <dgm:cxn modelId="{FF6DA227-8E8E-42A0-A516-B570B4DA3ECC}" type="presParOf" srcId="{6AF25EB3-0652-44BE-AF94-16C5B01C9CB1}" destId="{B63373F6-E7E9-42AC-9A64-64D5F09C2A02}" srcOrd="1" destOrd="0" presId="urn:microsoft.com/office/officeart/2005/8/layout/vList2"/>
    <dgm:cxn modelId="{C7DEB3EA-21A0-410A-B37B-5165E558B2E6}" type="presParOf" srcId="{6AF25EB3-0652-44BE-AF94-16C5B01C9CB1}" destId="{C4FE496D-FA43-4C67-8810-2609C8947634}" srcOrd="2" destOrd="0" presId="urn:microsoft.com/office/officeart/2005/8/layout/vList2"/>
    <dgm:cxn modelId="{FFCAD8B1-DD80-4ACB-96FD-F71FF3F448B7}" type="presParOf" srcId="{6AF25EB3-0652-44BE-AF94-16C5B01C9CB1}" destId="{E5A6AFBC-F707-46C9-88CB-3CE2AFA6E9CE}" srcOrd="3" destOrd="0" presId="urn:microsoft.com/office/officeart/2005/8/layout/vList2"/>
    <dgm:cxn modelId="{517D25BB-6769-4191-B4E2-DAE0B40438D5}" type="presParOf" srcId="{6AF25EB3-0652-44BE-AF94-16C5B01C9CB1}" destId="{C2D2050A-CB2D-4956-B37B-CAE09F3BED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247B9CB-BDDB-4979-A028-84231E7BBDC1}" type="doc">
      <dgm:prSet loTypeId="urn:microsoft.com/office/officeart/2005/8/layout/target3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99DDEF1C-6310-419B-99D7-744F4E6773B2}">
      <dgm:prSet phldrT="[Texto]"/>
      <dgm:spPr/>
      <dgm:t>
        <a:bodyPr/>
        <a:lstStyle/>
        <a:p>
          <a:r>
            <a:rPr lang="en-GB" b="0" noProof="0" dirty="0"/>
            <a:t>To identify the factors that influence the effectiveness of the cleaning process</a:t>
          </a:r>
          <a:endParaRPr lang="es-ES" dirty="0"/>
        </a:p>
      </dgm:t>
    </dgm:pt>
    <dgm:pt modelId="{4CAD8C72-81D0-4AF6-8F41-A733A93E7967}" type="parTrans" cxnId="{97C60958-4C7C-4865-8D4E-D250A2AC6D40}">
      <dgm:prSet/>
      <dgm:spPr/>
      <dgm:t>
        <a:bodyPr/>
        <a:lstStyle/>
        <a:p>
          <a:endParaRPr lang="es-ES"/>
        </a:p>
      </dgm:t>
    </dgm:pt>
    <dgm:pt modelId="{8FCAD0DD-2210-4665-93F3-C716723FEACB}" type="sibTrans" cxnId="{97C60958-4C7C-4865-8D4E-D250A2AC6D40}">
      <dgm:prSet/>
      <dgm:spPr/>
      <dgm:t>
        <a:bodyPr/>
        <a:lstStyle/>
        <a:p>
          <a:endParaRPr lang="es-ES"/>
        </a:p>
      </dgm:t>
    </dgm:pt>
    <dgm:pt modelId="{90CBAD3D-88CC-47E3-A043-F3238316A6E7}">
      <dgm:prSet phldrT="[Texto]" custT="1"/>
      <dgm:spPr/>
      <dgm:t>
        <a:bodyPr/>
        <a:lstStyle/>
        <a:p>
          <a:r>
            <a:rPr lang="en-GB" sz="2000" b="0" noProof="0" dirty="0"/>
            <a:t>Operators</a:t>
          </a:r>
          <a:endParaRPr lang="en-GB" sz="2000" noProof="0" dirty="0"/>
        </a:p>
      </dgm:t>
    </dgm:pt>
    <dgm:pt modelId="{AA458FA2-28D2-4109-9B8E-9D3463246E67}" type="parTrans" cxnId="{7653AF21-ECFC-44E3-9B63-9B0EE95217AD}">
      <dgm:prSet/>
      <dgm:spPr/>
      <dgm:t>
        <a:bodyPr/>
        <a:lstStyle/>
        <a:p>
          <a:endParaRPr lang="es-ES"/>
        </a:p>
      </dgm:t>
    </dgm:pt>
    <dgm:pt modelId="{E4169128-9349-4EAB-B5E7-7152B483B8AC}" type="sibTrans" cxnId="{7653AF21-ECFC-44E3-9B63-9B0EE95217AD}">
      <dgm:prSet/>
      <dgm:spPr/>
      <dgm:t>
        <a:bodyPr/>
        <a:lstStyle/>
        <a:p>
          <a:endParaRPr lang="es-ES"/>
        </a:p>
      </dgm:t>
    </dgm:pt>
    <dgm:pt modelId="{C064B20B-BA5B-4164-8660-C615F2F02631}">
      <dgm:prSet phldrT="[Texto]" custT="1"/>
      <dgm:spPr/>
      <dgm:t>
        <a:bodyPr/>
        <a:lstStyle/>
        <a:p>
          <a:r>
            <a:rPr lang="en-GB" sz="2000" noProof="0" dirty="0"/>
            <a:t>Rinsing times</a:t>
          </a:r>
        </a:p>
      </dgm:t>
    </dgm:pt>
    <dgm:pt modelId="{1EC98CAD-E7CC-4F75-B66E-F4219F49ABD0}" type="parTrans" cxnId="{8F15257A-BC3B-403D-8806-5DC79C5F7187}">
      <dgm:prSet/>
      <dgm:spPr/>
      <dgm:t>
        <a:bodyPr/>
        <a:lstStyle/>
        <a:p>
          <a:endParaRPr lang="es-ES"/>
        </a:p>
      </dgm:t>
    </dgm:pt>
    <dgm:pt modelId="{E7496F2C-BFBA-458B-B93E-104AF57FEB9D}" type="sibTrans" cxnId="{8F15257A-BC3B-403D-8806-5DC79C5F7187}">
      <dgm:prSet/>
      <dgm:spPr/>
      <dgm:t>
        <a:bodyPr/>
        <a:lstStyle/>
        <a:p>
          <a:endParaRPr lang="es-ES"/>
        </a:p>
      </dgm:t>
    </dgm:pt>
    <dgm:pt modelId="{4A4B013A-CD9F-462D-A905-C2D2E1F7D92E}">
      <dgm:prSet phldrT="[Texto]"/>
      <dgm:spPr/>
      <dgm:t>
        <a:bodyPr/>
        <a:lstStyle/>
        <a:p>
          <a:r>
            <a:rPr lang="en-GB" noProof="0" dirty="0"/>
            <a:t>The worst case scenario should be used</a:t>
          </a:r>
        </a:p>
      </dgm:t>
    </dgm:pt>
    <dgm:pt modelId="{DB89042D-BD60-4B98-9137-B263F86929E9}" type="parTrans" cxnId="{235BD354-DE2D-4AF3-A2D9-397DC0962B88}">
      <dgm:prSet/>
      <dgm:spPr/>
      <dgm:t>
        <a:bodyPr/>
        <a:lstStyle/>
        <a:p>
          <a:endParaRPr lang="es-ES"/>
        </a:p>
      </dgm:t>
    </dgm:pt>
    <dgm:pt modelId="{A2FBE563-E5D4-4C29-A0B3-CD043B7D5B32}" type="sibTrans" cxnId="{235BD354-DE2D-4AF3-A2D9-397DC0962B88}">
      <dgm:prSet/>
      <dgm:spPr/>
      <dgm:t>
        <a:bodyPr/>
        <a:lstStyle/>
        <a:p>
          <a:endParaRPr lang="es-ES"/>
        </a:p>
      </dgm:t>
    </dgm:pt>
    <dgm:pt modelId="{0970568B-07F6-4210-979C-23305C19A6A1}">
      <dgm:prSet custT="1"/>
      <dgm:spPr/>
      <dgm:t>
        <a:bodyPr/>
        <a:lstStyle/>
        <a:p>
          <a:r>
            <a:rPr lang="en-GB" sz="2000" noProof="0" dirty="0"/>
            <a:t>Cleaning equipment</a:t>
          </a:r>
        </a:p>
      </dgm:t>
    </dgm:pt>
    <dgm:pt modelId="{786EDE84-821A-4673-BC80-9DACCEB97E02}" type="parTrans" cxnId="{32B08D26-35E0-4660-99D7-385BD203EDBD}">
      <dgm:prSet/>
      <dgm:spPr/>
      <dgm:t>
        <a:bodyPr/>
        <a:lstStyle/>
        <a:p>
          <a:endParaRPr lang="es-ES"/>
        </a:p>
      </dgm:t>
    </dgm:pt>
    <dgm:pt modelId="{4DB1137F-39DB-4016-8A16-2C049EF29586}" type="sibTrans" cxnId="{32B08D26-35E0-4660-99D7-385BD203EDBD}">
      <dgm:prSet/>
      <dgm:spPr/>
      <dgm:t>
        <a:bodyPr/>
        <a:lstStyle/>
        <a:p>
          <a:endParaRPr lang="es-ES"/>
        </a:p>
      </dgm:t>
    </dgm:pt>
    <dgm:pt modelId="{24CF4DCD-98F6-4805-B71F-64A91224B2D3}">
      <dgm:prSet custT="1"/>
      <dgm:spPr/>
      <dgm:t>
        <a:bodyPr/>
        <a:lstStyle/>
        <a:p>
          <a:r>
            <a:rPr lang="en-GB" sz="2000" b="0" noProof="0" dirty="0"/>
            <a:t>Cleaning agents used</a:t>
          </a:r>
          <a:endParaRPr lang="en-GB" sz="2000" noProof="0" dirty="0"/>
        </a:p>
      </dgm:t>
    </dgm:pt>
    <dgm:pt modelId="{76CDA265-BCF6-4E18-B5B3-3FE2981A3177}" type="parTrans" cxnId="{9173E13C-F07F-4B2C-AD0E-7DC4E18F34BB}">
      <dgm:prSet/>
      <dgm:spPr/>
      <dgm:t>
        <a:bodyPr/>
        <a:lstStyle/>
        <a:p>
          <a:endParaRPr lang="es-ES"/>
        </a:p>
      </dgm:t>
    </dgm:pt>
    <dgm:pt modelId="{9296AF68-0201-4B7D-8B30-1A9D2AF61A22}" type="sibTrans" cxnId="{9173E13C-F07F-4B2C-AD0E-7DC4E18F34BB}">
      <dgm:prSet/>
      <dgm:spPr/>
      <dgm:t>
        <a:bodyPr/>
        <a:lstStyle/>
        <a:p>
          <a:endParaRPr lang="es-ES"/>
        </a:p>
      </dgm:t>
    </dgm:pt>
    <dgm:pt modelId="{9A2EE086-657D-4566-8E88-D3893C112CE1}">
      <dgm:prSet phldrT="[Texto]" custT="1"/>
      <dgm:spPr/>
      <dgm:t>
        <a:bodyPr/>
        <a:lstStyle/>
        <a:p>
          <a:r>
            <a:rPr lang="en-GB" sz="2000" noProof="0" dirty="0"/>
            <a:t>Number of operators</a:t>
          </a:r>
        </a:p>
      </dgm:t>
    </dgm:pt>
    <dgm:pt modelId="{EAD9D8FA-617F-4871-8727-BBB89A139E71}" type="sibTrans" cxnId="{ABABE7B8-E561-49FB-A097-35799A9EF292}">
      <dgm:prSet/>
      <dgm:spPr/>
      <dgm:t>
        <a:bodyPr/>
        <a:lstStyle/>
        <a:p>
          <a:endParaRPr lang="es-ES"/>
        </a:p>
      </dgm:t>
    </dgm:pt>
    <dgm:pt modelId="{6A523B68-4A67-45CC-82E6-BF9D1048D9BD}" type="parTrans" cxnId="{ABABE7B8-E561-49FB-A097-35799A9EF292}">
      <dgm:prSet/>
      <dgm:spPr/>
      <dgm:t>
        <a:bodyPr/>
        <a:lstStyle/>
        <a:p>
          <a:endParaRPr lang="es-ES"/>
        </a:p>
      </dgm:t>
    </dgm:pt>
    <dgm:pt modelId="{B7CB7A3F-CE0A-4328-B601-13E99E669F80}">
      <dgm:prSet phldrT="[Texto]" custT="1"/>
      <dgm:spPr/>
      <dgm:t>
        <a:bodyPr/>
        <a:lstStyle/>
        <a:p>
          <a:r>
            <a:rPr lang="en-GB" sz="2000" noProof="0" dirty="0"/>
            <a:t>Number of times operators must enter the facility</a:t>
          </a:r>
        </a:p>
      </dgm:t>
    </dgm:pt>
    <dgm:pt modelId="{DCBFCB53-7BF6-4764-A8DE-28012BB74783}" type="sibTrans" cxnId="{0ACB8FA3-5522-4DB6-97EB-3F8E235BFFFF}">
      <dgm:prSet/>
      <dgm:spPr/>
      <dgm:t>
        <a:bodyPr/>
        <a:lstStyle/>
        <a:p>
          <a:endParaRPr lang="es-ES"/>
        </a:p>
      </dgm:t>
    </dgm:pt>
    <dgm:pt modelId="{193C0659-1D3C-4F84-A94A-EFFFEA011AE9}" type="parTrans" cxnId="{0ACB8FA3-5522-4DB6-97EB-3F8E235BFFFF}">
      <dgm:prSet/>
      <dgm:spPr/>
      <dgm:t>
        <a:bodyPr/>
        <a:lstStyle/>
        <a:p>
          <a:endParaRPr lang="es-ES"/>
        </a:p>
      </dgm:t>
    </dgm:pt>
    <dgm:pt modelId="{E4F66544-84FF-4971-B1FB-AE312E4FBCED}">
      <dgm:prSet/>
      <dgm:spPr/>
      <dgm:t>
        <a:bodyPr/>
        <a:lstStyle/>
        <a:p>
          <a:r>
            <a:rPr lang="en-GB" noProof="0" dirty="0"/>
            <a:t>Everything needs to be defined prior to start</a:t>
          </a:r>
        </a:p>
      </dgm:t>
    </dgm:pt>
    <dgm:pt modelId="{563F8273-AB9C-4C7C-83E4-5D1599ED0C58}" type="parTrans" cxnId="{4AE589A7-B86B-454C-ADAD-A400F4CB5DD7}">
      <dgm:prSet/>
      <dgm:spPr/>
      <dgm:t>
        <a:bodyPr/>
        <a:lstStyle/>
        <a:p>
          <a:endParaRPr lang="es-ES"/>
        </a:p>
      </dgm:t>
    </dgm:pt>
    <dgm:pt modelId="{2A4592D5-C2A1-4E67-9ED8-17D8E5E25C4A}" type="sibTrans" cxnId="{4AE589A7-B86B-454C-ADAD-A400F4CB5DD7}">
      <dgm:prSet/>
      <dgm:spPr/>
      <dgm:t>
        <a:bodyPr/>
        <a:lstStyle/>
        <a:p>
          <a:endParaRPr lang="es-ES"/>
        </a:p>
      </dgm:t>
    </dgm:pt>
    <dgm:pt modelId="{55C1A19C-98A3-4AE0-A516-7C764580A912}">
      <dgm:prSet custT="1"/>
      <dgm:spPr/>
      <dgm:t>
        <a:bodyPr/>
        <a:lstStyle/>
        <a:p>
          <a:r>
            <a:rPr lang="en-GB" sz="2000" noProof="0" dirty="0"/>
            <a:t>Protocol and records</a:t>
          </a:r>
        </a:p>
      </dgm:t>
    </dgm:pt>
    <dgm:pt modelId="{55570B5F-3007-4D4E-9442-3C8006713780}" type="parTrans" cxnId="{7834781F-0928-466D-A81A-41AE8D587D31}">
      <dgm:prSet/>
      <dgm:spPr/>
      <dgm:t>
        <a:bodyPr/>
        <a:lstStyle/>
        <a:p>
          <a:endParaRPr lang="es-ES"/>
        </a:p>
      </dgm:t>
    </dgm:pt>
    <dgm:pt modelId="{8AC5D142-3F12-4458-AEDA-01737B119E63}" type="sibTrans" cxnId="{7834781F-0928-466D-A81A-41AE8D587D31}">
      <dgm:prSet/>
      <dgm:spPr/>
      <dgm:t>
        <a:bodyPr/>
        <a:lstStyle/>
        <a:p>
          <a:endParaRPr lang="es-ES"/>
        </a:p>
      </dgm:t>
    </dgm:pt>
    <dgm:pt modelId="{1D8CA9D9-AC9D-4F97-B45C-88668098BFA1}">
      <dgm:prSet custT="1"/>
      <dgm:spPr/>
      <dgm:t>
        <a:bodyPr/>
        <a:lstStyle/>
        <a:p>
          <a:r>
            <a:rPr lang="en-GB" sz="2000" noProof="0" dirty="0"/>
            <a:t>Materials to be used</a:t>
          </a:r>
        </a:p>
      </dgm:t>
    </dgm:pt>
    <dgm:pt modelId="{49671109-8216-436C-8BC3-E3FCB2C039D5}" type="parTrans" cxnId="{1FCD386F-C176-4455-A5CF-DEEC5399EFF2}">
      <dgm:prSet/>
      <dgm:spPr/>
      <dgm:t>
        <a:bodyPr/>
        <a:lstStyle/>
        <a:p>
          <a:endParaRPr lang="es-ES"/>
        </a:p>
      </dgm:t>
    </dgm:pt>
    <dgm:pt modelId="{69B3DA4A-C1F3-4594-B15E-1B44DEB4A59F}" type="sibTrans" cxnId="{1FCD386F-C176-4455-A5CF-DEEC5399EFF2}">
      <dgm:prSet/>
      <dgm:spPr/>
      <dgm:t>
        <a:bodyPr/>
        <a:lstStyle/>
        <a:p>
          <a:endParaRPr lang="es-ES"/>
        </a:p>
      </dgm:t>
    </dgm:pt>
    <dgm:pt modelId="{8DF5ABF9-12CB-42E4-BC54-2009EFC5089D}">
      <dgm:prSet custT="1"/>
      <dgm:spPr/>
      <dgm:t>
        <a:bodyPr/>
        <a:lstStyle/>
        <a:p>
          <a:r>
            <a:rPr lang="en-GB" sz="2000" noProof="0" dirty="0"/>
            <a:t>Cleaning agents to be used and rotation plan</a:t>
          </a:r>
        </a:p>
      </dgm:t>
    </dgm:pt>
    <dgm:pt modelId="{4EB1CDD5-61AD-4A07-8B45-58103FC84D73}" type="parTrans" cxnId="{36BEC299-76E6-4614-AA10-D66D9892E213}">
      <dgm:prSet/>
      <dgm:spPr/>
      <dgm:t>
        <a:bodyPr/>
        <a:lstStyle/>
        <a:p>
          <a:endParaRPr lang="es-ES"/>
        </a:p>
      </dgm:t>
    </dgm:pt>
    <dgm:pt modelId="{7A1C0191-F747-43D2-AB87-245B6B1C4515}" type="sibTrans" cxnId="{36BEC299-76E6-4614-AA10-D66D9892E213}">
      <dgm:prSet/>
      <dgm:spPr/>
      <dgm:t>
        <a:bodyPr/>
        <a:lstStyle/>
        <a:p>
          <a:endParaRPr lang="es-ES"/>
        </a:p>
      </dgm:t>
    </dgm:pt>
    <dgm:pt modelId="{F03ADD38-6422-4C73-BD54-B5F2B95BCF1C}">
      <dgm:prSet custT="1"/>
      <dgm:spPr/>
      <dgm:t>
        <a:bodyPr/>
        <a:lstStyle/>
        <a:p>
          <a:r>
            <a:rPr lang="en-GB" sz="2000" noProof="0" dirty="0"/>
            <a:t>Personnel trained</a:t>
          </a:r>
        </a:p>
      </dgm:t>
    </dgm:pt>
    <dgm:pt modelId="{92D05E0A-995F-433B-A462-4E872CBCA5D5}" type="parTrans" cxnId="{9D95F721-74C6-48C6-B321-EA0948BBB3C3}">
      <dgm:prSet/>
      <dgm:spPr/>
      <dgm:t>
        <a:bodyPr/>
        <a:lstStyle/>
        <a:p>
          <a:endParaRPr lang="es-ES"/>
        </a:p>
      </dgm:t>
    </dgm:pt>
    <dgm:pt modelId="{EBD0D5D2-06D9-473C-929C-C8F8038516F6}" type="sibTrans" cxnId="{9D95F721-74C6-48C6-B321-EA0948BBB3C3}">
      <dgm:prSet/>
      <dgm:spPr/>
      <dgm:t>
        <a:bodyPr/>
        <a:lstStyle/>
        <a:p>
          <a:endParaRPr lang="es-ES"/>
        </a:p>
      </dgm:t>
    </dgm:pt>
    <dgm:pt modelId="{397CD410-0B1F-4CA3-BC52-4093FDDC9C32}">
      <dgm:prSet phldrT="[Texto]" custT="1"/>
      <dgm:spPr/>
      <dgm:t>
        <a:bodyPr/>
        <a:lstStyle/>
        <a:p>
          <a:r>
            <a:rPr lang="en-GB" sz="2000" noProof="0" dirty="0"/>
            <a:t>Equipment, facilities</a:t>
          </a:r>
        </a:p>
      </dgm:t>
    </dgm:pt>
    <dgm:pt modelId="{8C8BC374-5514-4382-97AA-BC98529FFF5B}" type="parTrans" cxnId="{F48ED610-313F-45EF-886B-19CC16E96287}">
      <dgm:prSet/>
      <dgm:spPr/>
      <dgm:t>
        <a:bodyPr/>
        <a:lstStyle/>
        <a:p>
          <a:endParaRPr lang="es-ES"/>
        </a:p>
      </dgm:t>
    </dgm:pt>
    <dgm:pt modelId="{4A4F7481-A246-4DCF-A126-6C55FF89A8BC}" type="sibTrans" cxnId="{F48ED610-313F-45EF-886B-19CC16E96287}">
      <dgm:prSet/>
      <dgm:spPr/>
      <dgm:t>
        <a:bodyPr/>
        <a:lstStyle/>
        <a:p>
          <a:endParaRPr lang="es-ES"/>
        </a:p>
      </dgm:t>
    </dgm:pt>
    <dgm:pt modelId="{6E7C8B1D-91E3-4E56-9073-BD919AD36BBC}" type="pres">
      <dgm:prSet presAssocID="{5247B9CB-BDDB-4979-A028-84231E7BBDC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8E5C0BC-2FB6-4A40-8C1E-30D663B8A779}" type="pres">
      <dgm:prSet presAssocID="{99DDEF1C-6310-419B-99D7-744F4E6773B2}" presName="circle1" presStyleLbl="node1" presStyleIdx="0" presStyleCnt="3"/>
      <dgm:spPr/>
    </dgm:pt>
    <dgm:pt modelId="{DA3B611C-76D2-44D4-9803-DF18592729DA}" type="pres">
      <dgm:prSet presAssocID="{99DDEF1C-6310-419B-99D7-744F4E6773B2}" presName="space" presStyleCnt="0"/>
      <dgm:spPr/>
    </dgm:pt>
    <dgm:pt modelId="{0E22471F-AC72-4D4A-A151-AED8CF554AD7}" type="pres">
      <dgm:prSet presAssocID="{99DDEF1C-6310-419B-99D7-744F4E6773B2}" presName="rect1" presStyleLbl="alignAcc1" presStyleIdx="0" presStyleCnt="3"/>
      <dgm:spPr/>
    </dgm:pt>
    <dgm:pt modelId="{306883F0-6DDE-4695-A5E5-2B5C1530702E}" type="pres">
      <dgm:prSet presAssocID="{4A4B013A-CD9F-462D-A905-C2D2E1F7D92E}" presName="vertSpace2" presStyleLbl="node1" presStyleIdx="0" presStyleCnt="3"/>
      <dgm:spPr/>
    </dgm:pt>
    <dgm:pt modelId="{58B77776-BF30-4D3E-9D47-0F1034D43142}" type="pres">
      <dgm:prSet presAssocID="{4A4B013A-CD9F-462D-A905-C2D2E1F7D92E}" presName="circle2" presStyleLbl="node1" presStyleIdx="1" presStyleCnt="3"/>
      <dgm:spPr/>
    </dgm:pt>
    <dgm:pt modelId="{74C61F81-49EB-4893-BBC6-367936B0F5DB}" type="pres">
      <dgm:prSet presAssocID="{4A4B013A-CD9F-462D-A905-C2D2E1F7D92E}" presName="rect2" presStyleLbl="alignAcc1" presStyleIdx="1" presStyleCnt="3"/>
      <dgm:spPr/>
    </dgm:pt>
    <dgm:pt modelId="{C42732AA-FCC8-4BC5-98FB-3BDAEE32880B}" type="pres">
      <dgm:prSet presAssocID="{E4F66544-84FF-4971-B1FB-AE312E4FBCED}" presName="vertSpace3" presStyleLbl="node1" presStyleIdx="1" presStyleCnt="3"/>
      <dgm:spPr/>
    </dgm:pt>
    <dgm:pt modelId="{7F6B99DA-E55A-47EE-9E83-680D1BE49FDA}" type="pres">
      <dgm:prSet presAssocID="{E4F66544-84FF-4971-B1FB-AE312E4FBCED}" presName="circle3" presStyleLbl="node1" presStyleIdx="2" presStyleCnt="3"/>
      <dgm:spPr/>
    </dgm:pt>
    <dgm:pt modelId="{B1C14A3C-83E4-44B6-B336-503F49B09EBD}" type="pres">
      <dgm:prSet presAssocID="{E4F66544-84FF-4971-B1FB-AE312E4FBCED}" presName="rect3" presStyleLbl="alignAcc1" presStyleIdx="2" presStyleCnt="3"/>
      <dgm:spPr/>
    </dgm:pt>
    <dgm:pt modelId="{9C51C81C-C7A8-4185-91F3-3DFBC98B4D34}" type="pres">
      <dgm:prSet presAssocID="{99DDEF1C-6310-419B-99D7-744F4E6773B2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66F20F9A-A249-47CE-A114-FE39D8A27BCD}" type="pres">
      <dgm:prSet presAssocID="{99DDEF1C-6310-419B-99D7-744F4E6773B2}" presName="rect1ChTx" presStyleLbl="alignAcc1" presStyleIdx="2" presStyleCnt="3" custScaleX="103881">
        <dgm:presLayoutVars>
          <dgm:bulletEnabled val="1"/>
        </dgm:presLayoutVars>
      </dgm:prSet>
      <dgm:spPr/>
    </dgm:pt>
    <dgm:pt modelId="{5607781A-20D7-46DB-981C-9F7F8FF6C3F4}" type="pres">
      <dgm:prSet presAssocID="{4A4B013A-CD9F-462D-A905-C2D2E1F7D92E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7D240573-AE20-4858-B489-D06CC0DCA324}" type="pres">
      <dgm:prSet presAssocID="{4A4B013A-CD9F-462D-A905-C2D2E1F7D92E}" presName="rect2ChTx" presStyleLbl="alignAcc1" presStyleIdx="2" presStyleCnt="3" custScaleX="104646">
        <dgm:presLayoutVars>
          <dgm:bulletEnabled val="1"/>
        </dgm:presLayoutVars>
      </dgm:prSet>
      <dgm:spPr/>
    </dgm:pt>
    <dgm:pt modelId="{3684CA99-6D19-4DDB-A0A4-1D267222E4D2}" type="pres">
      <dgm:prSet presAssocID="{E4F66544-84FF-4971-B1FB-AE312E4FBCED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D5B387F6-296B-4056-84A8-3A0760AB3E1F}" type="pres">
      <dgm:prSet presAssocID="{E4F66544-84FF-4971-B1FB-AE312E4FBCED}" presName="rect3ChTx" presStyleLbl="alignAcc1" presStyleIdx="2" presStyleCnt="3" custScaleX="103225" custLinFactNeighborX="-1353">
        <dgm:presLayoutVars>
          <dgm:bulletEnabled val="1"/>
        </dgm:presLayoutVars>
      </dgm:prSet>
      <dgm:spPr/>
    </dgm:pt>
  </dgm:ptLst>
  <dgm:cxnLst>
    <dgm:cxn modelId="{F48ED610-313F-45EF-886B-19CC16E96287}" srcId="{4A4B013A-CD9F-462D-A905-C2D2E1F7D92E}" destId="{397CD410-0B1F-4CA3-BC52-4093FDDC9C32}" srcOrd="2" destOrd="0" parTransId="{8C8BC374-5514-4382-97AA-BC98529FFF5B}" sibTransId="{4A4F7481-A246-4DCF-A126-6C55FF89A8BC}"/>
    <dgm:cxn modelId="{EA3C9D12-A884-49AC-B449-27C067DEE278}" type="presOf" srcId="{8DF5ABF9-12CB-42E4-BC54-2009EFC5089D}" destId="{D5B387F6-296B-4056-84A8-3A0760AB3E1F}" srcOrd="0" destOrd="2" presId="urn:microsoft.com/office/officeart/2005/8/layout/target3"/>
    <dgm:cxn modelId="{CDD4AB12-D59C-4C8A-875E-3E6F4B81209F}" type="presOf" srcId="{0970568B-07F6-4210-979C-23305C19A6A1}" destId="{66F20F9A-A249-47CE-A114-FE39D8A27BCD}" srcOrd="0" destOrd="2" presId="urn:microsoft.com/office/officeart/2005/8/layout/target3"/>
    <dgm:cxn modelId="{7834781F-0928-466D-A81A-41AE8D587D31}" srcId="{E4F66544-84FF-4971-B1FB-AE312E4FBCED}" destId="{55C1A19C-98A3-4AE0-A516-7C764580A912}" srcOrd="0" destOrd="0" parTransId="{55570B5F-3007-4D4E-9442-3C8006713780}" sibTransId="{8AC5D142-3F12-4458-AEDA-01737B119E63}"/>
    <dgm:cxn modelId="{7653AF21-ECFC-44E3-9B63-9B0EE95217AD}" srcId="{99DDEF1C-6310-419B-99D7-744F4E6773B2}" destId="{90CBAD3D-88CC-47E3-A043-F3238316A6E7}" srcOrd="0" destOrd="0" parTransId="{AA458FA2-28D2-4109-9B8E-9D3463246E67}" sibTransId="{E4169128-9349-4EAB-B5E7-7152B483B8AC}"/>
    <dgm:cxn modelId="{9D95F721-74C6-48C6-B321-EA0948BBB3C3}" srcId="{E4F66544-84FF-4971-B1FB-AE312E4FBCED}" destId="{F03ADD38-6422-4C73-BD54-B5F2B95BCF1C}" srcOrd="3" destOrd="0" parTransId="{92D05E0A-995F-433B-A462-4E872CBCA5D5}" sibTransId="{EBD0D5D2-06D9-473C-929C-C8F8038516F6}"/>
    <dgm:cxn modelId="{32B08D26-35E0-4660-99D7-385BD203EDBD}" srcId="{99DDEF1C-6310-419B-99D7-744F4E6773B2}" destId="{0970568B-07F6-4210-979C-23305C19A6A1}" srcOrd="2" destOrd="0" parTransId="{786EDE84-821A-4673-BC80-9DACCEB97E02}" sibTransId="{4DB1137F-39DB-4016-8A16-2C049EF29586}"/>
    <dgm:cxn modelId="{DDF34835-8172-43A3-881D-643B61D917EC}" type="presOf" srcId="{99DDEF1C-6310-419B-99D7-744F4E6773B2}" destId="{9C51C81C-C7A8-4185-91F3-3DFBC98B4D34}" srcOrd="1" destOrd="0" presId="urn:microsoft.com/office/officeart/2005/8/layout/target3"/>
    <dgm:cxn modelId="{9173E13C-F07F-4B2C-AD0E-7DC4E18F34BB}" srcId="{99DDEF1C-6310-419B-99D7-744F4E6773B2}" destId="{24CF4DCD-98F6-4805-B71F-64A91224B2D3}" srcOrd="3" destOrd="0" parTransId="{76CDA265-BCF6-4E18-B5B3-3FE2981A3177}" sibTransId="{9296AF68-0201-4B7D-8B30-1A9D2AF61A22}"/>
    <dgm:cxn modelId="{BA64FD61-2DC6-4C76-A003-998373C30BC2}" type="presOf" srcId="{4A4B013A-CD9F-462D-A905-C2D2E1F7D92E}" destId="{74C61F81-49EB-4893-BBC6-367936B0F5DB}" srcOrd="0" destOrd="0" presId="urn:microsoft.com/office/officeart/2005/8/layout/target3"/>
    <dgm:cxn modelId="{91417346-C380-4681-B11C-2A888E1A1DF5}" type="presOf" srcId="{1D8CA9D9-AC9D-4F97-B45C-88668098BFA1}" destId="{D5B387F6-296B-4056-84A8-3A0760AB3E1F}" srcOrd="0" destOrd="1" presId="urn:microsoft.com/office/officeart/2005/8/layout/target3"/>
    <dgm:cxn modelId="{016FCB67-C2E4-402E-B296-BAF5E9B2D98E}" type="presOf" srcId="{E4F66544-84FF-4971-B1FB-AE312E4FBCED}" destId="{3684CA99-6D19-4DDB-A0A4-1D267222E4D2}" srcOrd="1" destOrd="0" presId="urn:microsoft.com/office/officeart/2005/8/layout/target3"/>
    <dgm:cxn modelId="{1FCD386F-C176-4455-A5CF-DEEC5399EFF2}" srcId="{E4F66544-84FF-4971-B1FB-AE312E4FBCED}" destId="{1D8CA9D9-AC9D-4F97-B45C-88668098BFA1}" srcOrd="1" destOrd="0" parTransId="{49671109-8216-436C-8BC3-E3FCB2C039D5}" sibTransId="{69B3DA4A-C1F3-4594-B15E-1B44DEB4A59F}"/>
    <dgm:cxn modelId="{9BEAF073-A6D1-4E53-A68E-C05DE56C98C8}" type="presOf" srcId="{397CD410-0B1F-4CA3-BC52-4093FDDC9C32}" destId="{7D240573-AE20-4858-B489-D06CC0DCA324}" srcOrd="0" destOrd="2" presId="urn:microsoft.com/office/officeart/2005/8/layout/target3"/>
    <dgm:cxn modelId="{1D7A4F54-0C18-4776-A18E-D6AD684DFA03}" type="presOf" srcId="{5247B9CB-BDDB-4979-A028-84231E7BBDC1}" destId="{6E7C8B1D-91E3-4E56-9073-BD919AD36BBC}" srcOrd="0" destOrd="0" presId="urn:microsoft.com/office/officeart/2005/8/layout/target3"/>
    <dgm:cxn modelId="{235BD354-DE2D-4AF3-A2D9-397DC0962B88}" srcId="{5247B9CB-BDDB-4979-A028-84231E7BBDC1}" destId="{4A4B013A-CD9F-462D-A905-C2D2E1F7D92E}" srcOrd="1" destOrd="0" parTransId="{DB89042D-BD60-4B98-9137-B263F86929E9}" sibTransId="{A2FBE563-E5D4-4C29-A0B3-CD043B7D5B32}"/>
    <dgm:cxn modelId="{97C60958-4C7C-4865-8D4E-D250A2AC6D40}" srcId="{5247B9CB-BDDB-4979-A028-84231E7BBDC1}" destId="{99DDEF1C-6310-419B-99D7-744F4E6773B2}" srcOrd="0" destOrd="0" parTransId="{4CAD8C72-81D0-4AF6-8F41-A733A93E7967}" sibTransId="{8FCAD0DD-2210-4665-93F3-C716723FEACB}"/>
    <dgm:cxn modelId="{8F15257A-BC3B-403D-8806-5DC79C5F7187}" srcId="{99DDEF1C-6310-419B-99D7-744F4E6773B2}" destId="{C064B20B-BA5B-4164-8660-C615F2F02631}" srcOrd="1" destOrd="0" parTransId="{1EC98CAD-E7CC-4F75-B66E-F4219F49ABD0}" sibTransId="{E7496F2C-BFBA-458B-B93E-104AF57FEB9D}"/>
    <dgm:cxn modelId="{B6FC2784-AD34-4BD9-BBB2-D0ED07A5D96C}" type="presOf" srcId="{55C1A19C-98A3-4AE0-A516-7C764580A912}" destId="{D5B387F6-296B-4056-84A8-3A0760AB3E1F}" srcOrd="0" destOrd="0" presId="urn:microsoft.com/office/officeart/2005/8/layout/target3"/>
    <dgm:cxn modelId="{8A471D8B-72B8-4241-9745-D88D5F5912F3}" type="presOf" srcId="{4A4B013A-CD9F-462D-A905-C2D2E1F7D92E}" destId="{5607781A-20D7-46DB-981C-9F7F8FF6C3F4}" srcOrd="1" destOrd="0" presId="urn:microsoft.com/office/officeart/2005/8/layout/target3"/>
    <dgm:cxn modelId="{60856D8E-6E7E-41CE-89CD-9D9F312A707D}" type="presOf" srcId="{9A2EE086-657D-4566-8E88-D3893C112CE1}" destId="{7D240573-AE20-4858-B489-D06CC0DCA324}" srcOrd="0" destOrd="0" presId="urn:microsoft.com/office/officeart/2005/8/layout/target3"/>
    <dgm:cxn modelId="{53905194-CDD5-43FB-940B-9625AFF347FC}" type="presOf" srcId="{B7CB7A3F-CE0A-4328-B601-13E99E669F80}" destId="{7D240573-AE20-4858-B489-D06CC0DCA324}" srcOrd="0" destOrd="1" presId="urn:microsoft.com/office/officeart/2005/8/layout/target3"/>
    <dgm:cxn modelId="{68897A99-36BA-4456-B1AC-7EA7041E55B7}" type="presOf" srcId="{90CBAD3D-88CC-47E3-A043-F3238316A6E7}" destId="{66F20F9A-A249-47CE-A114-FE39D8A27BCD}" srcOrd="0" destOrd="0" presId="urn:microsoft.com/office/officeart/2005/8/layout/target3"/>
    <dgm:cxn modelId="{36BEC299-76E6-4614-AA10-D66D9892E213}" srcId="{E4F66544-84FF-4971-B1FB-AE312E4FBCED}" destId="{8DF5ABF9-12CB-42E4-BC54-2009EFC5089D}" srcOrd="2" destOrd="0" parTransId="{4EB1CDD5-61AD-4A07-8B45-58103FC84D73}" sibTransId="{7A1C0191-F747-43D2-AB87-245B6B1C4515}"/>
    <dgm:cxn modelId="{0ACB8FA3-5522-4DB6-97EB-3F8E235BFFFF}" srcId="{4A4B013A-CD9F-462D-A905-C2D2E1F7D92E}" destId="{B7CB7A3F-CE0A-4328-B601-13E99E669F80}" srcOrd="1" destOrd="0" parTransId="{193C0659-1D3C-4F84-A94A-EFFFEA011AE9}" sibTransId="{DCBFCB53-7BF6-4764-A8DE-28012BB74783}"/>
    <dgm:cxn modelId="{4AE589A7-B86B-454C-ADAD-A400F4CB5DD7}" srcId="{5247B9CB-BDDB-4979-A028-84231E7BBDC1}" destId="{E4F66544-84FF-4971-B1FB-AE312E4FBCED}" srcOrd="2" destOrd="0" parTransId="{563F8273-AB9C-4C7C-83E4-5D1599ED0C58}" sibTransId="{2A4592D5-C2A1-4E67-9ED8-17D8E5E25C4A}"/>
    <dgm:cxn modelId="{BB4309AE-CF3C-4A0C-84D3-4FB93152B742}" type="presOf" srcId="{C064B20B-BA5B-4164-8660-C615F2F02631}" destId="{66F20F9A-A249-47CE-A114-FE39D8A27BCD}" srcOrd="0" destOrd="1" presId="urn:microsoft.com/office/officeart/2005/8/layout/target3"/>
    <dgm:cxn modelId="{ABABE7B8-E561-49FB-A097-35799A9EF292}" srcId="{4A4B013A-CD9F-462D-A905-C2D2E1F7D92E}" destId="{9A2EE086-657D-4566-8E88-D3893C112CE1}" srcOrd="0" destOrd="0" parTransId="{6A523B68-4A67-45CC-82E6-BF9D1048D9BD}" sibTransId="{EAD9D8FA-617F-4871-8727-BBB89A139E71}"/>
    <dgm:cxn modelId="{2536BADE-678C-441D-A8C9-6C2387A78571}" type="presOf" srcId="{24CF4DCD-98F6-4805-B71F-64A91224B2D3}" destId="{66F20F9A-A249-47CE-A114-FE39D8A27BCD}" srcOrd="0" destOrd="3" presId="urn:microsoft.com/office/officeart/2005/8/layout/target3"/>
    <dgm:cxn modelId="{348BA1ED-88BA-403C-8E71-71EFCB909B91}" type="presOf" srcId="{E4F66544-84FF-4971-B1FB-AE312E4FBCED}" destId="{B1C14A3C-83E4-44B6-B336-503F49B09EBD}" srcOrd="0" destOrd="0" presId="urn:microsoft.com/office/officeart/2005/8/layout/target3"/>
    <dgm:cxn modelId="{DCA213F6-7DE9-4C0A-BFCA-6A8344D5677B}" type="presOf" srcId="{99DDEF1C-6310-419B-99D7-744F4E6773B2}" destId="{0E22471F-AC72-4D4A-A151-AED8CF554AD7}" srcOrd="0" destOrd="0" presId="urn:microsoft.com/office/officeart/2005/8/layout/target3"/>
    <dgm:cxn modelId="{B810CAFC-9834-4D8C-A77D-C1E61CA46FE3}" type="presOf" srcId="{F03ADD38-6422-4C73-BD54-B5F2B95BCF1C}" destId="{D5B387F6-296B-4056-84A8-3A0760AB3E1F}" srcOrd="0" destOrd="3" presId="urn:microsoft.com/office/officeart/2005/8/layout/target3"/>
    <dgm:cxn modelId="{C379EA1D-6D85-4395-A406-ECC554EDC1EA}" type="presParOf" srcId="{6E7C8B1D-91E3-4E56-9073-BD919AD36BBC}" destId="{28E5C0BC-2FB6-4A40-8C1E-30D663B8A779}" srcOrd="0" destOrd="0" presId="urn:microsoft.com/office/officeart/2005/8/layout/target3"/>
    <dgm:cxn modelId="{411024D5-AB42-44FB-B7AF-A3B56A83E1AB}" type="presParOf" srcId="{6E7C8B1D-91E3-4E56-9073-BD919AD36BBC}" destId="{DA3B611C-76D2-44D4-9803-DF18592729DA}" srcOrd="1" destOrd="0" presId="urn:microsoft.com/office/officeart/2005/8/layout/target3"/>
    <dgm:cxn modelId="{08546809-87B7-46F3-B459-6E15C563CFAC}" type="presParOf" srcId="{6E7C8B1D-91E3-4E56-9073-BD919AD36BBC}" destId="{0E22471F-AC72-4D4A-A151-AED8CF554AD7}" srcOrd="2" destOrd="0" presId="urn:microsoft.com/office/officeart/2005/8/layout/target3"/>
    <dgm:cxn modelId="{35AC4ECB-B9FC-4920-8F19-513368921F1A}" type="presParOf" srcId="{6E7C8B1D-91E3-4E56-9073-BD919AD36BBC}" destId="{306883F0-6DDE-4695-A5E5-2B5C1530702E}" srcOrd="3" destOrd="0" presId="urn:microsoft.com/office/officeart/2005/8/layout/target3"/>
    <dgm:cxn modelId="{6EE10767-BC50-498E-9249-7B94E902ECBB}" type="presParOf" srcId="{6E7C8B1D-91E3-4E56-9073-BD919AD36BBC}" destId="{58B77776-BF30-4D3E-9D47-0F1034D43142}" srcOrd="4" destOrd="0" presId="urn:microsoft.com/office/officeart/2005/8/layout/target3"/>
    <dgm:cxn modelId="{F9265A1C-393A-4B27-B630-BF2A97926413}" type="presParOf" srcId="{6E7C8B1D-91E3-4E56-9073-BD919AD36BBC}" destId="{74C61F81-49EB-4893-BBC6-367936B0F5DB}" srcOrd="5" destOrd="0" presId="urn:microsoft.com/office/officeart/2005/8/layout/target3"/>
    <dgm:cxn modelId="{70FFD241-0BCD-48D3-A55D-1F5D7C5E0BEE}" type="presParOf" srcId="{6E7C8B1D-91E3-4E56-9073-BD919AD36BBC}" destId="{C42732AA-FCC8-4BC5-98FB-3BDAEE32880B}" srcOrd="6" destOrd="0" presId="urn:microsoft.com/office/officeart/2005/8/layout/target3"/>
    <dgm:cxn modelId="{FC0D6861-CEDE-4E62-82D9-9F160FCCB04C}" type="presParOf" srcId="{6E7C8B1D-91E3-4E56-9073-BD919AD36BBC}" destId="{7F6B99DA-E55A-47EE-9E83-680D1BE49FDA}" srcOrd="7" destOrd="0" presId="urn:microsoft.com/office/officeart/2005/8/layout/target3"/>
    <dgm:cxn modelId="{47DE30A8-4399-4E4C-8ED7-AF0F4A50DE26}" type="presParOf" srcId="{6E7C8B1D-91E3-4E56-9073-BD919AD36BBC}" destId="{B1C14A3C-83E4-44B6-B336-503F49B09EBD}" srcOrd="8" destOrd="0" presId="urn:microsoft.com/office/officeart/2005/8/layout/target3"/>
    <dgm:cxn modelId="{1BF706E9-7901-43AD-8F94-5F3B4C8EAFBB}" type="presParOf" srcId="{6E7C8B1D-91E3-4E56-9073-BD919AD36BBC}" destId="{9C51C81C-C7A8-4185-91F3-3DFBC98B4D34}" srcOrd="9" destOrd="0" presId="urn:microsoft.com/office/officeart/2005/8/layout/target3"/>
    <dgm:cxn modelId="{6677A02F-6B25-4AEF-ABF9-BC92FDD7106C}" type="presParOf" srcId="{6E7C8B1D-91E3-4E56-9073-BD919AD36BBC}" destId="{66F20F9A-A249-47CE-A114-FE39D8A27BCD}" srcOrd="10" destOrd="0" presId="urn:microsoft.com/office/officeart/2005/8/layout/target3"/>
    <dgm:cxn modelId="{582DDC0D-1FBF-4569-B22C-2F3C401486E8}" type="presParOf" srcId="{6E7C8B1D-91E3-4E56-9073-BD919AD36BBC}" destId="{5607781A-20D7-46DB-981C-9F7F8FF6C3F4}" srcOrd="11" destOrd="0" presId="urn:microsoft.com/office/officeart/2005/8/layout/target3"/>
    <dgm:cxn modelId="{50580BFF-1BD8-478A-A92F-4B3F3EDE2974}" type="presParOf" srcId="{6E7C8B1D-91E3-4E56-9073-BD919AD36BBC}" destId="{7D240573-AE20-4858-B489-D06CC0DCA324}" srcOrd="12" destOrd="0" presId="urn:microsoft.com/office/officeart/2005/8/layout/target3"/>
    <dgm:cxn modelId="{A8868E38-D983-4378-8EDD-A6CB72E4E45B}" type="presParOf" srcId="{6E7C8B1D-91E3-4E56-9073-BD919AD36BBC}" destId="{3684CA99-6D19-4DDB-A0A4-1D267222E4D2}" srcOrd="13" destOrd="0" presId="urn:microsoft.com/office/officeart/2005/8/layout/target3"/>
    <dgm:cxn modelId="{B2474676-D027-4904-85BC-16B686FD4CB6}" type="presParOf" srcId="{6E7C8B1D-91E3-4E56-9073-BD919AD36BBC}" destId="{D5B387F6-296B-4056-84A8-3A0760AB3E1F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11F78A-97DE-4622-8AF7-F2B727C00ECC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" csCatId="colorful" phldr="1"/>
      <dgm:spPr/>
    </dgm:pt>
    <dgm:pt modelId="{89DFDC4F-4FD1-4CEC-B213-6741FCDF0EC8}">
      <dgm:prSet phldrT="[Texto]" custT="1"/>
      <dgm:spPr/>
      <dgm:t>
        <a:bodyPr/>
        <a:lstStyle/>
        <a:p>
          <a:r>
            <a:rPr lang="en-GB" sz="2400" noProof="0" dirty="0"/>
            <a:t>Significant </a:t>
          </a:r>
          <a:r>
            <a:rPr lang="en-GB" sz="2400" i="1" noProof="0" dirty="0"/>
            <a:t>changes </a:t>
          </a:r>
          <a:r>
            <a:rPr lang="en-GB" sz="2400" noProof="0" dirty="0"/>
            <a:t>to facilities, equipment and processes, </a:t>
          </a:r>
          <a:r>
            <a:rPr lang="en-GB" sz="2400" i="1" noProof="0" dirty="0"/>
            <a:t>which may affect the quality of the product</a:t>
          </a:r>
          <a:r>
            <a:rPr lang="en-GB" sz="2400" noProof="0" dirty="0"/>
            <a:t>, </a:t>
          </a:r>
          <a:r>
            <a:rPr lang="en-GB" sz="2400" i="1" noProof="0" dirty="0"/>
            <a:t>should be validated.</a:t>
          </a:r>
          <a:endParaRPr lang="en-GB" sz="2400" noProof="0" dirty="0"/>
        </a:p>
      </dgm:t>
    </dgm:pt>
    <dgm:pt modelId="{5DA50221-1686-4E43-AC6A-1B1F402D28A9}" type="parTrans" cxnId="{9ECC0B01-390C-4D9D-B803-831F9ACE7C20}">
      <dgm:prSet/>
      <dgm:spPr/>
      <dgm:t>
        <a:bodyPr/>
        <a:lstStyle/>
        <a:p>
          <a:endParaRPr lang="es-ES" sz="2400">
            <a:solidFill>
              <a:schemeClr val="tx1"/>
            </a:solidFill>
          </a:endParaRPr>
        </a:p>
      </dgm:t>
    </dgm:pt>
    <dgm:pt modelId="{E5DC4B6A-D413-4A05-A5D4-FB229568A4B9}" type="sibTrans" cxnId="{9ECC0B01-390C-4D9D-B803-831F9ACE7C20}">
      <dgm:prSet/>
      <dgm:spPr/>
      <dgm:t>
        <a:bodyPr/>
        <a:lstStyle/>
        <a:p>
          <a:endParaRPr lang="es-ES" sz="2400">
            <a:solidFill>
              <a:schemeClr val="tx1"/>
            </a:solidFill>
          </a:endParaRPr>
        </a:p>
      </dgm:t>
    </dgm:pt>
    <dgm:pt modelId="{4ADD470C-EDC3-4082-808A-E589C3BE8CBD}">
      <dgm:prSet phldrT="[Texto]" custT="1"/>
      <dgm:spPr/>
      <dgm:t>
        <a:bodyPr/>
        <a:lstStyle/>
        <a:p>
          <a:r>
            <a:rPr lang="en-GB" sz="2400" noProof="0" dirty="0"/>
            <a:t>A </a:t>
          </a:r>
          <a:r>
            <a:rPr lang="en-GB" sz="2400" b="1" noProof="0" dirty="0"/>
            <a:t>risk assessment approach</a:t>
          </a:r>
          <a:r>
            <a:rPr lang="en-GB" sz="2400" noProof="0" dirty="0"/>
            <a:t> should be used to determine the scope and extent of validation.</a:t>
          </a:r>
        </a:p>
      </dgm:t>
    </dgm:pt>
    <dgm:pt modelId="{9B704B9A-31C6-41C4-9CE7-375DC4ADD8AD}" type="parTrans" cxnId="{6DE72BE9-DEC2-43EB-93EC-851DE4B67A87}">
      <dgm:prSet/>
      <dgm:spPr/>
      <dgm:t>
        <a:bodyPr/>
        <a:lstStyle/>
        <a:p>
          <a:endParaRPr lang="es-ES" sz="2400">
            <a:solidFill>
              <a:schemeClr val="tx1"/>
            </a:solidFill>
          </a:endParaRPr>
        </a:p>
      </dgm:t>
    </dgm:pt>
    <dgm:pt modelId="{FCFAD484-E743-4D45-B61B-BD170CD3B6CB}" type="sibTrans" cxnId="{6DE72BE9-DEC2-43EB-93EC-851DE4B67A87}">
      <dgm:prSet/>
      <dgm:spPr/>
      <dgm:t>
        <a:bodyPr/>
        <a:lstStyle/>
        <a:p>
          <a:endParaRPr lang="es-ES" sz="2400">
            <a:solidFill>
              <a:schemeClr val="tx1"/>
            </a:solidFill>
          </a:endParaRPr>
        </a:p>
      </dgm:t>
    </dgm:pt>
    <dgm:pt modelId="{7D05DE5B-C170-4183-9336-514C2B1236A4}">
      <dgm:prSet phldrT="[Texto]" custT="1"/>
      <dgm:spPr/>
      <dgm:t>
        <a:bodyPr/>
        <a:lstStyle/>
        <a:p>
          <a:r>
            <a:rPr lang="en-GB" sz="2400" noProof="0" dirty="0">
              <a:solidFill>
                <a:schemeClr val="tx1"/>
              </a:solidFill>
            </a:rPr>
            <a:t>All validation activities should be </a:t>
          </a:r>
          <a:r>
            <a:rPr lang="en-GB" sz="2400" b="1" noProof="0" dirty="0">
              <a:solidFill>
                <a:schemeClr val="tx1"/>
              </a:solidFill>
            </a:rPr>
            <a:t>planned</a:t>
          </a:r>
          <a:r>
            <a:rPr lang="en-GB" sz="2400" noProof="0" dirty="0">
              <a:solidFill>
                <a:schemeClr val="tx1"/>
              </a:solidFill>
            </a:rPr>
            <a:t>.</a:t>
          </a:r>
        </a:p>
      </dgm:t>
    </dgm:pt>
    <dgm:pt modelId="{5AEDEC65-8D80-436B-ABFA-E152D9141A50}" type="parTrans" cxnId="{D1837A93-81E3-4D1F-A96D-374439AE54CE}">
      <dgm:prSet/>
      <dgm:spPr/>
      <dgm:t>
        <a:bodyPr/>
        <a:lstStyle/>
        <a:p>
          <a:endParaRPr lang="es-ES" sz="2400">
            <a:solidFill>
              <a:schemeClr val="tx1"/>
            </a:solidFill>
          </a:endParaRPr>
        </a:p>
      </dgm:t>
    </dgm:pt>
    <dgm:pt modelId="{64EE6B1A-7474-49D9-A1C3-7F33396ADD4C}" type="sibTrans" cxnId="{D1837A93-81E3-4D1F-A96D-374439AE54CE}">
      <dgm:prSet/>
      <dgm:spPr/>
      <dgm:t>
        <a:bodyPr/>
        <a:lstStyle/>
        <a:p>
          <a:endParaRPr lang="es-ES" sz="2400">
            <a:solidFill>
              <a:schemeClr val="tx1"/>
            </a:solidFill>
          </a:endParaRPr>
        </a:p>
      </dgm:t>
    </dgm:pt>
    <dgm:pt modelId="{0D3C9A8F-35D4-4096-9124-EB81C7257527}">
      <dgm:prSet custT="1"/>
      <dgm:spPr/>
      <dgm:t>
        <a:bodyPr/>
        <a:lstStyle/>
        <a:p>
          <a:r>
            <a:rPr lang="en-GB" sz="2400" b="1" noProof="0" dirty="0"/>
            <a:t>Key elements </a:t>
          </a:r>
          <a:r>
            <a:rPr lang="en-GB" sz="2400" noProof="0" dirty="0"/>
            <a:t>should be clearly </a:t>
          </a:r>
          <a:r>
            <a:rPr lang="en-GB" sz="2400" b="1" noProof="0" dirty="0"/>
            <a:t>defined</a:t>
          </a:r>
          <a:r>
            <a:rPr lang="en-GB" sz="2400" noProof="0" dirty="0"/>
            <a:t> and </a:t>
          </a:r>
          <a:r>
            <a:rPr lang="en-GB" sz="2400" b="1" noProof="0" dirty="0"/>
            <a:t>documented</a:t>
          </a:r>
          <a:r>
            <a:rPr lang="en-GB" sz="2400" noProof="0" dirty="0"/>
            <a:t> in a </a:t>
          </a:r>
          <a:r>
            <a:rPr lang="en-GB" sz="2400" b="1" u="sng" noProof="0" dirty="0"/>
            <a:t>validation master plan</a:t>
          </a:r>
          <a:r>
            <a:rPr lang="en-GB" sz="2400" noProof="0" dirty="0"/>
            <a:t>.</a:t>
          </a:r>
        </a:p>
      </dgm:t>
    </dgm:pt>
    <dgm:pt modelId="{AE00D66B-3874-4CB4-AA52-3BA1EC48115C}" type="parTrans" cxnId="{E8E4E70D-425A-4814-A213-79154D4F3382}">
      <dgm:prSet/>
      <dgm:spPr/>
      <dgm:t>
        <a:bodyPr/>
        <a:lstStyle/>
        <a:p>
          <a:endParaRPr lang="es-ES" sz="2400"/>
        </a:p>
      </dgm:t>
    </dgm:pt>
    <dgm:pt modelId="{C76ED92C-BFAA-463B-BEE6-D42B32661165}" type="sibTrans" cxnId="{E8E4E70D-425A-4814-A213-79154D4F3382}">
      <dgm:prSet/>
      <dgm:spPr/>
      <dgm:t>
        <a:bodyPr/>
        <a:lstStyle/>
        <a:p>
          <a:endParaRPr lang="es-ES" sz="2400"/>
        </a:p>
      </dgm:t>
    </dgm:pt>
    <dgm:pt modelId="{2063B93D-913B-451E-878E-93E5F1E84046}" type="pres">
      <dgm:prSet presAssocID="{F711F78A-97DE-4622-8AF7-F2B727C00ECC}" presName="Name0" presStyleCnt="0">
        <dgm:presLayoutVars>
          <dgm:chMax val="7"/>
          <dgm:chPref val="7"/>
          <dgm:dir/>
        </dgm:presLayoutVars>
      </dgm:prSet>
      <dgm:spPr/>
    </dgm:pt>
    <dgm:pt modelId="{92A35BA2-9221-4FFC-8EE6-0F0C5B78F92D}" type="pres">
      <dgm:prSet presAssocID="{F711F78A-97DE-4622-8AF7-F2B727C00ECC}" presName="Name1" presStyleCnt="0"/>
      <dgm:spPr/>
    </dgm:pt>
    <dgm:pt modelId="{D32E94A0-25E4-4E72-BEFA-B7A6E706B4F6}" type="pres">
      <dgm:prSet presAssocID="{F711F78A-97DE-4622-8AF7-F2B727C00ECC}" presName="cycle" presStyleCnt="0"/>
      <dgm:spPr/>
    </dgm:pt>
    <dgm:pt modelId="{26297336-2E12-45E2-8B0A-42CAEBDABB4B}" type="pres">
      <dgm:prSet presAssocID="{F711F78A-97DE-4622-8AF7-F2B727C00ECC}" presName="srcNode" presStyleLbl="node1" presStyleIdx="0" presStyleCnt="4"/>
      <dgm:spPr/>
    </dgm:pt>
    <dgm:pt modelId="{93148901-A56C-4F10-A36E-F268AD0C320E}" type="pres">
      <dgm:prSet presAssocID="{F711F78A-97DE-4622-8AF7-F2B727C00ECC}" presName="conn" presStyleLbl="parChTrans1D2" presStyleIdx="0" presStyleCnt="1"/>
      <dgm:spPr/>
    </dgm:pt>
    <dgm:pt modelId="{26D24C46-0BAA-45FF-930C-D8185FAACC20}" type="pres">
      <dgm:prSet presAssocID="{F711F78A-97DE-4622-8AF7-F2B727C00ECC}" presName="extraNode" presStyleLbl="node1" presStyleIdx="0" presStyleCnt="4"/>
      <dgm:spPr/>
    </dgm:pt>
    <dgm:pt modelId="{5CC2079E-C538-41BD-98FF-06B99DBCC517}" type="pres">
      <dgm:prSet presAssocID="{F711F78A-97DE-4622-8AF7-F2B727C00ECC}" presName="dstNode" presStyleLbl="node1" presStyleIdx="0" presStyleCnt="4"/>
      <dgm:spPr/>
    </dgm:pt>
    <dgm:pt modelId="{A5C7C974-0170-4C67-9F1A-4B4FD4FCCBFB}" type="pres">
      <dgm:prSet presAssocID="{89DFDC4F-4FD1-4CEC-B213-6741FCDF0EC8}" presName="text_1" presStyleLbl="node1" presStyleIdx="0" presStyleCnt="4">
        <dgm:presLayoutVars>
          <dgm:bulletEnabled val="1"/>
        </dgm:presLayoutVars>
      </dgm:prSet>
      <dgm:spPr/>
    </dgm:pt>
    <dgm:pt modelId="{3231BBF6-76BC-490B-AA69-EBC129D461AA}" type="pres">
      <dgm:prSet presAssocID="{89DFDC4F-4FD1-4CEC-B213-6741FCDF0EC8}" presName="accent_1" presStyleCnt="0"/>
      <dgm:spPr/>
    </dgm:pt>
    <dgm:pt modelId="{F37511B3-CBC1-4EA1-95F8-944909BE8575}" type="pres">
      <dgm:prSet presAssocID="{89DFDC4F-4FD1-4CEC-B213-6741FCDF0EC8}" presName="accentRepeatNode" presStyleLbl="solidFgAcc1" presStyleIdx="0" presStyleCnt="4"/>
      <dgm:spPr/>
    </dgm:pt>
    <dgm:pt modelId="{69BA9F3F-32E5-4021-83D1-45D6F9E57E37}" type="pres">
      <dgm:prSet presAssocID="{4ADD470C-EDC3-4082-808A-E589C3BE8CBD}" presName="text_2" presStyleLbl="node1" presStyleIdx="1" presStyleCnt="4">
        <dgm:presLayoutVars>
          <dgm:bulletEnabled val="1"/>
        </dgm:presLayoutVars>
      </dgm:prSet>
      <dgm:spPr/>
    </dgm:pt>
    <dgm:pt modelId="{6400F195-B547-48EA-B8D2-C03EB9C3E372}" type="pres">
      <dgm:prSet presAssocID="{4ADD470C-EDC3-4082-808A-E589C3BE8CBD}" presName="accent_2" presStyleCnt="0"/>
      <dgm:spPr/>
    </dgm:pt>
    <dgm:pt modelId="{DFCF9D6A-7D71-41C0-A692-45F59F86153E}" type="pres">
      <dgm:prSet presAssocID="{4ADD470C-EDC3-4082-808A-E589C3BE8CBD}" presName="accentRepeatNode" presStyleLbl="solidFgAcc1" presStyleIdx="1" presStyleCnt="4"/>
      <dgm:spPr/>
    </dgm:pt>
    <dgm:pt modelId="{00DC43EC-1B14-4F9E-AE5E-E027DA38D6DF}" type="pres">
      <dgm:prSet presAssocID="{7D05DE5B-C170-4183-9336-514C2B1236A4}" presName="text_3" presStyleLbl="node1" presStyleIdx="2" presStyleCnt="4">
        <dgm:presLayoutVars>
          <dgm:bulletEnabled val="1"/>
        </dgm:presLayoutVars>
      </dgm:prSet>
      <dgm:spPr/>
    </dgm:pt>
    <dgm:pt modelId="{4C4DE6CF-819B-4894-8B75-966A19CBE9FD}" type="pres">
      <dgm:prSet presAssocID="{7D05DE5B-C170-4183-9336-514C2B1236A4}" presName="accent_3" presStyleCnt="0"/>
      <dgm:spPr/>
    </dgm:pt>
    <dgm:pt modelId="{8A2D3927-819F-456D-B352-558A44FBE73E}" type="pres">
      <dgm:prSet presAssocID="{7D05DE5B-C170-4183-9336-514C2B1236A4}" presName="accentRepeatNode" presStyleLbl="solidFgAcc1" presStyleIdx="2" presStyleCnt="4"/>
      <dgm:spPr/>
    </dgm:pt>
    <dgm:pt modelId="{2F3F66CA-9FC5-48E0-914E-1826AB43AC8A}" type="pres">
      <dgm:prSet presAssocID="{0D3C9A8F-35D4-4096-9124-EB81C7257527}" presName="text_4" presStyleLbl="node1" presStyleIdx="3" presStyleCnt="4">
        <dgm:presLayoutVars>
          <dgm:bulletEnabled val="1"/>
        </dgm:presLayoutVars>
      </dgm:prSet>
      <dgm:spPr/>
    </dgm:pt>
    <dgm:pt modelId="{F5122CDE-4960-4D81-ABD9-3871C6B7EE60}" type="pres">
      <dgm:prSet presAssocID="{0D3C9A8F-35D4-4096-9124-EB81C7257527}" presName="accent_4" presStyleCnt="0"/>
      <dgm:spPr/>
    </dgm:pt>
    <dgm:pt modelId="{7F1BDE50-379D-474A-B7A5-2C56D48E24C3}" type="pres">
      <dgm:prSet presAssocID="{0D3C9A8F-35D4-4096-9124-EB81C7257527}" presName="accentRepeatNode" presStyleLbl="solidFgAcc1" presStyleIdx="3" presStyleCnt="4"/>
      <dgm:spPr/>
    </dgm:pt>
  </dgm:ptLst>
  <dgm:cxnLst>
    <dgm:cxn modelId="{9ECC0B01-390C-4D9D-B803-831F9ACE7C20}" srcId="{F711F78A-97DE-4622-8AF7-F2B727C00ECC}" destId="{89DFDC4F-4FD1-4CEC-B213-6741FCDF0EC8}" srcOrd="0" destOrd="0" parTransId="{5DA50221-1686-4E43-AC6A-1B1F402D28A9}" sibTransId="{E5DC4B6A-D413-4A05-A5D4-FB229568A4B9}"/>
    <dgm:cxn modelId="{E8E4E70D-425A-4814-A213-79154D4F3382}" srcId="{F711F78A-97DE-4622-8AF7-F2B727C00ECC}" destId="{0D3C9A8F-35D4-4096-9124-EB81C7257527}" srcOrd="3" destOrd="0" parTransId="{AE00D66B-3874-4CB4-AA52-3BA1EC48115C}" sibTransId="{C76ED92C-BFAA-463B-BEE6-D42B32661165}"/>
    <dgm:cxn modelId="{40EF4B0E-2FC2-4754-AE84-859A12364C85}" type="presOf" srcId="{7D05DE5B-C170-4183-9336-514C2B1236A4}" destId="{00DC43EC-1B14-4F9E-AE5E-E027DA38D6DF}" srcOrd="0" destOrd="0" presId="urn:microsoft.com/office/officeart/2008/layout/VerticalCurvedList"/>
    <dgm:cxn modelId="{B2203427-FE7F-4045-982F-0C50A969170D}" type="presOf" srcId="{E5DC4B6A-D413-4A05-A5D4-FB229568A4B9}" destId="{93148901-A56C-4F10-A36E-F268AD0C320E}" srcOrd="0" destOrd="0" presId="urn:microsoft.com/office/officeart/2008/layout/VerticalCurvedList"/>
    <dgm:cxn modelId="{A2EC0F91-55A5-46A9-A1DC-B23C8C5609B3}" type="presOf" srcId="{F711F78A-97DE-4622-8AF7-F2B727C00ECC}" destId="{2063B93D-913B-451E-878E-93E5F1E84046}" srcOrd="0" destOrd="0" presId="urn:microsoft.com/office/officeart/2008/layout/VerticalCurvedList"/>
    <dgm:cxn modelId="{D1837A93-81E3-4D1F-A96D-374439AE54CE}" srcId="{F711F78A-97DE-4622-8AF7-F2B727C00ECC}" destId="{7D05DE5B-C170-4183-9336-514C2B1236A4}" srcOrd="2" destOrd="0" parTransId="{5AEDEC65-8D80-436B-ABFA-E152D9141A50}" sibTransId="{64EE6B1A-7474-49D9-A1C3-7F33396ADD4C}"/>
    <dgm:cxn modelId="{951DCAC7-1216-4FDC-8983-1911E79F4CFD}" type="presOf" srcId="{89DFDC4F-4FD1-4CEC-B213-6741FCDF0EC8}" destId="{A5C7C974-0170-4C67-9F1A-4B4FD4FCCBFB}" srcOrd="0" destOrd="0" presId="urn:microsoft.com/office/officeart/2008/layout/VerticalCurvedList"/>
    <dgm:cxn modelId="{BE308ADA-CED4-4C24-A42B-8377DF82ADC8}" type="presOf" srcId="{4ADD470C-EDC3-4082-808A-E589C3BE8CBD}" destId="{69BA9F3F-32E5-4021-83D1-45D6F9E57E37}" srcOrd="0" destOrd="0" presId="urn:microsoft.com/office/officeart/2008/layout/VerticalCurvedList"/>
    <dgm:cxn modelId="{6DE72BE9-DEC2-43EB-93EC-851DE4B67A87}" srcId="{F711F78A-97DE-4622-8AF7-F2B727C00ECC}" destId="{4ADD470C-EDC3-4082-808A-E589C3BE8CBD}" srcOrd="1" destOrd="0" parTransId="{9B704B9A-31C6-41C4-9CE7-375DC4ADD8AD}" sibTransId="{FCFAD484-E743-4D45-B61B-BD170CD3B6CB}"/>
    <dgm:cxn modelId="{6E2097FC-7732-407C-8E04-735425E61459}" type="presOf" srcId="{0D3C9A8F-35D4-4096-9124-EB81C7257527}" destId="{2F3F66CA-9FC5-48E0-914E-1826AB43AC8A}" srcOrd="0" destOrd="0" presId="urn:microsoft.com/office/officeart/2008/layout/VerticalCurvedList"/>
    <dgm:cxn modelId="{52F2E784-3FE7-4BE3-9A46-C632EBFB5AAA}" type="presParOf" srcId="{2063B93D-913B-451E-878E-93E5F1E84046}" destId="{92A35BA2-9221-4FFC-8EE6-0F0C5B78F92D}" srcOrd="0" destOrd="0" presId="urn:microsoft.com/office/officeart/2008/layout/VerticalCurvedList"/>
    <dgm:cxn modelId="{7CFEE3E7-3EFF-4957-9977-EAC480F3BD1D}" type="presParOf" srcId="{92A35BA2-9221-4FFC-8EE6-0F0C5B78F92D}" destId="{D32E94A0-25E4-4E72-BEFA-B7A6E706B4F6}" srcOrd="0" destOrd="0" presId="urn:microsoft.com/office/officeart/2008/layout/VerticalCurvedList"/>
    <dgm:cxn modelId="{4ECB6114-351D-4881-8B11-9B15AE1FDBA9}" type="presParOf" srcId="{D32E94A0-25E4-4E72-BEFA-B7A6E706B4F6}" destId="{26297336-2E12-45E2-8B0A-42CAEBDABB4B}" srcOrd="0" destOrd="0" presId="urn:microsoft.com/office/officeart/2008/layout/VerticalCurvedList"/>
    <dgm:cxn modelId="{2FDBE279-C39A-43D5-B581-A7D122F8A417}" type="presParOf" srcId="{D32E94A0-25E4-4E72-BEFA-B7A6E706B4F6}" destId="{93148901-A56C-4F10-A36E-F268AD0C320E}" srcOrd="1" destOrd="0" presId="urn:microsoft.com/office/officeart/2008/layout/VerticalCurvedList"/>
    <dgm:cxn modelId="{2658338D-9F66-43DC-8299-3525C897E7C4}" type="presParOf" srcId="{D32E94A0-25E4-4E72-BEFA-B7A6E706B4F6}" destId="{26D24C46-0BAA-45FF-930C-D8185FAACC20}" srcOrd="2" destOrd="0" presId="urn:microsoft.com/office/officeart/2008/layout/VerticalCurvedList"/>
    <dgm:cxn modelId="{72DE1E8F-EEEB-4B6C-873F-7F98CC18645C}" type="presParOf" srcId="{D32E94A0-25E4-4E72-BEFA-B7A6E706B4F6}" destId="{5CC2079E-C538-41BD-98FF-06B99DBCC517}" srcOrd="3" destOrd="0" presId="urn:microsoft.com/office/officeart/2008/layout/VerticalCurvedList"/>
    <dgm:cxn modelId="{DB375FAE-BD12-41C6-82B8-504444F38D8B}" type="presParOf" srcId="{92A35BA2-9221-4FFC-8EE6-0F0C5B78F92D}" destId="{A5C7C974-0170-4C67-9F1A-4B4FD4FCCBFB}" srcOrd="1" destOrd="0" presId="urn:microsoft.com/office/officeart/2008/layout/VerticalCurvedList"/>
    <dgm:cxn modelId="{53C45366-A122-4E86-8945-2846A764C0A6}" type="presParOf" srcId="{92A35BA2-9221-4FFC-8EE6-0F0C5B78F92D}" destId="{3231BBF6-76BC-490B-AA69-EBC129D461AA}" srcOrd="2" destOrd="0" presId="urn:microsoft.com/office/officeart/2008/layout/VerticalCurvedList"/>
    <dgm:cxn modelId="{F75753B3-2D36-4C46-A2C3-66896517C6F9}" type="presParOf" srcId="{3231BBF6-76BC-490B-AA69-EBC129D461AA}" destId="{F37511B3-CBC1-4EA1-95F8-944909BE8575}" srcOrd="0" destOrd="0" presId="urn:microsoft.com/office/officeart/2008/layout/VerticalCurvedList"/>
    <dgm:cxn modelId="{9C051599-8330-4183-BFC8-3BD17E07D1B6}" type="presParOf" srcId="{92A35BA2-9221-4FFC-8EE6-0F0C5B78F92D}" destId="{69BA9F3F-32E5-4021-83D1-45D6F9E57E37}" srcOrd="3" destOrd="0" presId="urn:microsoft.com/office/officeart/2008/layout/VerticalCurvedList"/>
    <dgm:cxn modelId="{AF3A615E-147F-4A08-880D-260AFC2C37C1}" type="presParOf" srcId="{92A35BA2-9221-4FFC-8EE6-0F0C5B78F92D}" destId="{6400F195-B547-48EA-B8D2-C03EB9C3E372}" srcOrd="4" destOrd="0" presId="urn:microsoft.com/office/officeart/2008/layout/VerticalCurvedList"/>
    <dgm:cxn modelId="{0CCD9459-8379-4FDF-871B-75AA2B33322E}" type="presParOf" srcId="{6400F195-B547-48EA-B8D2-C03EB9C3E372}" destId="{DFCF9D6A-7D71-41C0-A692-45F59F86153E}" srcOrd="0" destOrd="0" presId="urn:microsoft.com/office/officeart/2008/layout/VerticalCurvedList"/>
    <dgm:cxn modelId="{19ABDD40-F2DC-4BCF-A567-874F74B28E73}" type="presParOf" srcId="{92A35BA2-9221-4FFC-8EE6-0F0C5B78F92D}" destId="{00DC43EC-1B14-4F9E-AE5E-E027DA38D6DF}" srcOrd="5" destOrd="0" presId="urn:microsoft.com/office/officeart/2008/layout/VerticalCurvedList"/>
    <dgm:cxn modelId="{DACA5FD5-E85F-4274-A79A-E5DFB0D9610F}" type="presParOf" srcId="{92A35BA2-9221-4FFC-8EE6-0F0C5B78F92D}" destId="{4C4DE6CF-819B-4894-8B75-966A19CBE9FD}" srcOrd="6" destOrd="0" presId="urn:microsoft.com/office/officeart/2008/layout/VerticalCurvedList"/>
    <dgm:cxn modelId="{C81C375F-51C6-43D6-BA9F-8A9F2BAA834E}" type="presParOf" srcId="{4C4DE6CF-819B-4894-8B75-966A19CBE9FD}" destId="{8A2D3927-819F-456D-B352-558A44FBE73E}" srcOrd="0" destOrd="0" presId="urn:microsoft.com/office/officeart/2008/layout/VerticalCurvedList"/>
    <dgm:cxn modelId="{D70871D7-C47D-4BEB-9E18-743EAD937DD3}" type="presParOf" srcId="{92A35BA2-9221-4FFC-8EE6-0F0C5B78F92D}" destId="{2F3F66CA-9FC5-48E0-914E-1826AB43AC8A}" srcOrd="7" destOrd="0" presId="urn:microsoft.com/office/officeart/2008/layout/VerticalCurvedList"/>
    <dgm:cxn modelId="{10BFFCB3-E0D7-4481-A0CC-58F7AAABAFA3}" type="presParOf" srcId="{92A35BA2-9221-4FFC-8EE6-0F0C5B78F92D}" destId="{F5122CDE-4960-4D81-ABD9-3871C6B7EE60}" srcOrd="8" destOrd="0" presId="urn:microsoft.com/office/officeart/2008/layout/VerticalCurvedList"/>
    <dgm:cxn modelId="{9011AEFC-5074-4682-B712-146C7116AC6B}" type="presParOf" srcId="{F5122CDE-4960-4D81-ABD9-3871C6B7EE60}" destId="{7F1BDE50-379D-474A-B7A5-2C56D48E24C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D78703-33B5-4338-8BC8-8E049C8ED0F2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1A2C19CE-5046-418B-AA1A-3667D767DC44}">
      <dgm:prSet phldrT="[Texto]" custT="1"/>
      <dgm:spPr/>
      <dgm:t>
        <a:bodyPr/>
        <a:lstStyle/>
        <a:p>
          <a:r>
            <a:rPr lang="en-GB" sz="2200" noProof="0" dirty="0"/>
            <a:t>Validation policy</a:t>
          </a:r>
        </a:p>
      </dgm:t>
    </dgm:pt>
    <dgm:pt modelId="{EFC5EE71-ADDF-4DFC-A761-E2D29ED65244}" type="parTrans" cxnId="{BBF73B51-89AA-491B-85E5-D696BCB34B55}">
      <dgm:prSet/>
      <dgm:spPr/>
      <dgm:t>
        <a:bodyPr/>
        <a:lstStyle/>
        <a:p>
          <a:endParaRPr lang="en-GB" sz="2200" noProof="0" dirty="0"/>
        </a:p>
      </dgm:t>
    </dgm:pt>
    <dgm:pt modelId="{05B6DD35-9781-4B7F-B309-A2EA781C277E}" type="sibTrans" cxnId="{BBF73B51-89AA-491B-85E5-D696BCB34B55}">
      <dgm:prSet/>
      <dgm:spPr/>
      <dgm:t>
        <a:bodyPr/>
        <a:lstStyle/>
        <a:p>
          <a:endParaRPr lang="en-GB" sz="2200" noProof="0" dirty="0"/>
        </a:p>
      </dgm:t>
    </dgm:pt>
    <dgm:pt modelId="{3C29B67D-A1F5-4955-BAC4-45F134CEB124}">
      <dgm:prSet phldrT="[Texto]" custT="1"/>
      <dgm:spPr/>
      <dgm:t>
        <a:bodyPr/>
        <a:lstStyle/>
        <a:p>
          <a:r>
            <a:rPr lang="en-GB" sz="2200" noProof="0" dirty="0"/>
            <a:t>Organizational structure of validation activities</a:t>
          </a:r>
        </a:p>
      </dgm:t>
    </dgm:pt>
    <dgm:pt modelId="{FD275113-794F-4AF3-81A9-1AD55AA1DB2D}" type="parTrans" cxnId="{CFB98D39-0E83-48D1-98EF-FC8E450A8921}">
      <dgm:prSet/>
      <dgm:spPr/>
      <dgm:t>
        <a:bodyPr/>
        <a:lstStyle/>
        <a:p>
          <a:endParaRPr lang="en-GB" sz="2200" noProof="0" dirty="0"/>
        </a:p>
      </dgm:t>
    </dgm:pt>
    <dgm:pt modelId="{2D236C18-0BDF-4444-ABE2-C91CD3804B4F}" type="sibTrans" cxnId="{CFB98D39-0E83-48D1-98EF-FC8E450A8921}">
      <dgm:prSet/>
      <dgm:spPr/>
      <dgm:t>
        <a:bodyPr/>
        <a:lstStyle/>
        <a:p>
          <a:endParaRPr lang="en-GB" sz="2200" noProof="0" dirty="0"/>
        </a:p>
      </dgm:t>
    </dgm:pt>
    <dgm:pt modelId="{EEC47F6A-8D3D-41D0-9D30-A98EAD891869}">
      <dgm:prSet phldrT="[Texto]" custT="1"/>
      <dgm:spPr/>
      <dgm:t>
        <a:bodyPr/>
        <a:lstStyle/>
        <a:p>
          <a:r>
            <a:rPr lang="en-GB" sz="2200" noProof="0" dirty="0"/>
            <a:t>Summary of facilities, systems, equipment and processes to be validated</a:t>
          </a:r>
        </a:p>
      </dgm:t>
    </dgm:pt>
    <dgm:pt modelId="{78EC93F6-E677-4693-BD43-1E5582AD5047}" type="parTrans" cxnId="{4C04D9DC-8F19-49AB-AB1F-6FAFF8E976B6}">
      <dgm:prSet/>
      <dgm:spPr/>
      <dgm:t>
        <a:bodyPr/>
        <a:lstStyle/>
        <a:p>
          <a:endParaRPr lang="en-GB" sz="2200" noProof="0" dirty="0"/>
        </a:p>
      </dgm:t>
    </dgm:pt>
    <dgm:pt modelId="{305C0B6E-A0CB-426D-BF1A-FA089E79602D}" type="sibTrans" cxnId="{4C04D9DC-8F19-49AB-AB1F-6FAFF8E976B6}">
      <dgm:prSet/>
      <dgm:spPr/>
      <dgm:t>
        <a:bodyPr/>
        <a:lstStyle/>
        <a:p>
          <a:endParaRPr lang="en-GB" sz="2200" noProof="0" dirty="0"/>
        </a:p>
      </dgm:t>
    </dgm:pt>
    <dgm:pt modelId="{F2B6BCC8-A77C-45C7-81CB-623C022E5289}">
      <dgm:prSet phldrT="[Texto]" custT="1"/>
      <dgm:spPr/>
      <dgm:t>
        <a:bodyPr/>
        <a:lstStyle/>
        <a:p>
          <a:r>
            <a:rPr lang="en-GB" sz="2200" noProof="0" dirty="0"/>
            <a:t>Documentation format</a:t>
          </a:r>
        </a:p>
      </dgm:t>
    </dgm:pt>
    <dgm:pt modelId="{486EC4CB-7D4E-4E72-91E8-D63791421280}" type="parTrans" cxnId="{832A29F9-A778-49B1-854A-05B7BB2A6F4B}">
      <dgm:prSet/>
      <dgm:spPr/>
      <dgm:t>
        <a:bodyPr/>
        <a:lstStyle/>
        <a:p>
          <a:endParaRPr lang="en-GB" sz="2200" noProof="0" dirty="0"/>
        </a:p>
      </dgm:t>
    </dgm:pt>
    <dgm:pt modelId="{D940D38E-17D5-4E8F-A7C2-AEC5007842CD}" type="sibTrans" cxnId="{832A29F9-A778-49B1-854A-05B7BB2A6F4B}">
      <dgm:prSet/>
      <dgm:spPr/>
      <dgm:t>
        <a:bodyPr/>
        <a:lstStyle/>
        <a:p>
          <a:endParaRPr lang="en-GB" sz="2200" noProof="0" dirty="0"/>
        </a:p>
      </dgm:t>
    </dgm:pt>
    <dgm:pt modelId="{78C44C47-CB1C-4B02-953A-7BA095FAF51C}">
      <dgm:prSet custT="1"/>
      <dgm:spPr/>
      <dgm:t>
        <a:bodyPr/>
        <a:lstStyle/>
        <a:p>
          <a:r>
            <a:rPr lang="en-GB" sz="2200" noProof="0" dirty="0"/>
            <a:t>Planning and scheduling</a:t>
          </a:r>
        </a:p>
      </dgm:t>
    </dgm:pt>
    <dgm:pt modelId="{CFFC2369-642B-4941-8FC2-E841DF17594A}" type="parTrans" cxnId="{4592BCBE-049B-4680-A8DE-AF3320EEA9CA}">
      <dgm:prSet/>
      <dgm:spPr/>
      <dgm:t>
        <a:bodyPr/>
        <a:lstStyle/>
        <a:p>
          <a:endParaRPr lang="en-GB" sz="2200" noProof="0" dirty="0"/>
        </a:p>
      </dgm:t>
    </dgm:pt>
    <dgm:pt modelId="{E06760CC-815A-4B78-8147-46C083FB4567}" type="sibTrans" cxnId="{4592BCBE-049B-4680-A8DE-AF3320EEA9CA}">
      <dgm:prSet/>
      <dgm:spPr/>
      <dgm:t>
        <a:bodyPr/>
        <a:lstStyle/>
        <a:p>
          <a:endParaRPr lang="en-GB" sz="2200" noProof="0" dirty="0"/>
        </a:p>
      </dgm:t>
    </dgm:pt>
    <dgm:pt modelId="{A24A1217-38B2-4A29-880C-EBFD4ED0C4F5}">
      <dgm:prSet custT="1"/>
      <dgm:spPr/>
      <dgm:t>
        <a:bodyPr/>
        <a:lstStyle/>
        <a:p>
          <a:r>
            <a:rPr lang="en-GB" sz="2200" noProof="0" dirty="0"/>
            <a:t>Change control</a:t>
          </a:r>
        </a:p>
      </dgm:t>
    </dgm:pt>
    <dgm:pt modelId="{4189BA3F-327D-432B-80D6-67D0B2C97385}" type="parTrans" cxnId="{D9CFA06F-7FA0-42A4-8A38-C9ED1DADEA96}">
      <dgm:prSet/>
      <dgm:spPr/>
      <dgm:t>
        <a:bodyPr/>
        <a:lstStyle/>
        <a:p>
          <a:endParaRPr lang="en-GB" sz="2200" noProof="0" dirty="0"/>
        </a:p>
      </dgm:t>
    </dgm:pt>
    <dgm:pt modelId="{9DA37EC2-E9FA-489E-B103-24AB00DB9576}" type="sibTrans" cxnId="{D9CFA06F-7FA0-42A4-8A38-C9ED1DADEA96}">
      <dgm:prSet/>
      <dgm:spPr/>
      <dgm:t>
        <a:bodyPr/>
        <a:lstStyle/>
        <a:p>
          <a:endParaRPr lang="en-GB" sz="2200" noProof="0" dirty="0"/>
        </a:p>
      </dgm:t>
    </dgm:pt>
    <dgm:pt modelId="{7B23B97D-7F04-40A1-938E-4AA9B4E7E1EC}">
      <dgm:prSet custT="1"/>
      <dgm:spPr/>
      <dgm:t>
        <a:bodyPr/>
        <a:lstStyle/>
        <a:p>
          <a:r>
            <a:rPr lang="en-GB" sz="2200" noProof="0" dirty="0"/>
            <a:t>Reference to existing documents</a:t>
          </a:r>
        </a:p>
      </dgm:t>
    </dgm:pt>
    <dgm:pt modelId="{021A1031-8252-407D-B7F1-00B9D5254A01}" type="parTrans" cxnId="{2D4EDF9E-CCF0-4AA7-A98D-6AE6DD3DC8DB}">
      <dgm:prSet/>
      <dgm:spPr/>
      <dgm:t>
        <a:bodyPr/>
        <a:lstStyle/>
        <a:p>
          <a:endParaRPr lang="en-GB" sz="2200" noProof="0" dirty="0"/>
        </a:p>
      </dgm:t>
    </dgm:pt>
    <dgm:pt modelId="{127EFB83-B3F5-479E-AE93-CADC34BE39AF}" type="sibTrans" cxnId="{2D4EDF9E-CCF0-4AA7-A98D-6AE6DD3DC8DB}">
      <dgm:prSet/>
      <dgm:spPr/>
      <dgm:t>
        <a:bodyPr/>
        <a:lstStyle/>
        <a:p>
          <a:endParaRPr lang="en-GB" sz="2200" noProof="0" dirty="0"/>
        </a:p>
      </dgm:t>
    </dgm:pt>
    <dgm:pt modelId="{771687E1-A598-426A-B8DB-33807701D94B}" type="pres">
      <dgm:prSet presAssocID="{7AD78703-33B5-4338-8BC8-8E049C8ED0F2}" presName="compositeShape" presStyleCnt="0">
        <dgm:presLayoutVars>
          <dgm:chMax val="7"/>
          <dgm:dir/>
          <dgm:resizeHandles val="exact"/>
        </dgm:presLayoutVars>
      </dgm:prSet>
      <dgm:spPr/>
    </dgm:pt>
    <dgm:pt modelId="{770A4F8F-85E8-4C91-A38E-C4E7EB38E5AF}" type="pres">
      <dgm:prSet presAssocID="{1A2C19CE-5046-418B-AA1A-3667D767DC44}" presName="circ1" presStyleLbl="vennNode1" presStyleIdx="0" presStyleCnt="7"/>
      <dgm:spPr/>
    </dgm:pt>
    <dgm:pt modelId="{EB26B4C2-2270-49D9-AA1B-6EAD00D31CB1}" type="pres">
      <dgm:prSet presAssocID="{1A2C19CE-5046-418B-AA1A-3667D767DC44}" presName="circ1Tx" presStyleLbl="revTx" presStyleIdx="0" presStyleCnt="0" custLinFactNeighborX="-1854" custLinFactNeighborY="30022">
        <dgm:presLayoutVars>
          <dgm:chMax val="0"/>
          <dgm:chPref val="0"/>
          <dgm:bulletEnabled val="1"/>
        </dgm:presLayoutVars>
      </dgm:prSet>
      <dgm:spPr/>
    </dgm:pt>
    <dgm:pt modelId="{7861D655-EE8C-4371-9640-3D494E30E31B}" type="pres">
      <dgm:prSet presAssocID="{3C29B67D-A1F5-4955-BAC4-45F134CEB124}" presName="circ2" presStyleLbl="vennNode1" presStyleIdx="1" presStyleCnt="7"/>
      <dgm:spPr/>
    </dgm:pt>
    <dgm:pt modelId="{AB9F5A38-6C9A-41A9-A166-2D651B1126A3}" type="pres">
      <dgm:prSet presAssocID="{3C29B67D-A1F5-4955-BAC4-45F134CEB124}" presName="circ2Tx" presStyleLbl="revTx" presStyleIdx="0" presStyleCnt="0" custLinFactNeighborX="-11111">
        <dgm:presLayoutVars>
          <dgm:chMax val="0"/>
          <dgm:chPref val="0"/>
          <dgm:bulletEnabled val="1"/>
        </dgm:presLayoutVars>
      </dgm:prSet>
      <dgm:spPr/>
    </dgm:pt>
    <dgm:pt modelId="{770AAFE1-98E5-416A-A744-1544D53024E2}" type="pres">
      <dgm:prSet presAssocID="{EEC47F6A-8D3D-41D0-9D30-A98EAD891869}" presName="circ3" presStyleLbl="vennNode1" presStyleIdx="2" presStyleCnt="7"/>
      <dgm:spPr/>
    </dgm:pt>
    <dgm:pt modelId="{0F8483EB-B21F-4914-8F05-433BDC113D01}" type="pres">
      <dgm:prSet presAssocID="{EEC47F6A-8D3D-41D0-9D30-A98EAD891869}" presName="circ3Tx" presStyleLbl="revTx" presStyleIdx="0" presStyleCnt="0" custLinFactNeighborX="-7997" custLinFactNeighborY="-2457">
        <dgm:presLayoutVars>
          <dgm:chMax val="0"/>
          <dgm:chPref val="0"/>
          <dgm:bulletEnabled val="1"/>
        </dgm:presLayoutVars>
      </dgm:prSet>
      <dgm:spPr/>
    </dgm:pt>
    <dgm:pt modelId="{D532B3F6-2048-478D-B196-E1AF9F3C2C2B}" type="pres">
      <dgm:prSet presAssocID="{F2B6BCC8-A77C-45C7-81CB-623C022E5289}" presName="circ4" presStyleLbl="vennNode1" presStyleIdx="3" presStyleCnt="7"/>
      <dgm:spPr/>
    </dgm:pt>
    <dgm:pt modelId="{2988C026-F203-4E1E-9AC4-AF6991AD1DD2}" type="pres">
      <dgm:prSet presAssocID="{F2B6BCC8-A77C-45C7-81CB-623C022E5289}" presName="circ4Tx" presStyleLbl="revTx" presStyleIdx="0" presStyleCnt="0" custLinFactNeighborY="-16112">
        <dgm:presLayoutVars>
          <dgm:chMax val="0"/>
          <dgm:chPref val="0"/>
          <dgm:bulletEnabled val="1"/>
        </dgm:presLayoutVars>
      </dgm:prSet>
      <dgm:spPr/>
    </dgm:pt>
    <dgm:pt modelId="{7C4686F1-4088-49FF-8C16-6A30E8557FE6}" type="pres">
      <dgm:prSet presAssocID="{78C44C47-CB1C-4B02-953A-7BA095FAF51C}" presName="circ5" presStyleLbl="vennNode1" presStyleIdx="4" presStyleCnt="7"/>
      <dgm:spPr/>
    </dgm:pt>
    <dgm:pt modelId="{BC8CB94C-7498-409E-9176-5A4A7076A4B5}" type="pres">
      <dgm:prSet presAssocID="{78C44C47-CB1C-4B02-953A-7BA095FAF51C}" presName="circ5Tx" presStyleLbl="revTx" presStyleIdx="0" presStyleCnt="0" custLinFactNeighborX="11088" custLinFactNeighborY="-19333">
        <dgm:presLayoutVars>
          <dgm:chMax val="0"/>
          <dgm:chPref val="0"/>
          <dgm:bulletEnabled val="1"/>
        </dgm:presLayoutVars>
      </dgm:prSet>
      <dgm:spPr/>
    </dgm:pt>
    <dgm:pt modelId="{74C4B00F-DBCB-41C4-9169-6407AE93CC58}" type="pres">
      <dgm:prSet presAssocID="{A24A1217-38B2-4A29-880C-EBFD4ED0C4F5}" presName="circ6" presStyleLbl="vennNode1" presStyleIdx="5" presStyleCnt="7"/>
      <dgm:spPr/>
    </dgm:pt>
    <dgm:pt modelId="{A6812E82-66D6-4CC8-9B53-6C7A336181E9}" type="pres">
      <dgm:prSet presAssocID="{A24A1217-38B2-4A29-880C-EBFD4ED0C4F5}" presName="circ6Tx" presStyleLbl="revTx" presStyleIdx="0" presStyleCnt="0" custLinFactNeighborX="15994" custLinFactNeighborY="-992">
        <dgm:presLayoutVars>
          <dgm:chMax val="0"/>
          <dgm:chPref val="0"/>
          <dgm:bulletEnabled val="1"/>
        </dgm:presLayoutVars>
      </dgm:prSet>
      <dgm:spPr/>
    </dgm:pt>
    <dgm:pt modelId="{C5757F2C-F975-4CCE-9D2B-4AD83A5A2DF4}" type="pres">
      <dgm:prSet presAssocID="{7B23B97D-7F04-40A1-938E-4AA9B4E7E1EC}" presName="circ7" presStyleLbl="vennNode1" presStyleIdx="6" presStyleCnt="7"/>
      <dgm:spPr/>
    </dgm:pt>
    <dgm:pt modelId="{BD3763C2-2646-4D87-AE97-FA52F556F1C1}" type="pres">
      <dgm:prSet presAssocID="{7B23B97D-7F04-40A1-938E-4AA9B4E7E1EC}" presName="circ7Tx" presStyleLbl="revTx" presStyleIdx="0" presStyleCnt="0" custLinFactNeighborX="14379" custLinFactNeighborY="6298">
        <dgm:presLayoutVars>
          <dgm:chMax val="0"/>
          <dgm:chPref val="0"/>
          <dgm:bulletEnabled val="1"/>
        </dgm:presLayoutVars>
      </dgm:prSet>
      <dgm:spPr/>
    </dgm:pt>
  </dgm:ptLst>
  <dgm:cxnLst>
    <dgm:cxn modelId="{CFB98D39-0E83-48D1-98EF-FC8E450A8921}" srcId="{7AD78703-33B5-4338-8BC8-8E049C8ED0F2}" destId="{3C29B67D-A1F5-4955-BAC4-45F134CEB124}" srcOrd="1" destOrd="0" parTransId="{FD275113-794F-4AF3-81A9-1AD55AA1DB2D}" sibTransId="{2D236C18-0BDF-4444-ABE2-C91CD3804B4F}"/>
    <dgm:cxn modelId="{20C2424C-EB63-4073-8794-DFCFA5337FAE}" type="presOf" srcId="{1A2C19CE-5046-418B-AA1A-3667D767DC44}" destId="{EB26B4C2-2270-49D9-AA1B-6EAD00D31CB1}" srcOrd="0" destOrd="0" presId="urn:microsoft.com/office/officeart/2005/8/layout/venn1"/>
    <dgm:cxn modelId="{D9CFA06F-7FA0-42A4-8A38-C9ED1DADEA96}" srcId="{7AD78703-33B5-4338-8BC8-8E049C8ED0F2}" destId="{A24A1217-38B2-4A29-880C-EBFD4ED0C4F5}" srcOrd="5" destOrd="0" parTransId="{4189BA3F-327D-432B-80D6-67D0B2C97385}" sibTransId="{9DA37EC2-E9FA-489E-B103-24AB00DB9576}"/>
    <dgm:cxn modelId="{BBF73B51-89AA-491B-85E5-D696BCB34B55}" srcId="{7AD78703-33B5-4338-8BC8-8E049C8ED0F2}" destId="{1A2C19CE-5046-418B-AA1A-3667D767DC44}" srcOrd="0" destOrd="0" parTransId="{EFC5EE71-ADDF-4DFC-A761-E2D29ED65244}" sibTransId="{05B6DD35-9781-4B7F-B309-A2EA781C277E}"/>
    <dgm:cxn modelId="{B6FD8E86-EA7C-4711-B2FC-FCA0D44739A1}" type="presOf" srcId="{A24A1217-38B2-4A29-880C-EBFD4ED0C4F5}" destId="{A6812E82-66D6-4CC8-9B53-6C7A336181E9}" srcOrd="0" destOrd="0" presId="urn:microsoft.com/office/officeart/2005/8/layout/venn1"/>
    <dgm:cxn modelId="{0FF53B8A-E811-4DCC-839B-4115AA32C699}" type="presOf" srcId="{7B23B97D-7F04-40A1-938E-4AA9B4E7E1EC}" destId="{BD3763C2-2646-4D87-AE97-FA52F556F1C1}" srcOrd="0" destOrd="0" presId="urn:microsoft.com/office/officeart/2005/8/layout/venn1"/>
    <dgm:cxn modelId="{2D4EDF9E-CCF0-4AA7-A98D-6AE6DD3DC8DB}" srcId="{7AD78703-33B5-4338-8BC8-8E049C8ED0F2}" destId="{7B23B97D-7F04-40A1-938E-4AA9B4E7E1EC}" srcOrd="6" destOrd="0" parTransId="{021A1031-8252-407D-B7F1-00B9D5254A01}" sibTransId="{127EFB83-B3F5-479E-AE93-CADC34BE39AF}"/>
    <dgm:cxn modelId="{555855B4-C3BF-41AD-B44F-083BEFE546D8}" type="presOf" srcId="{EEC47F6A-8D3D-41D0-9D30-A98EAD891869}" destId="{0F8483EB-B21F-4914-8F05-433BDC113D01}" srcOrd="0" destOrd="0" presId="urn:microsoft.com/office/officeart/2005/8/layout/venn1"/>
    <dgm:cxn modelId="{E33AB5BA-6BED-440C-B95F-CF278F1C30C7}" type="presOf" srcId="{3C29B67D-A1F5-4955-BAC4-45F134CEB124}" destId="{AB9F5A38-6C9A-41A9-A166-2D651B1126A3}" srcOrd="0" destOrd="0" presId="urn:microsoft.com/office/officeart/2005/8/layout/venn1"/>
    <dgm:cxn modelId="{4592BCBE-049B-4680-A8DE-AF3320EEA9CA}" srcId="{7AD78703-33B5-4338-8BC8-8E049C8ED0F2}" destId="{78C44C47-CB1C-4B02-953A-7BA095FAF51C}" srcOrd="4" destOrd="0" parTransId="{CFFC2369-642B-4941-8FC2-E841DF17594A}" sibTransId="{E06760CC-815A-4B78-8147-46C083FB4567}"/>
    <dgm:cxn modelId="{A06FFFC4-F881-4054-A7C6-F9E3C4CDDD96}" type="presOf" srcId="{78C44C47-CB1C-4B02-953A-7BA095FAF51C}" destId="{BC8CB94C-7498-409E-9176-5A4A7076A4B5}" srcOrd="0" destOrd="0" presId="urn:microsoft.com/office/officeart/2005/8/layout/venn1"/>
    <dgm:cxn modelId="{3B6742C9-46AE-4C7E-9F23-CF28B78BD750}" type="presOf" srcId="{F2B6BCC8-A77C-45C7-81CB-623C022E5289}" destId="{2988C026-F203-4E1E-9AC4-AF6991AD1DD2}" srcOrd="0" destOrd="0" presId="urn:microsoft.com/office/officeart/2005/8/layout/venn1"/>
    <dgm:cxn modelId="{4C04D9DC-8F19-49AB-AB1F-6FAFF8E976B6}" srcId="{7AD78703-33B5-4338-8BC8-8E049C8ED0F2}" destId="{EEC47F6A-8D3D-41D0-9D30-A98EAD891869}" srcOrd="2" destOrd="0" parTransId="{78EC93F6-E677-4693-BD43-1E5582AD5047}" sibTransId="{305C0B6E-A0CB-426D-BF1A-FA089E79602D}"/>
    <dgm:cxn modelId="{B17A54EA-DA29-4B1E-8519-77C847CB0A46}" type="presOf" srcId="{7AD78703-33B5-4338-8BC8-8E049C8ED0F2}" destId="{771687E1-A598-426A-B8DB-33807701D94B}" srcOrd="0" destOrd="0" presId="urn:microsoft.com/office/officeart/2005/8/layout/venn1"/>
    <dgm:cxn modelId="{832A29F9-A778-49B1-854A-05B7BB2A6F4B}" srcId="{7AD78703-33B5-4338-8BC8-8E049C8ED0F2}" destId="{F2B6BCC8-A77C-45C7-81CB-623C022E5289}" srcOrd="3" destOrd="0" parTransId="{486EC4CB-7D4E-4E72-91E8-D63791421280}" sibTransId="{D940D38E-17D5-4E8F-A7C2-AEC5007842CD}"/>
    <dgm:cxn modelId="{234F7B8A-58CD-430D-A897-82BDC2837031}" type="presParOf" srcId="{771687E1-A598-426A-B8DB-33807701D94B}" destId="{770A4F8F-85E8-4C91-A38E-C4E7EB38E5AF}" srcOrd="0" destOrd="0" presId="urn:microsoft.com/office/officeart/2005/8/layout/venn1"/>
    <dgm:cxn modelId="{3231C6E7-2934-4CA1-B55A-CA8CF7CA6D9A}" type="presParOf" srcId="{771687E1-A598-426A-B8DB-33807701D94B}" destId="{EB26B4C2-2270-49D9-AA1B-6EAD00D31CB1}" srcOrd="1" destOrd="0" presId="urn:microsoft.com/office/officeart/2005/8/layout/venn1"/>
    <dgm:cxn modelId="{E8CBDEDE-7D6C-41C1-B125-A85C9FDF6E36}" type="presParOf" srcId="{771687E1-A598-426A-B8DB-33807701D94B}" destId="{7861D655-EE8C-4371-9640-3D494E30E31B}" srcOrd="2" destOrd="0" presId="urn:microsoft.com/office/officeart/2005/8/layout/venn1"/>
    <dgm:cxn modelId="{32055C8C-F018-4BAF-8AD2-DCC715BC2E5D}" type="presParOf" srcId="{771687E1-A598-426A-B8DB-33807701D94B}" destId="{AB9F5A38-6C9A-41A9-A166-2D651B1126A3}" srcOrd="3" destOrd="0" presId="urn:microsoft.com/office/officeart/2005/8/layout/venn1"/>
    <dgm:cxn modelId="{4259F8A2-5658-4616-A8D6-1E0104522328}" type="presParOf" srcId="{771687E1-A598-426A-B8DB-33807701D94B}" destId="{770AAFE1-98E5-416A-A744-1544D53024E2}" srcOrd="4" destOrd="0" presId="urn:microsoft.com/office/officeart/2005/8/layout/venn1"/>
    <dgm:cxn modelId="{0E2FD026-18E8-4129-9653-9B451BF9B1ED}" type="presParOf" srcId="{771687E1-A598-426A-B8DB-33807701D94B}" destId="{0F8483EB-B21F-4914-8F05-433BDC113D01}" srcOrd="5" destOrd="0" presId="urn:microsoft.com/office/officeart/2005/8/layout/venn1"/>
    <dgm:cxn modelId="{FE265E53-7DDA-4568-B44D-1F25FEA5D016}" type="presParOf" srcId="{771687E1-A598-426A-B8DB-33807701D94B}" destId="{D532B3F6-2048-478D-B196-E1AF9F3C2C2B}" srcOrd="6" destOrd="0" presId="urn:microsoft.com/office/officeart/2005/8/layout/venn1"/>
    <dgm:cxn modelId="{2604DB7D-17AD-40C2-BEBD-70D92F63F302}" type="presParOf" srcId="{771687E1-A598-426A-B8DB-33807701D94B}" destId="{2988C026-F203-4E1E-9AC4-AF6991AD1DD2}" srcOrd="7" destOrd="0" presId="urn:microsoft.com/office/officeart/2005/8/layout/venn1"/>
    <dgm:cxn modelId="{7FBB35BE-74AF-495A-B2C0-2624A083B2FB}" type="presParOf" srcId="{771687E1-A598-426A-B8DB-33807701D94B}" destId="{7C4686F1-4088-49FF-8C16-6A30E8557FE6}" srcOrd="8" destOrd="0" presId="urn:microsoft.com/office/officeart/2005/8/layout/venn1"/>
    <dgm:cxn modelId="{4808EA3A-1601-4379-9166-89C002968A22}" type="presParOf" srcId="{771687E1-A598-426A-B8DB-33807701D94B}" destId="{BC8CB94C-7498-409E-9176-5A4A7076A4B5}" srcOrd="9" destOrd="0" presId="urn:microsoft.com/office/officeart/2005/8/layout/venn1"/>
    <dgm:cxn modelId="{AF729B8D-5A1E-4B1B-AD3D-B0929E6BCCEF}" type="presParOf" srcId="{771687E1-A598-426A-B8DB-33807701D94B}" destId="{74C4B00F-DBCB-41C4-9169-6407AE93CC58}" srcOrd="10" destOrd="0" presId="urn:microsoft.com/office/officeart/2005/8/layout/venn1"/>
    <dgm:cxn modelId="{65F04F9D-1F64-4241-8AAD-931520609072}" type="presParOf" srcId="{771687E1-A598-426A-B8DB-33807701D94B}" destId="{A6812E82-66D6-4CC8-9B53-6C7A336181E9}" srcOrd="11" destOrd="0" presId="urn:microsoft.com/office/officeart/2005/8/layout/venn1"/>
    <dgm:cxn modelId="{97B22CFD-E5D7-4A68-BBEF-EEF188EC0C5B}" type="presParOf" srcId="{771687E1-A598-426A-B8DB-33807701D94B}" destId="{C5757F2C-F975-4CCE-9D2B-4AD83A5A2DF4}" srcOrd="12" destOrd="0" presId="urn:microsoft.com/office/officeart/2005/8/layout/venn1"/>
    <dgm:cxn modelId="{51E022C4-95A2-4FBC-A978-B9951F04C2D3}" type="presParOf" srcId="{771687E1-A598-426A-B8DB-33807701D94B}" destId="{BD3763C2-2646-4D87-AE97-FA52F556F1C1}" srcOrd="13" destOrd="0" presId="urn:microsoft.com/office/officeart/2005/8/layout/venn1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EBA10E-16A8-4020-B4E0-79545E392ADE}" type="doc">
      <dgm:prSet loTypeId="urn:microsoft.com/office/officeart/2005/8/layout/arrow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57F69210-69FD-42D6-B296-2D422037DB60}">
      <dgm:prSet phldrT="[Texto]" custT="1"/>
      <dgm:spPr/>
      <dgm:t>
        <a:bodyPr/>
        <a:lstStyle/>
        <a:p>
          <a:r>
            <a:rPr lang="es-ES" sz="2000" dirty="0">
              <a:latin typeface="+mn-lt"/>
            </a:rPr>
            <a:t>VALIDATION MASTER PLAN</a:t>
          </a:r>
        </a:p>
      </dgm:t>
    </dgm:pt>
    <dgm:pt modelId="{296933F3-A4D9-4F60-968E-F00A6491883E}" type="parTrans" cxnId="{2DEB4005-356A-4E0C-AFA0-44CA95CCF68F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D586A66A-53C6-4DF5-8EB4-13AC7AA7D574}" type="sibTrans" cxnId="{2DEB4005-356A-4E0C-AFA0-44CA95CCF68F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BD6BE36B-D3A4-4BC5-AE0B-F0DA769A6496}">
      <dgm:prSet phldrT="[Texto]" custT="1"/>
      <dgm:spPr/>
      <dgm:t>
        <a:bodyPr/>
        <a:lstStyle/>
        <a:p>
          <a:r>
            <a:rPr lang="es-ES" sz="2000" dirty="0">
              <a:latin typeface="+mn-lt"/>
            </a:rPr>
            <a:t>VALIDATION PROTOCOL</a:t>
          </a:r>
        </a:p>
      </dgm:t>
    </dgm:pt>
    <dgm:pt modelId="{5AC5B63A-5057-4CF4-B99E-443B5DFD0FB0}" type="parTrans" cxnId="{30EAEB4C-F1C8-4FFB-9A61-CD5871BFD912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F952BDF8-40CA-43CF-9F4B-AB5795BABFFE}" type="sibTrans" cxnId="{30EAEB4C-F1C8-4FFB-9A61-CD5871BFD912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94958425-26E7-48F8-8E81-96F9D518C8F6}">
      <dgm:prSet phldrT="[Texto]" custT="1"/>
      <dgm:spPr/>
      <dgm:t>
        <a:bodyPr/>
        <a:lstStyle/>
        <a:p>
          <a:r>
            <a:rPr lang="es-ES" sz="2000" dirty="0">
              <a:latin typeface="+mn-lt"/>
            </a:rPr>
            <a:t>CONDUCT VALIDATION PROTOCOL</a:t>
          </a:r>
        </a:p>
      </dgm:t>
    </dgm:pt>
    <dgm:pt modelId="{3EEE0CD4-BBFD-48D1-9725-212DF8D4F4C3}" type="parTrans" cxnId="{915D523C-78E6-4882-8F98-A294FF1CD146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CCF6F19F-5430-4212-9750-84A7262122A4}" type="sibTrans" cxnId="{915D523C-78E6-4882-8F98-A294FF1CD146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BFA5C01D-021E-4C81-8579-D9160F085FBA}">
      <dgm:prSet custT="1"/>
      <dgm:spPr/>
      <dgm:t>
        <a:bodyPr/>
        <a:lstStyle/>
        <a:p>
          <a:r>
            <a:rPr lang="es-ES" sz="2000" dirty="0">
              <a:latin typeface="+mn-lt"/>
            </a:rPr>
            <a:t>VALIDATION REPORT</a:t>
          </a:r>
        </a:p>
      </dgm:t>
    </dgm:pt>
    <dgm:pt modelId="{F200AEE3-9AD3-4EF0-990C-829BBA95F517}" type="parTrans" cxnId="{3EE78462-80FD-499B-A765-DB0A05973768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3CF8A0D5-102A-48BC-B5C0-0CD5CC08AEDF}" type="sibTrans" cxnId="{3EE78462-80FD-499B-A765-DB0A05973768}">
      <dgm:prSet/>
      <dgm:spPr/>
      <dgm:t>
        <a:bodyPr/>
        <a:lstStyle/>
        <a:p>
          <a:endParaRPr lang="es-ES" sz="2000">
            <a:latin typeface="+mn-lt"/>
          </a:endParaRPr>
        </a:p>
      </dgm:t>
    </dgm:pt>
    <dgm:pt modelId="{3C4C9E90-47D4-43CA-9FBA-922AB11FBB03}" type="pres">
      <dgm:prSet presAssocID="{E9EBA10E-16A8-4020-B4E0-79545E392ADE}" presName="arrowDiagram" presStyleCnt="0">
        <dgm:presLayoutVars>
          <dgm:chMax val="5"/>
          <dgm:dir/>
          <dgm:resizeHandles val="exact"/>
        </dgm:presLayoutVars>
      </dgm:prSet>
      <dgm:spPr/>
    </dgm:pt>
    <dgm:pt modelId="{E48FB670-4F39-4CC1-9E62-97496E4340AA}" type="pres">
      <dgm:prSet presAssocID="{E9EBA10E-16A8-4020-B4E0-79545E392ADE}" presName="arrow" presStyleLbl="bgShp" presStyleIdx="0" presStyleCnt="1"/>
      <dgm:spPr/>
    </dgm:pt>
    <dgm:pt modelId="{1689DFB6-0A29-4799-85FA-B5EAEF87D5CF}" type="pres">
      <dgm:prSet presAssocID="{E9EBA10E-16A8-4020-B4E0-79545E392ADE}" presName="arrowDiagram4" presStyleCnt="0"/>
      <dgm:spPr/>
    </dgm:pt>
    <dgm:pt modelId="{DFBA2189-D3B4-41CB-A02F-D92F524C7EEA}" type="pres">
      <dgm:prSet presAssocID="{57F69210-69FD-42D6-B296-2D422037DB60}" presName="bullet4a" presStyleLbl="node1" presStyleIdx="0" presStyleCnt="4"/>
      <dgm:spPr/>
    </dgm:pt>
    <dgm:pt modelId="{AB9AF087-E40A-4F57-A679-C887EBB40F02}" type="pres">
      <dgm:prSet presAssocID="{57F69210-69FD-42D6-B296-2D422037DB60}" presName="textBox4a" presStyleLbl="revTx" presStyleIdx="0" presStyleCnt="4" custScaleX="107623" custLinFactNeighborX="4060">
        <dgm:presLayoutVars>
          <dgm:bulletEnabled val="1"/>
        </dgm:presLayoutVars>
      </dgm:prSet>
      <dgm:spPr/>
    </dgm:pt>
    <dgm:pt modelId="{ED247638-3DB4-42F2-80ED-DCA84CB60B35}" type="pres">
      <dgm:prSet presAssocID="{BD6BE36B-D3A4-4BC5-AE0B-F0DA769A6496}" presName="bullet4b" presStyleLbl="node1" presStyleIdx="1" presStyleCnt="4"/>
      <dgm:spPr/>
    </dgm:pt>
    <dgm:pt modelId="{EF2A5D78-4A77-4CDA-BA65-4E07FD5434C7}" type="pres">
      <dgm:prSet presAssocID="{BD6BE36B-D3A4-4BC5-AE0B-F0DA769A6496}" presName="textBox4b" presStyleLbl="revTx" presStyleIdx="1" presStyleCnt="4">
        <dgm:presLayoutVars>
          <dgm:bulletEnabled val="1"/>
        </dgm:presLayoutVars>
      </dgm:prSet>
      <dgm:spPr/>
    </dgm:pt>
    <dgm:pt modelId="{808A9BF9-FA22-4354-9CF9-4103D00B87ED}" type="pres">
      <dgm:prSet presAssocID="{94958425-26E7-48F8-8E81-96F9D518C8F6}" presName="bullet4c" presStyleLbl="node1" presStyleIdx="2" presStyleCnt="4"/>
      <dgm:spPr/>
    </dgm:pt>
    <dgm:pt modelId="{4F412382-76B7-4E58-BEFA-7F8DF13E447D}" type="pres">
      <dgm:prSet presAssocID="{94958425-26E7-48F8-8E81-96F9D518C8F6}" presName="textBox4c" presStyleLbl="revTx" presStyleIdx="2" presStyleCnt="4">
        <dgm:presLayoutVars>
          <dgm:bulletEnabled val="1"/>
        </dgm:presLayoutVars>
      </dgm:prSet>
      <dgm:spPr/>
    </dgm:pt>
    <dgm:pt modelId="{9C7D89A4-D8EA-471D-9BCF-EF1FFAD8357C}" type="pres">
      <dgm:prSet presAssocID="{BFA5C01D-021E-4C81-8579-D9160F085FBA}" presName="bullet4d" presStyleLbl="node1" presStyleIdx="3" presStyleCnt="4"/>
      <dgm:spPr/>
    </dgm:pt>
    <dgm:pt modelId="{F78CE1C9-17D7-4464-9720-5361D15FE008}" type="pres">
      <dgm:prSet presAssocID="{BFA5C01D-021E-4C81-8579-D9160F085FB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2DEB4005-356A-4E0C-AFA0-44CA95CCF68F}" srcId="{E9EBA10E-16A8-4020-B4E0-79545E392ADE}" destId="{57F69210-69FD-42D6-B296-2D422037DB60}" srcOrd="0" destOrd="0" parTransId="{296933F3-A4D9-4F60-968E-F00A6491883E}" sibTransId="{D586A66A-53C6-4DF5-8EB4-13AC7AA7D574}"/>
    <dgm:cxn modelId="{23323D0C-B038-4829-8205-5FA3F80A3B5E}" type="presOf" srcId="{E9EBA10E-16A8-4020-B4E0-79545E392ADE}" destId="{3C4C9E90-47D4-43CA-9FBA-922AB11FBB03}" srcOrd="0" destOrd="0" presId="urn:microsoft.com/office/officeart/2005/8/layout/arrow2"/>
    <dgm:cxn modelId="{59BD7E37-87E9-4675-9956-0D4508FE3792}" type="presOf" srcId="{BD6BE36B-D3A4-4BC5-AE0B-F0DA769A6496}" destId="{EF2A5D78-4A77-4CDA-BA65-4E07FD5434C7}" srcOrd="0" destOrd="0" presId="urn:microsoft.com/office/officeart/2005/8/layout/arrow2"/>
    <dgm:cxn modelId="{915D523C-78E6-4882-8F98-A294FF1CD146}" srcId="{E9EBA10E-16A8-4020-B4E0-79545E392ADE}" destId="{94958425-26E7-48F8-8E81-96F9D518C8F6}" srcOrd="2" destOrd="0" parTransId="{3EEE0CD4-BBFD-48D1-9725-212DF8D4F4C3}" sibTransId="{CCF6F19F-5430-4212-9750-84A7262122A4}"/>
    <dgm:cxn modelId="{3EE78462-80FD-499B-A765-DB0A05973768}" srcId="{E9EBA10E-16A8-4020-B4E0-79545E392ADE}" destId="{BFA5C01D-021E-4C81-8579-D9160F085FBA}" srcOrd="3" destOrd="0" parTransId="{F200AEE3-9AD3-4EF0-990C-829BBA95F517}" sibTransId="{3CF8A0D5-102A-48BC-B5C0-0CD5CC08AEDF}"/>
    <dgm:cxn modelId="{30EAEB4C-F1C8-4FFB-9A61-CD5871BFD912}" srcId="{E9EBA10E-16A8-4020-B4E0-79545E392ADE}" destId="{BD6BE36B-D3A4-4BC5-AE0B-F0DA769A6496}" srcOrd="1" destOrd="0" parTransId="{5AC5B63A-5057-4CF4-B99E-443B5DFD0FB0}" sibTransId="{F952BDF8-40CA-43CF-9F4B-AB5795BABFFE}"/>
    <dgm:cxn modelId="{9FA8477D-F64F-47C8-855C-D05B7607D6B8}" type="presOf" srcId="{94958425-26E7-48F8-8E81-96F9D518C8F6}" destId="{4F412382-76B7-4E58-BEFA-7F8DF13E447D}" srcOrd="0" destOrd="0" presId="urn:microsoft.com/office/officeart/2005/8/layout/arrow2"/>
    <dgm:cxn modelId="{E8C6C29E-FEEB-4A90-9A68-E14B2B9D9EA2}" type="presOf" srcId="{BFA5C01D-021E-4C81-8579-D9160F085FBA}" destId="{F78CE1C9-17D7-4464-9720-5361D15FE008}" srcOrd="0" destOrd="0" presId="urn:microsoft.com/office/officeart/2005/8/layout/arrow2"/>
    <dgm:cxn modelId="{B2F2E2A0-FC7B-41B3-B30D-29EF6D06A384}" type="presOf" srcId="{57F69210-69FD-42D6-B296-2D422037DB60}" destId="{AB9AF087-E40A-4F57-A679-C887EBB40F02}" srcOrd="0" destOrd="0" presId="urn:microsoft.com/office/officeart/2005/8/layout/arrow2"/>
    <dgm:cxn modelId="{6BE14840-4486-4CE0-8AE9-735497728A4D}" type="presParOf" srcId="{3C4C9E90-47D4-43CA-9FBA-922AB11FBB03}" destId="{E48FB670-4F39-4CC1-9E62-97496E4340AA}" srcOrd="0" destOrd="0" presId="urn:microsoft.com/office/officeart/2005/8/layout/arrow2"/>
    <dgm:cxn modelId="{85B78CA6-CE16-484F-8DE3-721BFBEB62E2}" type="presParOf" srcId="{3C4C9E90-47D4-43CA-9FBA-922AB11FBB03}" destId="{1689DFB6-0A29-4799-85FA-B5EAEF87D5CF}" srcOrd="1" destOrd="0" presId="urn:microsoft.com/office/officeart/2005/8/layout/arrow2"/>
    <dgm:cxn modelId="{21ECAE35-6B83-4BD2-AC0C-8F3260AB27CB}" type="presParOf" srcId="{1689DFB6-0A29-4799-85FA-B5EAEF87D5CF}" destId="{DFBA2189-D3B4-41CB-A02F-D92F524C7EEA}" srcOrd="0" destOrd="0" presId="urn:microsoft.com/office/officeart/2005/8/layout/arrow2"/>
    <dgm:cxn modelId="{18CFDDC3-E15A-4A5C-ABBE-7EC20EF57518}" type="presParOf" srcId="{1689DFB6-0A29-4799-85FA-B5EAEF87D5CF}" destId="{AB9AF087-E40A-4F57-A679-C887EBB40F02}" srcOrd="1" destOrd="0" presId="urn:microsoft.com/office/officeart/2005/8/layout/arrow2"/>
    <dgm:cxn modelId="{64FA7F8E-2B3D-40B7-A93C-7040C23B0550}" type="presParOf" srcId="{1689DFB6-0A29-4799-85FA-B5EAEF87D5CF}" destId="{ED247638-3DB4-42F2-80ED-DCA84CB60B35}" srcOrd="2" destOrd="0" presId="urn:microsoft.com/office/officeart/2005/8/layout/arrow2"/>
    <dgm:cxn modelId="{D12FDDC9-7C58-4FBA-B733-27421A60146F}" type="presParOf" srcId="{1689DFB6-0A29-4799-85FA-B5EAEF87D5CF}" destId="{EF2A5D78-4A77-4CDA-BA65-4E07FD5434C7}" srcOrd="3" destOrd="0" presId="urn:microsoft.com/office/officeart/2005/8/layout/arrow2"/>
    <dgm:cxn modelId="{E2495EC4-492A-4A4C-81A9-007D0ADFAE5F}" type="presParOf" srcId="{1689DFB6-0A29-4799-85FA-B5EAEF87D5CF}" destId="{808A9BF9-FA22-4354-9CF9-4103D00B87ED}" srcOrd="4" destOrd="0" presId="urn:microsoft.com/office/officeart/2005/8/layout/arrow2"/>
    <dgm:cxn modelId="{A69070E5-108D-4E7E-A8F5-49DA0B6B1F27}" type="presParOf" srcId="{1689DFB6-0A29-4799-85FA-B5EAEF87D5CF}" destId="{4F412382-76B7-4E58-BEFA-7F8DF13E447D}" srcOrd="5" destOrd="0" presId="urn:microsoft.com/office/officeart/2005/8/layout/arrow2"/>
    <dgm:cxn modelId="{F6EF7E62-89B2-452F-99A8-061C75B42D1B}" type="presParOf" srcId="{1689DFB6-0A29-4799-85FA-B5EAEF87D5CF}" destId="{9C7D89A4-D8EA-471D-9BCF-EF1FFAD8357C}" srcOrd="6" destOrd="0" presId="urn:microsoft.com/office/officeart/2005/8/layout/arrow2"/>
    <dgm:cxn modelId="{2144B2BD-0C85-4308-A1C5-69B25C36FABC}" type="presParOf" srcId="{1689DFB6-0A29-4799-85FA-B5EAEF87D5CF}" destId="{F78CE1C9-17D7-4464-9720-5361D15FE008}" srcOrd="7" destOrd="0" presId="urn:microsoft.com/office/officeart/2005/8/layout/arrow2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6233096-BE7E-4419-B6D0-202E548E149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0C5AB8A-68F5-4D4F-B01D-EFFEC456AD55}">
      <dgm:prSet phldrT="[Texto]"/>
      <dgm:spPr/>
      <dgm:t>
        <a:bodyPr/>
        <a:lstStyle/>
        <a:p>
          <a:r>
            <a:rPr lang="en-GB" noProof="0" dirty="0"/>
            <a:t>approved</a:t>
          </a:r>
        </a:p>
      </dgm:t>
    </dgm:pt>
    <dgm:pt modelId="{8F0F830B-43A8-4A8A-A3A1-099FBFF7FDF4}" type="parTrans" cxnId="{D913923F-8963-42D3-A500-2C6254AC85AA}">
      <dgm:prSet/>
      <dgm:spPr/>
      <dgm:t>
        <a:bodyPr/>
        <a:lstStyle/>
        <a:p>
          <a:endParaRPr lang="es-ES"/>
        </a:p>
      </dgm:t>
    </dgm:pt>
    <dgm:pt modelId="{67511050-8A9B-4CDB-8081-D17A917B4AF1}" type="sibTrans" cxnId="{D913923F-8963-42D3-A500-2C6254AC85AA}">
      <dgm:prSet/>
      <dgm:spPr/>
      <dgm:t>
        <a:bodyPr/>
        <a:lstStyle/>
        <a:p>
          <a:endParaRPr lang="es-ES"/>
        </a:p>
      </dgm:t>
    </dgm:pt>
    <dgm:pt modelId="{75A81BE1-3FAA-4514-BCA8-A08A7CFB092A}">
      <dgm:prSet phldrT="[Texto]"/>
      <dgm:spPr/>
      <dgm:t>
        <a:bodyPr/>
        <a:lstStyle/>
        <a:p>
          <a:r>
            <a:rPr lang="en-GB" noProof="0" dirty="0"/>
            <a:t>reviewed</a:t>
          </a:r>
        </a:p>
      </dgm:t>
    </dgm:pt>
    <dgm:pt modelId="{C835E401-AA54-4BB2-8EEE-FFBA0613D68D}" type="parTrans" cxnId="{0CC39B00-5479-49CB-B7BE-4C041764EA40}">
      <dgm:prSet/>
      <dgm:spPr/>
      <dgm:t>
        <a:bodyPr/>
        <a:lstStyle/>
        <a:p>
          <a:endParaRPr lang="es-ES"/>
        </a:p>
      </dgm:t>
    </dgm:pt>
    <dgm:pt modelId="{A61C1944-87F5-4E64-9994-3CB848CCC52D}" type="sibTrans" cxnId="{0CC39B00-5479-49CB-B7BE-4C041764EA40}">
      <dgm:prSet/>
      <dgm:spPr/>
      <dgm:t>
        <a:bodyPr/>
        <a:lstStyle/>
        <a:p>
          <a:endParaRPr lang="es-ES"/>
        </a:p>
      </dgm:t>
    </dgm:pt>
    <dgm:pt modelId="{C0303702-E7BF-487A-863B-3EF90A0C9BD2}" type="pres">
      <dgm:prSet presAssocID="{36233096-BE7E-4419-B6D0-202E548E1497}" presName="Name0" presStyleCnt="0">
        <dgm:presLayoutVars>
          <dgm:dir/>
          <dgm:animOne val="branch"/>
          <dgm:animLvl val="lvl"/>
        </dgm:presLayoutVars>
      </dgm:prSet>
      <dgm:spPr/>
    </dgm:pt>
    <dgm:pt modelId="{563845E8-09D3-48C3-87A6-B707E3CEC719}" type="pres">
      <dgm:prSet presAssocID="{30C5AB8A-68F5-4D4F-B01D-EFFEC456AD55}" presName="chaos" presStyleCnt="0"/>
      <dgm:spPr/>
    </dgm:pt>
    <dgm:pt modelId="{F9BC4EC8-E545-4F6A-AB29-26FD0FE18448}" type="pres">
      <dgm:prSet presAssocID="{30C5AB8A-68F5-4D4F-B01D-EFFEC456AD55}" presName="parTx1" presStyleLbl="revTx" presStyleIdx="0" presStyleCnt="1"/>
      <dgm:spPr/>
    </dgm:pt>
    <dgm:pt modelId="{E36CF97E-5893-4F26-B876-1B60C7F4BA52}" type="pres">
      <dgm:prSet presAssocID="{30C5AB8A-68F5-4D4F-B01D-EFFEC456AD55}" presName="c1" presStyleLbl="node1" presStyleIdx="0" presStyleCnt="19"/>
      <dgm:spPr/>
    </dgm:pt>
    <dgm:pt modelId="{E97335FA-40F9-4903-9962-72D91B08F8CB}" type="pres">
      <dgm:prSet presAssocID="{30C5AB8A-68F5-4D4F-B01D-EFFEC456AD55}" presName="c2" presStyleLbl="node1" presStyleIdx="1" presStyleCnt="19"/>
      <dgm:spPr/>
    </dgm:pt>
    <dgm:pt modelId="{772A287C-347A-4225-B4C3-CAC84EA69283}" type="pres">
      <dgm:prSet presAssocID="{30C5AB8A-68F5-4D4F-B01D-EFFEC456AD55}" presName="c3" presStyleLbl="node1" presStyleIdx="2" presStyleCnt="19"/>
      <dgm:spPr/>
    </dgm:pt>
    <dgm:pt modelId="{345A63AD-D7F6-47F3-AC21-8A3F9EC67BB5}" type="pres">
      <dgm:prSet presAssocID="{30C5AB8A-68F5-4D4F-B01D-EFFEC456AD55}" presName="c4" presStyleLbl="node1" presStyleIdx="3" presStyleCnt="19"/>
      <dgm:spPr/>
    </dgm:pt>
    <dgm:pt modelId="{821BD889-6C30-4CB9-88E2-4FE88AE16CBE}" type="pres">
      <dgm:prSet presAssocID="{30C5AB8A-68F5-4D4F-B01D-EFFEC456AD55}" presName="c5" presStyleLbl="node1" presStyleIdx="4" presStyleCnt="19"/>
      <dgm:spPr/>
    </dgm:pt>
    <dgm:pt modelId="{BD9A1DCD-0E8A-43F6-82D9-ABCE8938BFC2}" type="pres">
      <dgm:prSet presAssocID="{30C5AB8A-68F5-4D4F-B01D-EFFEC456AD55}" presName="c6" presStyleLbl="node1" presStyleIdx="5" presStyleCnt="19"/>
      <dgm:spPr/>
    </dgm:pt>
    <dgm:pt modelId="{B3B2DD95-9CD0-4367-AF85-1155D5D11FBC}" type="pres">
      <dgm:prSet presAssocID="{30C5AB8A-68F5-4D4F-B01D-EFFEC456AD55}" presName="c7" presStyleLbl="node1" presStyleIdx="6" presStyleCnt="19"/>
      <dgm:spPr/>
    </dgm:pt>
    <dgm:pt modelId="{80C051C9-8342-41D1-8AFC-69FE89E9C690}" type="pres">
      <dgm:prSet presAssocID="{30C5AB8A-68F5-4D4F-B01D-EFFEC456AD55}" presName="c8" presStyleLbl="node1" presStyleIdx="7" presStyleCnt="19"/>
      <dgm:spPr/>
    </dgm:pt>
    <dgm:pt modelId="{D306F544-1FFA-48B8-8018-37EDEDB2FB98}" type="pres">
      <dgm:prSet presAssocID="{30C5AB8A-68F5-4D4F-B01D-EFFEC456AD55}" presName="c9" presStyleLbl="node1" presStyleIdx="8" presStyleCnt="19"/>
      <dgm:spPr/>
    </dgm:pt>
    <dgm:pt modelId="{7CF4BAC5-EF2A-4460-939E-F22F3C5C2217}" type="pres">
      <dgm:prSet presAssocID="{30C5AB8A-68F5-4D4F-B01D-EFFEC456AD55}" presName="c10" presStyleLbl="node1" presStyleIdx="9" presStyleCnt="19"/>
      <dgm:spPr/>
    </dgm:pt>
    <dgm:pt modelId="{CFBC4867-E8EB-401B-A0AA-4FE7E5197D2C}" type="pres">
      <dgm:prSet presAssocID="{30C5AB8A-68F5-4D4F-B01D-EFFEC456AD55}" presName="c11" presStyleLbl="node1" presStyleIdx="10" presStyleCnt="19"/>
      <dgm:spPr/>
    </dgm:pt>
    <dgm:pt modelId="{0DB644BA-0D15-4493-84D4-F15782039BF3}" type="pres">
      <dgm:prSet presAssocID="{30C5AB8A-68F5-4D4F-B01D-EFFEC456AD55}" presName="c12" presStyleLbl="node1" presStyleIdx="11" presStyleCnt="19"/>
      <dgm:spPr/>
    </dgm:pt>
    <dgm:pt modelId="{89D66C08-5F50-46EA-9E4D-ECC859568A88}" type="pres">
      <dgm:prSet presAssocID="{30C5AB8A-68F5-4D4F-B01D-EFFEC456AD55}" presName="c13" presStyleLbl="node1" presStyleIdx="12" presStyleCnt="19"/>
      <dgm:spPr/>
    </dgm:pt>
    <dgm:pt modelId="{4067A535-255D-4239-9A7D-8A7D7A555FE9}" type="pres">
      <dgm:prSet presAssocID="{30C5AB8A-68F5-4D4F-B01D-EFFEC456AD55}" presName="c14" presStyleLbl="node1" presStyleIdx="13" presStyleCnt="19"/>
      <dgm:spPr/>
    </dgm:pt>
    <dgm:pt modelId="{3EAC459A-3A1C-4992-A0F0-28C8AC7A14ED}" type="pres">
      <dgm:prSet presAssocID="{30C5AB8A-68F5-4D4F-B01D-EFFEC456AD55}" presName="c15" presStyleLbl="node1" presStyleIdx="14" presStyleCnt="19"/>
      <dgm:spPr/>
    </dgm:pt>
    <dgm:pt modelId="{8525FA38-27A6-44AD-9EF8-30A54EA2B5E8}" type="pres">
      <dgm:prSet presAssocID="{30C5AB8A-68F5-4D4F-B01D-EFFEC456AD55}" presName="c16" presStyleLbl="node1" presStyleIdx="15" presStyleCnt="19"/>
      <dgm:spPr/>
    </dgm:pt>
    <dgm:pt modelId="{6750056C-2EAB-4FB0-8E7E-DC95D08BFB38}" type="pres">
      <dgm:prSet presAssocID="{30C5AB8A-68F5-4D4F-B01D-EFFEC456AD55}" presName="c17" presStyleLbl="node1" presStyleIdx="16" presStyleCnt="19"/>
      <dgm:spPr/>
    </dgm:pt>
    <dgm:pt modelId="{50181828-DEDF-4715-BAC5-46D122C8745E}" type="pres">
      <dgm:prSet presAssocID="{30C5AB8A-68F5-4D4F-B01D-EFFEC456AD55}" presName="c18" presStyleLbl="node1" presStyleIdx="17" presStyleCnt="19"/>
      <dgm:spPr/>
    </dgm:pt>
    <dgm:pt modelId="{A991966C-7F26-4F5A-8FFE-569B15258BE1}" type="pres">
      <dgm:prSet presAssocID="{67511050-8A9B-4CDB-8081-D17A917B4AF1}" presName="chevronComposite1" presStyleCnt="0"/>
      <dgm:spPr/>
    </dgm:pt>
    <dgm:pt modelId="{D97EB466-4768-44E8-BFFA-52C734322988}" type="pres">
      <dgm:prSet presAssocID="{67511050-8A9B-4CDB-8081-D17A917B4AF1}" presName="chevron1" presStyleLbl="sibTrans2D1" presStyleIdx="0" presStyleCnt="2" custFlipHor="1" custScaleX="121057"/>
      <dgm:spPr/>
    </dgm:pt>
    <dgm:pt modelId="{C2624F41-C5AB-4B5A-9228-A0A287095B40}" type="pres">
      <dgm:prSet presAssocID="{67511050-8A9B-4CDB-8081-D17A917B4AF1}" presName="spChevron1" presStyleCnt="0"/>
      <dgm:spPr/>
    </dgm:pt>
    <dgm:pt modelId="{8C100CDF-5C38-431B-AC62-C2F7DC894A63}" type="pres">
      <dgm:prSet presAssocID="{67511050-8A9B-4CDB-8081-D17A917B4AF1}" presName="overlap" presStyleCnt="0"/>
      <dgm:spPr/>
    </dgm:pt>
    <dgm:pt modelId="{7503962D-CEE0-4738-B1D5-3A2A56CCB90F}" type="pres">
      <dgm:prSet presAssocID="{67511050-8A9B-4CDB-8081-D17A917B4AF1}" presName="chevronComposite2" presStyleCnt="0"/>
      <dgm:spPr/>
    </dgm:pt>
    <dgm:pt modelId="{7889AAD2-50F2-4F03-B861-F41EF2FC11BB}" type="pres">
      <dgm:prSet presAssocID="{67511050-8A9B-4CDB-8081-D17A917B4AF1}" presName="chevron2" presStyleLbl="sibTrans2D1" presStyleIdx="1" presStyleCnt="2" custFlipHor="1" custScaleX="107568"/>
      <dgm:spPr/>
    </dgm:pt>
    <dgm:pt modelId="{2490C0E7-DE70-4D46-9770-4A9FFE54F9D8}" type="pres">
      <dgm:prSet presAssocID="{67511050-8A9B-4CDB-8081-D17A917B4AF1}" presName="spChevron2" presStyleCnt="0"/>
      <dgm:spPr/>
    </dgm:pt>
    <dgm:pt modelId="{05ED926A-501B-423C-8573-1CB6389B5D02}" type="pres">
      <dgm:prSet presAssocID="{75A81BE1-3FAA-4514-BCA8-A08A7CFB092A}" presName="last" presStyleCnt="0"/>
      <dgm:spPr/>
    </dgm:pt>
    <dgm:pt modelId="{F62475D6-4115-4CDC-80E4-1AD6200C6A3A}" type="pres">
      <dgm:prSet presAssocID="{75A81BE1-3FAA-4514-BCA8-A08A7CFB092A}" presName="circleTx" presStyleLbl="node1" presStyleIdx="18" presStyleCnt="19" custScaleY="69180" custLinFactNeighborX="-1964"/>
      <dgm:spPr/>
    </dgm:pt>
    <dgm:pt modelId="{245D11E2-F20E-4D11-BB89-78F60E90E5BC}" type="pres">
      <dgm:prSet presAssocID="{75A81BE1-3FAA-4514-BCA8-A08A7CFB092A}" presName="spN" presStyleCnt="0"/>
      <dgm:spPr/>
    </dgm:pt>
  </dgm:ptLst>
  <dgm:cxnLst>
    <dgm:cxn modelId="{0CC39B00-5479-49CB-B7BE-4C041764EA40}" srcId="{36233096-BE7E-4419-B6D0-202E548E1497}" destId="{75A81BE1-3FAA-4514-BCA8-A08A7CFB092A}" srcOrd="1" destOrd="0" parTransId="{C835E401-AA54-4BB2-8EEE-FFBA0613D68D}" sibTransId="{A61C1944-87F5-4E64-9994-3CB848CCC52D}"/>
    <dgm:cxn modelId="{D913923F-8963-42D3-A500-2C6254AC85AA}" srcId="{36233096-BE7E-4419-B6D0-202E548E1497}" destId="{30C5AB8A-68F5-4D4F-B01D-EFFEC456AD55}" srcOrd="0" destOrd="0" parTransId="{8F0F830B-43A8-4A8A-A3A1-099FBFF7FDF4}" sibTransId="{67511050-8A9B-4CDB-8081-D17A917B4AF1}"/>
    <dgm:cxn modelId="{3AF16E8C-C8CD-49B7-9C93-B97E437BF03A}" type="presOf" srcId="{75A81BE1-3FAA-4514-BCA8-A08A7CFB092A}" destId="{F62475D6-4115-4CDC-80E4-1AD6200C6A3A}" srcOrd="0" destOrd="0" presId="urn:microsoft.com/office/officeart/2009/3/layout/RandomtoResultProcess"/>
    <dgm:cxn modelId="{C3FCF1BE-3260-4E78-877A-3E3DCCB5E7AD}" type="presOf" srcId="{30C5AB8A-68F5-4D4F-B01D-EFFEC456AD55}" destId="{F9BC4EC8-E545-4F6A-AB29-26FD0FE18448}" srcOrd="0" destOrd="0" presId="urn:microsoft.com/office/officeart/2009/3/layout/RandomtoResultProcess"/>
    <dgm:cxn modelId="{AF98A4DA-F75D-4D22-AB1E-A480AC8086DC}" type="presOf" srcId="{36233096-BE7E-4419-B6D0-202E548E1497}" destId="{C0303702-E7BF-487A-863B-3EF90A0C9BD2}" srcOrd="0" destOrd="0" presId="urn:microsoft.com/office/officeart/2009/3/layout/RandomtoResultProcess"/>
    <dgm:cxn modelId="{C49F99C6-AB88-4DB0-9254-B7F6D6DC36B0}" type="presParOf" srcId="{C0303702-E7BF-487A-863B-3EF90A0C9BD2}" destId="{563845E8-09D3-48C3-87A6-B707E3CEC719}" srcOrd="0" destOrd="0" presId="urn:microsoft.com/office/officeart/2009/3/layout/RandomtoResultProcess"/>
    <dgm:cxn modelId="{3FCA9FF1-5E14-45B9-B0DB-AAC2BD3E6C6C}" type="presParOf" srcId="{563845E8-09D3-48C3-87A6-B707E3CEC719}" destId="{F9BC4EC8-E545-4F6A-AB29-26FD0FE18448}" srcOrd="0" destOrd="0" presId="urn:microsoft.com/office/officeart/2009/3/layout/RandomtoResultProcess"/>
    <dgm:cxn modelId="{A43370A4-D281-4642-98E6-A038D789741A}" type="presParOf" srcId="{563845E8-09D3-48C3-87A6-B707E3CEC719}" destId="{E36CF97E-5893-4F26-B876-1B60C7F4BA52}" srcOrd="1" destOrd="0" presId="urn:microsoft.com/office/officeart/2009/3/layout/RandomtoResultProcess"/>
    <dgm:cxn modelId="{E8AC4199-E64F-459B-9B45-EBB265E28F48}" type="presParOf" srcId="{563845E8-09D3-48C3-87A6-B707E3CEC719}" destId="{E97335FA-40F9-4903-9962-72D91B08F8CB}" srcOrd="2" destOrd="0" presId="urn:microsoft.com/office/officeart/2009/3/layout/RandomtoResultProcess"/>
    <dgm:cxn modelId="{3801355D-F3EB-4C73-B3C9-A5D70FD0FFBC}" type="presParOf" srcId="{563845E8-09D3-48C3-87A6-B707E3CEC719}" destId="{772A287C-347A-4225-B4C3-CAC84EA69283}" srcOrd="3" destOrd="0" presId="urn:microsoft.com/office/officeart/2009/3/layout/RandomtoResultProcess"/>
    <dgm:cxn modelId="{21534544-49F5-40AE-B239-E14AA045B9CD}" type="presParOf" srcId="{563845E8-09D3-48C3-87A6-B707E3CEC719}" destId="{345A63AD-D7F6-47F3-AC21-8A3F9EC67BB5}" srcOrd="4" destOrd="0" presId="urn:microsoft.com/office/officeart/2009/3/layout/RandomtoResultProcess"/>
    <dgm:cxn modelId="{15DAF6FA-2230-4C81-81E8-DF654411A0DE}" type="presParOf" srcId="{563845E8-09D3-48C3-87A6-B707E3CEC719}" destId="{821BD889-6C30-4CB9-88E2-4FE88AE16CBE}" srcOrd="5" destOrd="0" presId="urn:microsoft.com/office/officeart/2009/3/layout/RandomtoResultProcess"/>
    <dgm:cxn modelId="{E364A600-A615-4578-AFDC-AD54944F44F1}" type="presParOf" srcId="{563845E8-09D3-48C3-87A6-B707E3CEC719}" destId="{BD9A1DCD-0E8A-43F6-82D9-ABCE8938BFC2}" srcOrd="6" destOrd="0" presId="urn:microsoft.com/office/officeart/2009/3/layout/RandomtoResultProcess"/>
    <dgm:cxn modelId="{EBB2FD70-A283-47E7-8CCF-209AC5692B29}" type="presParOf" srcId="{563845E8-09D3-48C3-87A6-B707E3CEC719}" destId="{B3B2DD95-9CD0-4367-AF85-1155D5D11FBC}" srcOrd="7" destOrd="0" presId="urn:microsoft.com/office/officeart/2009/3/layout/RandomtoResultProcess"/>
    <dgm:cxn modelId="{E8C77DE1-B47E-4F26-9C28-23F1534338C7}" type="presParOf" srcId="{563845E8-09D3-48C3-87A6-B707E3CEC719}" destId="{80C051C9-8342-41D1-8AFC-69FE89E9C690}" srcOrd="8" destOrd="0" presId="urn:microsoft.com/office/officeart/2009/3/layout/RandomtoResultProcess"/>
    <dgm:cxn modelId="{73D2D245-026C-4F1A-938C-6B2747316885}" type="presParOf" srcId="{563845E8-09D3-48C3-87A6-B707E3CEC719}" destId="{D306F544-1FFA-48B8-8018-37EDEDB2FB98}" srcOrd="9" destOrd="0" presId="urn:microsoft.com/office/officeart/2009/3/layout/RandomtoResultProcess"/>
    <dgm:cxn modelId="{D1499247-2EDD-4293-A46A-41C283F647CD}" type="presParOf" srcId="{563845E8-09D3-48C3-87A6-B707E3CEC719}" destId="{7CF4BAC5-EF2A-4460-939E-F22F3C5C2217}" srcOrd="10" destOrd="0" presId="urn:microsoft.com/office/officeart/2009/3/layout/RandomtoResultProcess"/>
    <dgm:cxn modelId="{B9EDB74A-AC76-4E05-92D6-AA5D575000EE}" type="presParOf" srcId="{563845E8-09D3-48C3-87A6-B707E3CEC719}" destId="{CFBC4867-E8EB-401B-A0AA-4FE7E5197D2C}" srcOrd="11" destOrd="0" presId="urn:microsoft.com/office/officeart/2009/3/layout/RandomtoResultProcess"/>
    <dgm:cxn modelId="{4F65175E-B00E-41E1-9419-DABE094BA1AA}" type="presParOf" srcId="{563845E8-09D3-48C3-87A6-B707E3CEC719}" destId="{0DB644BA-0D15-4493-84D4-F15782039BF3}" srcOrd="12" destOrd="0" presId="urn:microsoft.com/office/officeart/2009/3/layout/RandomtoResultProcess"/>
    <dgm:cxn modelId="{BB42B0D8-FACC-42CF-ACDB-9C5A2F9E2361}" type="presParOf" srcId="{563845E8-09D3-48C3-87A6-B707E3CEC719}" destId="{89D66C08-5F50-46EA-9E4D-ECC859568A88}" srcOrd="13" destOrd="0" presId="urn:microsoft.com/office/officeart/2009/3/layout/RandomtoResultProcess"/>
    <dgm:cxn modelId="{F72A4A65-3BB5-4FA9-B46C-2535FFAC7C16}" type="presParOf" srcId="{563845E8-09D3-48C3-87A6-B707E3CEC719}" destId="{4067A535-255D-4239-9A7D-8A7D7A555FE9}" srcOrd="14" destOrd="0" presId="urn:microsoft.com/office/officeart/2009/3/layout/RandomtoResultProcess"/>
    <dgm:cxn modelId="{48939E17-05A7-4990-86D8-8B9E60C66603}" type="presParOf" srcId="{563845E8-09D3-48C3-87A6-B707E3CEC719}" destId="{3EAC459A-3A1C-4992-A0F0-28C8AC7A14ED}" srcOrd="15" destOrd="0" presId="urn:microsoft.com/office/officeart/2009/3/layout/RandomtoResultProcess"/>
    <dgm:cxn modelId="{9B9AF35F-4469-414E-ADF3-1F029C3A22CB}" type="presParOf" srcId="{563845E8-09D3-48C3-87A6-B707E3CEC719}" destId="{8525FA38-27A6-44AD-9EF8-30A54EA2B5E8}" srcOrd="16" destOrd="0" presId="urn:microsoft.com/office/officeart/2009/3/layout/RandomtoResultProcess"/>
    <dgm:cxn modelId="{63C75ECA-A028-4693-A7C3-10A242C20765}" type="presParOf" srcId="{563845E8-09D3-48C3-87A6-B707E3CEC719}" destId="{6750056C-2EAB-4FB0-8E7E-DC95D08BFB38}" srcOrd="17" destOrd="0" presId="urn:microsoft.com/office/officeart/2009/3/layout/RandomtoResultProcess"/>
    <dgm:cxn modelId="{DBC5BEB9-1FBC-4694-AEA9-54BD34D98BFE}" type="presParOf" srcId="{563845E8-09D3-48C3-87A6-B707E3CEC719}" destId="{50181828-DEDF-4715-BAC5-46D122C8745E}" srcOrd="18" destOrd="0" presId="urn:microsoft.com/office/officeart/2009/3/layout/RandomtoResultProcess"/>
    <dgm:cxn modelId="{DA904223-52C4-4AAD-8801-10BF8FF6BEE2}" type="presParOf" srcId="{C0303702-E7BF-487A-863B-3EF90A0C9BD2}" destId="{A991966C-7F26-4F5A-8FFE-569B15258BE1}" srcOrd="1" destOrd="0" presId="urn:microsoft.com/office/officeart/2009/3/layout/RandomtoResultProcess"/>
    <dgm:cxn modelId="{5AC77888-1577-43A2-B529-05039B1CADFB}" type="presParOf" srcId="{A991966C-7F26-4F5A-8FFE-569B15258BE1}" destId="{D97EB466-4768-44E8-BFFA-52C734322988}" srcOrd="0" destOrd="0" presId="urn:microsoft.com/office/officeart/2009/3/layout/RandomtoResultProcess"/>
    <dgm:cxn modelId="{E1BA4DDA-E96B-46C6-B8F5-4F653223FB6A}" type="presParOf" srcId="{A991966C-7F26-4F5A-8FFE-569B15258BE1}" destId="{C2624F41-C5AB-4B5A-9228-A0A287095B40}" srcOrd="1" destOrd="0" presId="urn:microsoft.com/office/officeart/2009/3/layout/RandomtoResultProcess"/>
    <dgm:cxn modelId="{3704E018-F4B9-437D-B327-B730EE25A460}" type="presParOf" srcId="{C0303702-E7BF-487A-863B-3EF90A0C9BD2}" destId="{8C100CDF-5C38-431B-AC62-C2F7DC894A63}" srcOrd="2" destOrd="0" presId="urn:microsoft.com/office/officeart/2009/3/layout/RandomtoResultProcess"/>
    <dgm:cxn modelId="{B45CB4B8-A269-43B3-A6BA-50765CFEC744}" type="presParOf" srcId="{C0303702-E7BF-487A-863B-3EF90A0C9BD2}" destId="{7503962D-CEE0-4738-B1D5-3A2A56CCB90F}" srcOrd="3" destOrd="0" presId="urn:microsoft.com/office/officeart/2009/3/layout/RandomtoResultProcess"/>
    <dgm:cxn modelId="{1A631EBD-D9B3-4AF2-BC6F-5895F3B4FEBD}" type="presParOf" srcId="{7503962D-CEE0-4738-B1D5-3A2A56CCB90F}" destId="{7889AAD2-50F2-4F03-B861-F41EF2FC11BB}" srcOrd="0" destOrd="0" presId="urn:microsoft.com/office/officeart/2009/3/layout/RandomtoResultProcess"/>
    <dgm:cxn modelId="{050A47D1-F5A1-4F9A-A815-4B7F6639E017}" type="presParOf" srcId="{7503962D-CEE0-4738-B1D5-3A2A56CCB90F}" destId="{2490C0E7-DE70-4D46-9770-4A9FFE54F9D8}" srcOrd="1" destOrd="0" presId="urn:microsoft.com/office/officeart/2009/3/layout/RandomtoResultProcess"/>
    <dgm:cxn modelId="{BD58FA24-1984-462D-8ED1-C759B5311AB1}" type="presParOf" srcId="{C0303702-E7BF-487A-863B-3EF90A0C9BD2}" destId="{05ED926A-501B-423C-8573-1CB6389B5D02}" srcOrd="4" destOrd="0" presId="urn:microsoft.com/office/officeart/2009/3/layout/RandomtoResultProcess"/>
    <dgm:cxn modelId="{1E38206D-72CC-450C-AD2B-8981B5B01C9A}" type="presParOf" srcId="{05ED926A-501B-423C-8573-1CB6389B5D02}" destId="{F62475D6-4115-4CDC-80E4-1AD6200C6A3A}" srcOrd="0" destOrd="0" presId="urn:microsoft.com/office/officeart/2009/3/layout/RandomtoResultProcess"/>
    <dgm:cxn modelId="{65857B39-1E01-415C-B424-7BB95B89360C}" type="presParOf" srcId="{05ED926A-501B-423C-8573-1CB6389B5D02}" destId="{245D11E2-F20E-4D11-BB89-78F60E90E5BC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0A37AB-5775-4263-B314-F804315780EA}" type="doc">
      <dgm:prSet loTypeId="urn:microsoft.com/office/officeart/2005/8/layout/cycle8" loCatId="cycle" qsTypeId="urn:microsoft.com/office/officeart/2005/8/quickstyle/simple3" qsCatId="simple" csTypeId="urn:microsoft.com/office/officeart/2005/8/colors/colorful3" csCatId="colorful" phldr="1"/>
      <dgm:spPr/>
    </dgm:pt>
    <dgm:pt modelId="{D9B6FBDF-E0FF-46D8-AED4-B0CBB9899488}">
      <dgm:prSet phldrT="[Texto]" custT="1"/>
      <dgm:spPr/>
      <dgm:t>
        <a:bodyPr/>
        <a:lstStyle/>
        <a:p>
          <a:r>
            <a:rPr lang="en-GB" sz="1700" noProof="0" dirty="0"/>
            <a:t>Cleaning validation</a:t>
          </a:r>
        </a:p>
      </dgm:t>
    </dgm:pt>
    <dgm:pt modelId="{EAABFCC9-CFEA-4851-9213-41D6E39941CA}" type="parTrans" cxnId="{E31B0F8F-C721-4D94-9DB6-948A87D6A212}">
      <dgm:prSet/>
      <dgm:spPr/>
      <dgm:t>
        <a:bodyPr/>
        <a:lstStyle/>
        <a:p>
          <a:endParaRPr lang="en-GB" sz="1700" noProof="0" dirty="0"/>
        </a:p>
      </dgm:t>
    </dgm:pt>
    <dgm:pt modelId="{3FE010D4-E1EC-4BB5-8519-3CFFA6A4C306}" type="sibTrans" cxnId="{E31B0F8F-C721-4D94-9DB6-948A87D6A212}">
      <dgm:prSet/>
      <dgm:spPr/>
      <dgm:t>
        <a:bodyPr/>
        <a:lstStyle/>
        <a:p>
          <a:endParaRPr lang="en-GB" sz="1700" noProof="0" dirty="0"/>
        </a:p>
      </dgm:t>
    </dgm:pt>
    <dgm:pt modelId="{712D005D-349A-4D78-A348-8EA690D2C90D}">
      <dgm:prSet phldrT="[Texto]" custT="1"/>
      <dgm:spPr/>
      <dgm:t>
        <a:bodyPr/>
        <a:lstStyle/>
        <a:p>
          <a:r>
            <a:rPr lang="en-GB" sz="1700" noProof="0" dirty="0"/>
            <a:t>Environmental validation</a:t>
          </a:r>
        </a:p>
      </dgm:t>
    </dgm:pt>
    <dgm:pt modelId="{FC97D1A2-1843-409F-AA95-619A41E8C907}" type="parTrans" cxnId="{36E1D7FE-1253-45A1-A11C-62D0FC8BCA28}">
      <dgm:prSet/>
      <dgm:spPr/>
      <dgm:t>
        <a:bodyPr/>
        <a:lstStyle/>
        <a:p>
          <a:endParaRPr lang="en-GB" sz="1700" noProof="0" dirty="0"/>
        </a:p>
      </dgm:t>
    </dgm:pt>
    <dgm:pt modelId="{220F9FD8-D1AC-41C3-8F2D-03A7A8872D84}" type="sibTrans" cxnId="{36E1D7FE-1253-45A1-A11C-62D0FC8BCA28}">
      <dgm:prSet/>
      <dgm:spPr/>
      <dgm:t>
        <a:bodyPr/>
        <a:lstStyle/>
        <a:p>
          <a:endParaRPr lang="en-GB" sz="1700" noProof="0" dirty="0"/>
        </a:p>
      </dgm:t>
    </dgm:pt>
    <dgm:pt modelId="{9CC78FBB-A5E1-4209-A27E-CD7431A19C1B}">
      <dgm:prSet phldrT="[Texto]" custT="1"/>
      <dgm:spPr/>
      <dgm:t>
        <a:bodyPr/>
        <a:lstStyle/>
        <a:p>
          <a:r>
            <a:rPr lang="en-GB" sz="1700" noProof="0" dirty="0"/>
            <a:t>Material disinfection validation</a:t>
          </a:r>
        </a:p>
      </dgm:t>
    </dgm:pt>
    <dgm:pt modelId="{650988CB-6F53-473F-9797-7B71EEA8CED9}" type="parTrans" cxnId="{25833705-C24D-4BAB-AED8-A2807FF12A29}">
      <dgm:prSet/>
      <dgm:spPr/>
      <dgm:t>
        <a:bodyPr/>
        <a:lstStyle/>
        <a:p>
          <a:endParaRPr lang="en-GB" sz="1700" noProof="0" dirty="0"/>
        </a:p>
      </dgm:t>
    </dgm:pt>
    <dgm:pt modelId="{36F13B45-EA20-452C-ABA9-A806CC7C5170}" type="sibTrans" cxnId="{25833705-C24D-4BAB-AED8-A2807FF12A29}">
      <dgm:prSet/>
      <dgm:spPr/>
      <dgm:t>
        <a:bodyPr/>
        <a:lstStyle/>
        <a:p>
          <a:endParaRPr lang="en-GB" sz="1700" noProof="0" dirty="0"/>
        </a:p>
      </dgm:t>
    </dgm:pt>
    <dgm:pt modelId="{D1313455-6F7C-4AD9-9CD8-0D34CB9DC252}">
      <dgm:prSet custT="1"/>
      <dgm:spPr/>
      <dgm:t>
        <a:bodyPr/>
        <a:lstStyle/>
        <a:p>
          <a:r>
            <a:rPr lang="en-GB" sz="1700" noProof="0" dirty="0"/>
            <a:t>Process validation</a:t>
          </a:r>
        </a:p>
      </dgm:t>
    </dgm:pt>
    <dgm:pt modelId="{809962CA-F124-44E5-8475-B450BF2E4A41}" type="parTrans" cxnId="{81E82F9D-9991-4BE3-9DB6-6D433B7C2D82}">
      <dgm:prSet/>
      <dgm:spPr/>
      <dgm:t>
        <a:bodyPr/>
        <a:lstStyle/>
        <a:p>
          <a:endParaRPr lang="en-GB" sz="1700" noProof="0" dirty="0"/>
        </a:p>
      </dgm:t>
    </dgm:pt>
    <dgm:pt modelId="{68AA4027-E6BD-423A-957C-F6654F55A35E}" type="sibTrans" cxnId="{81E82F9D-9991-4BE3-9DB6-6D433B7C2D82}">
      <dgm:prSet/>
      <dgm:spPr/>
      <dgm:t>
        <a:bodyPr/>
        <a:lstStyle/>
        <a:p>
          <a:endParaRPr lang="en-GB" sz="1700" noProof="0" dirty="0"/>
        </a:p>
      </dgm:t>
    </dgm:pt>
    <dgm:pt modelId="{1F68B6D5-6195-47C0-8511-54DD77CC2785}">
      <dgm:prSet custT="1"/>
      <dgm:spPr>
        <a:gradFill rotWithShape="0">
          <a:gsLst>
            <a:gs pos="0">
              <a:srgbClr val="DBA99B"/>
            </a:gs>
            <a:gs pos="5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9000"/>
                <a:tint val="81000"/>
              </a:schemeClr>
            </a:gs>
          </a:gsLst>
        </a:gradFill>
      </dgm:spPr>
      <dgm:t>
        <a:bodyPr/>
        <a:lstStyle/>
        <a:p>
          <a:r>
            <a:rPr lang="en-GB" sz="1700" noProof="0" dirty="0"/>
            <a:t>Sterilization validation</a:t>
          </a:r>
        </a:p>
      </dgm:t>
    </dgm:pt>
    <dgm:pt modelId="{C691A566-397C-4F77-A8E9-7B43CFA37AE8}" type="parTrans" cxnId="{5133402D-3B39-4F7F-9100-4AAE6DE76C0C}">
      <dgm:prSet/>
      <dgm:spPr/>
      <dgm:t>
        <a:bodyPr/>
        <a:lstStyle/>
        <a:p>
          <a:endParaRPr lang="en-GB" sz="1700" noProof="0" dirty="0"/>
        </a:p>
      </dgm:t>
    </dgm:pt>
    <dgm:pt modelId="{8CF072E3-A88B-4430-BED6-509B5F9ECD74}" type="sibTrans" cxnId="{5133402D-3B39-4F7F-9100-4AAE6DE76C0C}">
      <dgm:prSet/>
      <dgm:spPr/>
      <dgm:t>
        <a:bodyPr/>
        <a:lstStyle/>
        <a:p>
          <a:endParaRPr lang="en-GB" sz="1700" noProof="0" dirty="0"/>
        </a:p>
      </dgm:t>
    </dgm:pt>
    <dgm:pt modelId="{0B7AB69B-103D-4569-90DE-22C4C644DC70}">
      <dgm:prSet custT="1"/>
      <dgm:spPr/>
      <dgm:t>
        <a:bodyPr/>
        <a:lstStyle/>
        <a:p>
          <a:r>
            <a:rPr lang="en-GB" sz="1700" noProof="0" dirty="0"/>
            <a:t>Aseptic process validation</a:t>
          </a:r>
        </a:p>
      </dgm:t>
    </dgm:pt>
    <dgm:pt modelId="{1548600D-EAED-418E-8CD8-63BDCD2F8FDD}" type="parTrans" cxnId="{CF00F1B6-2DA2-47B2-8492-2943541781BA}">
      <dgm:prSet/>
      <dgm:spPr/>
      <dgm:t>
        <a:bodyPr/>
        <a:lstStyle/>
        <a:p>
          <a:endParaRPr lang="en-GB" sz="1700" noProof="0" dirty="0"/>
        </a:p>
      </dgm:t>
    </dgm:pt>
    <dgm:pt modelId="{09CDBF10-78C2-4294-BE34-D33417C05BD0}" type="sibTrans" cxnId="{CF00F1B6-2DA2-47B2-8492-2943541781BA}">
      <dgm:prSet/>
      <dgm:spPr/>
      <dgm:t>
        <a:bodyPr/>
        <a:lstStyle/>
        <a:p>
          <a:endParaRPr lang="en-GB" sz="1700" noProof="0" dirty="0"/>
        </a:p>
      </dgm:t>
    </dgm:pt>
    <dgm:pt modelId="{F4553EE0-B462-4F11-9805-995546DEB807}">
      <dgm:prSet custT="1"/>
      <dgm:spPr/>
      <dgm:t>
        <a:bodyPr/>
        <a:lstStyle/>
        <a:p>
          <a:r>
            <a:rPr lang="en-GB" sz="1700" noProof="0" dirty="0"/>
            <a:t>Transport validation</a:t>
          </a:r>
        </a:p>
      </dgm:t>
    </dgm:pt>
    <dgm:pt modelId="{93A0EE93-3AF3-4747-A172-1F2A963FDDC3}" type="parTrans" cxnId="{4558C4CB-5CB2-4DB9-AD34-2566EF8370EA}">
      <dgm:prSet/>
      <dgm:spPr/>
      <dgm:t>
        <a:bodyPr/>
        <a:lstStyle/>
        <a:p>
          <a:endParaRPr lang="en-GB" sz="1700" noProof="0" dirty="0"/>
        </a:p>
      </dgm:t>
    </dgm:pt>
    <dgm:pt modelId="{FA71A06A-E567-4E64-82A2-42F3F117EF3F}" type="sibTrans" cxnId="{4558C4CB-5CB2-4DB9-AD34-2566EF8370EA}">
      <dgm:prSet/>
      <dgm:spPr/>
      <dgm:t>
        <a:bodyPr/>
        <a:lstStyle/>
        <a:p>
          <a:endParaRPr lang="en-GB" sz="1700" noProof="0" dirty="0"/>
        </a:p>
      </dgm:t>
    </dgm:pt>
    <dgm:pt modelId="{4FE65F7D-13C8-434E-BF82-BB04F0949EE3}" type="pres">
      <dgm:prSet presAssocID="{DE0A37AB-5775-4263-B314-F804315780EA}" presName="compositeShape" presStyleCnt="0">
        <dgm:presLayoutVars>
          <dgm:chMax val="7"/>
          <dgm:dir/>
          <dgm:resizeHandles val="exact"/>
        </dgm:presLayoutVars>
      </dgm:prSet>
      <dgm:spPr/>
    </dgm:pt>
    <dgm:pt modelId="{048ADF41-5C86-4774-8481-6C809EA2C0C3}" type="pres">
      <dgm:prSet presAssocID="{DE0A37AB-5775-4263-B314-F804315780EA}" presName="wedge1" presStyleLbl="node1" presStyleIdx="0" presStyleCnt="7"/>
      <dgm:spPr/>
    </dgm:pt>
    <dgm:pt modelId="{E9564398-2142-4E6C-9C22-438AB068C292}" type="pres">
      <dgm:prSet presAssocID="{DE0A37AB-5775-4263-B314-F804315780EA}" presName="dummy1a" presStyleCnt="0"/>
      <dgm:spPr/>
    </dgm:pt>
    <dgm:pt modelId="{1A559A79-8583-4C78-8B74-F3AFDF26AAD1}" type="pres">
      <dgm:prSet presAssocID="{DE0A37AB-5775-4263-B314-F804315780EA}" presName="dummy1b" presStyleCnt="0"/>
      <dgm:spPr/>
    </dgm:pt>
    <dgm:pt modelId="{962ABD61-CD30-4A47-9143-D3BF80DD1257}" type="pres">
      <dgm:prSet presAssocID="{DE0A37AB-5775-4263-B314-F804315780EA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4AA78644-D81D-4E26-BEE6-7634312556CF}" type="pres">
      <dgm:prSet presAssocID="{DE0A37AB-5775-4263-B314-F804315780EA}" presName="wedge2" presStyleLbl="node1" presStyleIdx="1" presStyleCnt="7"/>
      <dgm:spPr/>
    </dgm:pt>
    <dgm:pt modelId="{C2453BD6-2E6D-4046-8D98-331678F4AC5C}" type="pres">
      <dgm:prSet presAssocID="{DE0A37AB-5775-4263-B314-F804315780EA}" presName="dummy2a" presStyleCnt="0"/>
      <dgm:spPr/>
    </dgm:pt>
    <dgm:pt modelId="{5BB8FF7B-B696-4D04-A20E-95D49C17FA02}" type="pres">
      <dgm:prSet presAssocID="{DE0A37AB-5775-4263-B314-F804315780EA}" presName="dummy2b" presStyleCnt="0"/>
      <dgm:spPr/>
    </dgm:pt>
    <dgm:pt modelId="{51087482-710A-4EFF-88F2-9DCF85C34FF1}" type="pres">
      <dgm:prSet presAssocID="{DE0A37AB-5775-4263-B314-F804315780EA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65798016-9174-40F7-A609-AE5FB19E9F56}" type="pres">
      <dgm:prSet presAssocID="{DE0A37AB-5775-4263-B314-F804315780EA}" presName="wedge3" presStyleLbl="node1" presStyleIdx="2" presStyleCnt="7"/>
      <dgm:spPr/>
    </dgm:pt>
    <dgm:pt modelId="{CB9E0C67-6A52-48BD-ACF7-E49266863A0A}" type="pres">
      <dgm:prSet presAssocID="{DE0A37AB-5775-4263-B314-F804315780EA}" presName="dummy3a" presStyleCnt="0"/>
      <dgm:spPr/>
    </dgm:pt>
    <dgm:pt modelId="{7C3781A7-3DE2-4599-AD28-BC0811AED136}" type="pres">
      <dgm:prSet presAssocID="{DE0A37AB-5775-4263-B314-F804315780EA}" presName="dummy3b" presStyleCnt="0"/>
      <dgm:spPr/>
    </dgm:pt>
    <dgm:pt modelId="{CF59FE88-C7E5-477A-B256-89227E3D7D90}" type="pres">
      <dgm:prSet presAssocID="{DE0A37AB-5775-4263-B314-F804315780EA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B3384DA2-A32F-4D74-82D5-53E351A92872}" type="pres">
      <dgm:prSet presAssocID="{DE0A37AB-5775-4263-B314-F804315780EA}" presName="wedge4" presStyleLbl="node1" presStyleIdx="3" presStyleCnt="7"/>
      <dgm:spPr/>
    </dgm:pt>
    <dgm:pt modelId="{FC03AD7C-990C-430E-923A-69935AB2DEC6}" type="pres">
      <dgm:prSet presAssocID="{DE0A37AB-5775-4263-B314-F804315780EA}" presName="dummy4a" presStyleCnt="0"/>
      <dgm:spPr/>
    </dgm:pt>
    <dgm:pt modelId="{C3BE73F5-B8B6-4695-9CB9-37BCB16AFE83}" type="pres">
      <dgm:prSet presAssocID="{DE0A37AB-5775-4263-B314-F804315780EA}" presName="dummy4b" presStyleCnt="0"/>
      <dgm:spPr/>
    </dgm:pt>
    <dgm:pt modelId="{6C67873C-7D0F-4F51-BE09-90544DA1D765}" type="pres">
      <dgm:prSet presAssocID="{DE0A37AB-5775-4263-B314-F804315780EA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F2A04EA4-6D5D-4A24-8FDD-525B4D9CB38C}" type="pres">
      <dgm:prSet presAssocID="{DE0A37AB-5775-4263-B314-F804315780EA}" presName="wedge5" presStyleLbl="node1" presStyleIdx="4" presStyleCnt="7"/>
      <dgm:spPr/>
    </dgm:pt>
    <dgm:pt modelId="{E66CB7EC-EE5B-43D2-BA4A-B1D919549CEE}" type="pres">
      <dgm:prSet presAssocID="{DE0A37AB-5775-4263-B314-F804315780EA}" presName="dummy5a" presStyleCnt="0"/>
      <dgm:spPr/>
    </dgm:pt>
    <dgm:pt modelId="{B88CDF0C-5CB6-494E-8813-ACF90A6550F1}" type="pres">
      <dgm:prSet presAssocID="{DE0A37AB-5775-4263-B314-F804315780EA}" presName="dummy5b" presStyleCnt="0"/>
      <dgm:spPr/>
    </dgm:pt>
    <dgm:pt modelId="{D09C685A-90C8-49E6-BCEB-D7DB6827A6DC}" type="pres">
      <dgm:prSet presAssocID="{DE0A37AB-5775-4263-B314-F804315780EA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2253F4C3-35CC-4C39-98E0-C2E6B2B31AAD}" type="pres">
      <dgm:prSet presAssocID="{DE0A37AB-5775-4263-B314-F804315780EA}" presName="wedge6" presStyleLbl="node1" presStyleIdx="5" presStyleCnt="7"/>
      <dgm:spPr/>
    </dgm:pt>
    <dgm:pt modelId="{17743FC4-9D22-48A9-B978-D5EB379F6F00}" type="pres">
      <dgm:prSet presAssocID="{DE0A37AB-5775-4263-B314-F804315780EA}" presName="dummy6a" presStyleCnt="0"/>
      <dgm:spPr/>
    </dgm:pt>
    <dgm:pt modelId="{B5FF4A6D-80CB-4AC9-9FE1-EEBE1FD7187D}" type="pres">
      <dgm:prSet presAssocID="{DE0A37AB-5775-4263-B314-F804315780EA}" presName="dummy6b" presStyleCnt="0"/>
      <dgm:spPr/>
    </dgm:pt>
    <dgm:pt modelId="{CB828715-6FCC-46DB-95DC-5F68E93DC86E}" type="pres">
      <dgm:prSet presAssocID="{DE0A37AB-5775-4263-B314-F804315780EA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907EE7D2-486A-47C6-9443-64989FF5B834}" type="pres">
      <dgm:prSet presAssocID="{DE0A37AB-5775-4263-B314-F804315780EA}" presName="wedge7" presStyleLbl="node1" presStyleIdx="6" presStyleCnt="7"/>
      <dgm:spPr/>
    </dgm:pt>
    <dgm:pt modelId="{4298E3D4-FDC1-4A96-949D-DB907BF9B5B3}" type="pres">
      <dgm:prSet presAssocID="{DE0A37AB-5775-4263-B314-F804315780EA}" presName="dummy7a" presStyleCnt="0"/>
      <dgm:spPr/>
    </dgm:pt>
    <dgm:pt modelId="{CC6C1788-33CC-47C1-B339-5447D3D9DAA2}" type="pres">
      <dgm:prSet presAssocID="{DE0A37AB-5775-4263-B314-F804315780EA}" presName="dummy7b" presStyleCnt="0"/>
      <dgm:spPr/>
    </dgm:pt>
    <dgm:pt modelId="{852715F1-53A9-4721-872E-AAF4CC84EED9}" type="pres">
      <dgm:prSet presAssocID="{DE0A37AB-5775-4263-B314-F804315780EA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</dgm:pt>
    <dgm:pt modelId="{F1466381-5461-4E9D-B886-7299C74A7561}" type="pres">
      <dgm:prSet presAssocID="{3FE010D4-E1EC-4BB5-8519-3CFFA6A4C306}" presName="arrowWedge1" presStyleLbl="fgSibTrans2D1" presStyleIdx="0" presStyleCnt="7"/>
      <dgm:spPr>
        <a:ln>
          <a:solidFill>
            <a:schemeClr val="bg1">
              <a:lumMod val="65000"/>
            </a:schemeClr>
          </a:solidFill>
        </a:ln>
      </dgm:spPr>
    </dgm:pt>
    <dgm:pt modelId="{7DE3F7E5-A0C7-45CF-B952-B4911B8EB56F}" type="pres">
      <dgm:prSet presAssocID="{220F9FD8-D1AC-41C3-8F2D-03A7A8872D84}" presName="arrowWedge2" presStyleLbl="fgSibTrans2D1" presStyleIdx="1" presStyleCnt="7"/>
      <dgm:spPr>
        <a:ln>
          <a:solidFill>
            <a:srgbClr val="DBA99B"/>
          </a:solidFill>
        </a:ln>
      </dgm:spPr>
    </dgm:pt>
    <dgm:pt modelId="{A666D32F-A6B8-499B-85FE-5F63A7915BAB}" type="pres">
      <dgm:prSet presAssocID="{36F13B45-EA20-452C-ABA9-A806CC7C5170}" presName="arrowWedge3" presStyleLbl="fgSibTrans2D1" presStyleIdx="2" presStyleCnt="7"/>
      <dgm:spPr>
        <a:ln>
          <a:solidFill>
            <a:srgbClr val="DBA99B"/>
          </a:solidFill>
        </a:ln>
      </dgm:spPr>
    </dgm:pt>
    <dgm:pt modelId="{21BC89DD-D51E-4AD2-86DB-17EE1FBCD1AA}" type="pres">
      <dgm:prSet presAssocID="{68AA4027-E6BD-423A-957C-F6654F55A35E}" presName="arrowWedge4" presStyleLbl="fgSibTrans2D1" presStyleIdx="3" presStyleCnt="7"/>
      <dgm:spPr/>
    </dgm:pt>
    <dgm:pt modelId="{F8B0B3F3-A00F-41A2-9081-D945C55E0240}" type="pres">
      <dgm:prSet presAssocID="{8CF072E3-A88B-4430-BED6-509B5F9ECD74}" presName="arrowWedge5" presStyleLbl="fgSibTrans2D1" presStyleIdx="4" presStyleCnt="7"/>
      <dgm:spPr>
        <a:ln>
          <a:solidFill>
            <a:srgbClr val="DBA99B"/>
          </a:solidFill>
        </a:ln>
      </dgm:spPr>
    </dgm:pt>
    <dgm:pt modelId="{B7B868AD-8489-455D-9E44-331F7064AAA4}" type="pres">
      <dgm:prSet presAssocID="{09CDBF10-78C2-4294-BE34-D33417C05BD0}" presName="arrowWedge6" presStyleLbl="fgSibTrans2D1" presStyleIdx="5" presStyleCnt="7"/>
      <dgm:spPr>
        <a:ln>
          <a:solidFill>
            <a:srgbClr val="DBA99B"/>
          </a:solidFill>
        </a:ln>
      </dgm:spPr>
    </dgm:pt>
    <dgm:pt modelId="{931ED231-ABD5-4C2E-80F4-8894DB9691F6}" type="pres">
      <dgm:prSet presAssocID="{FA71A06A-E567-4E64-82A2-42F3F117EF3F}" presName="arrowWedge7" presStyleLbl="fgSibTrans2D1" presStyleIdx="6" presStyleCnt="7"/>
      <dgm:spPr>
        <a:ln>
          <a:solidFill>
            <a:srgbClr val="DBA99B"/>
          </a:solidFill>
        </a:ln>
      </dgm:spPr>
    </dgm:pt>
  </dgm:ptLst>
  <dgm:cxnLst>
    <dgm:cxn modelId="{25833705-C24D-4BAB-AED8-A2807FF12A29}" srcId="{DE0A37AB-5775-4263-B314-F804315780EA}" destId="{9CC78FBB-A5E1-4209-A27E-CD7431A19C1B}" srcOrd="2" destOrd="0" parTransId="{650988CB-6F53-473F-9797-7B71EEA8CED9}" sibTransId="{36F13B45-EA20-452C-ABA9-A806CC7C5170}"/>
    <dgm:cxn modelId="{CD050829-3B97-46A7-BD26-AAFBF9ABC340}" type="presOf" srcId="{1F68B6D5-6195-47C0-8511-54DD77CC2785}" destId="{F2A04EA4-6D5D-4A24-8FDD-525B4D9CB38C}" srcOrd="0" destOrd="0" presId="urn:microsoft.com/office/officeart/2005/8/layout/cycle8"/>
    <dgm:cxn modelId="{A435292B-E887-428B-9B72-1C72B5049519}" type="presOf" srcId="{9CC78FBB-A5E1-4209-A27E-CD7431A19C1B}" destId="{CF59FE88-C7E5-477A-B256-89227E3D7D90}" srcOrd="1" destOrd="0" presId="urn:microsoft.com/office/officeart/2005/8/layout/cycle8"/>
    <dgm:cxn modelId="{5133402D-3B39-4F7F-9100-4AAE6DE76C0C}" srcId="{DE0A37AB-5775-4263-B314-F804315780EA}" destId="{1F68B6D5-6195-47C0-8511-54DD77CC2785}" srcOrd="4" destOrd="0" parTransId="{C691A566-397C-4F77-A8E9-7B43CFA37AE8}" sibTransId="{8CF072E3-A88B-4430-BED6-509B5F9ECD74}"/>
    <dgm:cxn modelId="{FE5F7C33-E690-4324-89B7-8D4A45CE76A5}" type="presOf" srcId="{712D005D-349A-4D78-A348-8EA690D2C90D}" destId="{4AA78644-D81D-4E26-BEE6-7634312556CF}" srcOrd="0" destOrd="0" presId="urn:microsoft.com/office/officeart/2005/8/layout/cycle8"/>
    <dgm:cxn modelId="{C182A83C-2F33-4530-8B21-4A42A36055CC}" type="presOf" srcId="{9CC78FBB-A5E1-4209-A27E-CD7431A19C1B}" destId="{65798016-9174-40F7-A609-AE5FB19E9F56}" srcOrd="0" destOrd="0" presId="urn:microsoft.com/office/officeart/2005/8/layout/cycle8"/>
    <dgm:cxn modelId="{246E0966-6757-4E84-97F0-A9C2CCECE44E}" type="presOf" srcId="{712D005D-349A-4D78-A348-8EA690D2C90D}" destId="{51087482-710A-4EFF-88F2-9DCF85C34FF1}" srcOrd="1" destOrd="0" presId="urn:microsoft.com/office/officeart/2005/8/layout/cycle8"/>
    <dgm:cxn modelId="{EA0F1D58-A9E8-42BF-B255-CA7B5553D40D}" type="presOf" srcId="{0B7AB69B-103D-4569-90DE-22C4C644DC70}" destId="{2253F4C3-35CC-4C39-98E0-C2E6B2B31AAD}" srcOrd="0" destOrd="0" presId="urn:microsoft.com/office/officeart/2005/8/layout/cycle8"/>
    <dgm:cxn modelId="{E31B0F8F-C721-4D94-9DB6-948A87D6A212}" srcId="{DE0A37AB-5775-4263-B314-F804315780EA}" destId="{D9B6FBDF-E0FF-46D8-AED4-B0CBB9899488}" srcOrd="0" destOrd="0" parTransId="{EAABFCC9-CFEA-4851-9213-41D6E39941CA}" sibTransId="{3FE010D4-E1EC-4BB5-8519-3CFFA6A4C306}"/>
    <dgm:cxn modelId="{5B6B3790-35BE-46E2-9966-DFFBDD5B341C}" type="presOf" srcId="{D9B6FBDF-E0FF-46D8-AED4-B0CBB9899488}" destId="{048ADF41-5C86-4774-8481-6C809EA2C0C3}" srcOrd="0" destOrd="0" presId="urn:microsoft.com/office/officeart/2005/8/layout/cycle8"/>
    <dgm:cxn modelId="{7EC9B797-D5B3-49B3-929A-E514452F9640}" type="presOf" srcId="{1F68B6D5-6195-47C0-8511-54DD77CC2785}" destId="{D09C685A-90C8-49E6-BCEB-D7DB6827A6DC}" srcOrd="1" destOrd="0" presId="urn:microsoft.com/office/officeart/2005/8/layout/cycle8"/>
    <dgm:cxn modelId="{81E82F9D-9991-4BE3-9DB6-6D433B7C2D82}" srcId="{DE0A37AB-5775-4263-B314-F804315780EA}" destId="{D1313455-6F7C-4AD9-9CD8-0D34CB9DC252}" srcOrd="3" destOrd="0" parTransId="{809962CA-F124-44E5-8475-B450BF2E4A41}" sibTransId="{68AA4027-E6BD-423A-957C-F6654F55A35E}"/>
    <dgm:cxn modelId="{E3C9559E-E696-48A6-B11B-A37698ACB5C1}" type="presOf" srcId="{D9B6FBDF-E0FF-46D8-AED4-B0CBB9899488}" destId="{962ABD61-CD30-4A47-9143-D3BF80DD1257}" srcOrd="1" destOrd="0" presId="urn:microsoft.com/office/officeart/2005/8/layout/cycle8"/>
    <dgm:cxn modelId="{0E5D23AC-F863-45B7-B8A3-C9DDD1D0FFAA}" type="presOf" srcId="{DE0A37AB-5775-4263-B314-F804315780EA}" destId="{4FE65F7D-13C8-434E-BF82-BB04F0949EE3}" srcOrd="0" destOrd="0" presId="urn:microsoft.com/office/officeart/2005/8/layout/cycle8"/>
    <dgm:cxn modelId="{CF00F1B6-2DA2-47B2-8492-2943541781BA}" srcId="{DE0A37AB-5775-4263-B314-F804315780EA}" destId="{0B7AB69B-103D-4569-90DE-22C4C644DC70}" srcOrd="5" destOrd="0" parTransId="{1548600D-EAED-418E-8CD8-63BDCD2F8FDD}" sibTransId="{09CDBF10-78C2-4294-BE34-D33417C05BD0}"/>
    <dgm:cxn modelId="{7D59A0B7-7751-4887-BE96-E2DF2E5A710E}" type="presOf" srcId="{D1313455-6F7C-4AD9-9CD8-0D34CB9DC252}" destId="{6C67873C-7D0F-4F51-BE09-90544DA1D765}" srcOrd="1" destOrd="0" presId="urn:microsoft.com/office/officeart/2005/8/layout/cycle8"/>
    <dgm:cxn modelId="{66C2A9B8-B587-45F3-8A1C-FEF25E49B7D6}" type="presOf" srcId="{F4553EE0-B462-4F11-9805-995546DEB807}" destId="{907EE7D2-486A-47C6-9443-64989FF5B834}" srcOrd="0" destOrd="0" presId="urn:microsoft.com/office/officeart/2005/8/layout/cycle8"/>
    <dgm:cxn modelId="{ED599FBD-1EE2-4CE0-BDF8-CF06C06FC006}" type="presOf" srcId="{D1313455-6F7C-4AD9-9CD8-0D34CB9DC252}" destId="{B3384DA2-A32F-4D74-82D5-53E351A92872}" srcOrd="0" destOrd="0" presId="urn:microsoft.com/office/officeart/2005/8/layout/cycle8"/>
    <dgm:cxn modelId="{4558C4CB-5CB2-4DB9-AD34-2566EF8370EA}" srcId="{DE0A37AB-5775-4263-B314-F804315780EA}" destId="{F4553EE0-B462-4F11-9805-995546DEB807}" srcOrd="6" destOrd="0" parTransId="{93A0EE93-3AF3-4747-A172-1F2A963FDDC3}" sibTransId="{FA71A06A-E567-4E64-82A2-42F3F117EF3F}"/>
    <dgm:cxn modelId="{0ECFFBEB-9B04-451E-BFCB-2BBDD182555A}" type="presOf" srcId="{0B7AB69B-103D-4569-90DE-22C4C644DC70}" destId="{CB828715-6FCC-46DB-95DC-5F68E93DC86E}" srcOrd="1" destOrd="0" presId="urn:microsoft.com/office/officeart/2005/8/layout/cycle8"/>
    <dgm:cxn modelId="{07EA90ED-B865-416A-8BF6-39C14B4194E9}" type="presOf" srcId="{F4553EE0-B462-4F11-9805-995546DEB807}" destId="{852715F1-53A9-4721-872E-AAF4CC84EED9}" srcOrd="1" destOrd="0" presId="urn:microsoft.com/office/officeart/2005/8/layout/cycle8"/>
    <dgm:cxn modelId="{36E1D7FE-1253-45A1-A11C-62D0FC8BCA28}" srcId="{DE0A37AB-5775-4263-B314-F804315780EA}" destId="{712D005D-349A-4D78-A348-8EA690D2C90D}" srcOrd="1" destOrd="0" parTransId="{FC97D1A2-1843-409F-AA95-619A41E8C907}" sibTransId="{220F9FD8-D1AC-41C3-8F2D-03A7A8872D84}"/>
    <dgm:cxn modelId="{C1EC969D-D337-41DB-B390-C0848BF7FA60}" type="presParOf" srcId="{4FE65F7D-13C8-434E-BF82-BB04F0949EE3}" destId="{048ADF41-5C86-4774-8481-6C809EA2C0C3}" srcOrd="0" destOrd="0" presId="urn:microsoft.com/office/officeart/2005/8/layout/cycle8"/>
    <dgm:cxn modelId="{CD5C0A2A-7F0C-4070-B693-58ABC639DF94}" type="presParOf" srcId="{4FE65F7D-13C8-434E-BF82-BB04F0949EE3}" destId="{E9564398-2142-4E6C-9C22-438AB068C292}" srcOrd="1" destOrd="0" presId="urn:microsoft.com/office/officeart/2005/8/layout/cycle8"/>
    <dgm:cxn modelId="{4149AFDC-D0FC-4EB0-AE2C-67FE1F1F5052}" type="presParOf" srcId="{4FE65F7D-13C8-434E-BF82-BB04F0949EE3}" destId="{1A559A79-8583-4C78-8B74-F3AFDF26AAD1}" srcOrd="2" destOrd="0" presId="urn:microsoft.com/office/officeart/2005/8/layout/cycle8"/>
    <dgm:cxn modelId="{8EA33E32-9BFF-4BF3-8F7D-5D2C3390C5BE}" type="presParOf" srcId="{4FE65F7D-13C8-434E-BF82-BB04F0949EE3}" destId="{962ABD61-CD30-4A47-9143-D3BF80DD1257}" srcOrd="3" destOrd="0" presId="urn:microsoft.com/office/officeart/2005/8/layout/cycle8"/>
    <dgm:cxn modelId="{51B23EB0-6FFE-4EF4-B465-E5847A5B9064}" type="presParOf" srcId="{4FE65F7D-13C8-434E-BF82-BB04F0949EE3}" destId="{4AA78644-D81D-4E26-BEE6-7634312556CF}" srcOrd="4" destOrd="0" presId="urn:microsoft.com/office/officeart/2005/8/layout/cycle8"/>
    <dgm:cxn modelId="{92C87EA1-CE1A-4D1D-A69E-874A2E9D6301}" type="presParOf" srcId="{4FE65F7D-13C8-434E-BF82-BB04F0949EE3}" destId="{C2453BD6-2E6D-4046-8D98-331678F4AC5C}" srcOrd="5" destOrd="0" presId="urn:microsoft.com/office/officeart/2005/8/layout/cycle8"/>
    <dgm:cxn modelId="{AB92C42F-82E3-4435-92E6-ED11000D81A3}" type="presParOf" srcId="{4FE65F7D-13C8-434E-BF82-BB04F0949EE3}" destId="{5BB8FF7B-B696-4D04-A20E-95D49C17FA02}" srcOrd="6" destOrd="0" presId="urn:microsoft.com/office/officeart/2005/8/layout/cycle8"/>
    <dgm:cxn modelId="{6985CF21-A581-4445-87E5-CBED94DC2915}" type="presParOf" srcId="{4FE65F7D-13C8-434E-BF82-BB04F0949EE3}" destId="{51087482-710A-4EFF-88F2-9DCF85C34FF1}" srcOrd="7" destOrd="0" presId="urn:microsoft.com/office/officeart/2005/8/layout/cycle8"/>
    <dgm:cxn modelId="{7C852D51-277B-46B9-B92B-63EABBAA8849}" type="presParOf" srcId="{4FE65F7D-13C8-434E-BF82-BB04F0949EE3}" destId="{65798016-9174-40F7-A609-AE5FB19E9F56}" srcOrd="8" destOrd="0" presId="urn:microsoft.com/office/officeart/2005/8/layout/cycle8"/>
    <dgm:cxn modelId="{633E1E7C-8882-4679-96D6-1D7F848D0624}" type="presParOf" srcId="{4FE65F7D-13C8-434E-BF82-BB04F0949EE3}" destId="{CB9E0C67-6A52-48BD-ACF7-E49266863A0A}" srcOrd="9" destOrd="0" presId="urn:microsoft.com/office/officeart/2005/8/layout/cycle8"/>
    <dgm:cxn modelId="{BF6F32DB-A2B9-4F32-974B-95E57E4A1CA8}" type="presParOf" srcId="{4FE65F7D-13C8-434E-BF82-BB04F0949EE3}" destId="{7C3781A7-3DE2-4599-AD28-BC0811AED136}" srcOrd="10" destOrd="0" presId="urn:microsoft.com/office/officeart/2005/8/layout/cycle8"/>
    <dgm:cxn modelId="{DD9DDB92-E010-4264-8DAA-8BA9FD30FA6C}" type="presParOf" srcId="{4FE65F7D-13C8-434E-BF82-BB04F0949EE3}" destId="{CF59FE88-C7E5-477A-B256-89227E3D7D90}" srcOrd="11" destOrd="0" presId="urn:microsoft.com/office/officeart/2005/8/layout/cycle8"/>
    <dgm:cxn modelId="{F6FA5CD2-77B6-47CE-8128-D9232077BC99}" type="presParOf" srcId="{4FE65F7D-13C8-434E-BF82-BB04F0949EE3}" destId="{B3384DA2-A32F-4D74-82D5-53E351A92872}" srcOrd="12" destOrd="0" presId="urn:microsoft.com/office/officeart/2005/8/layout/cycle8"/>
    <dgm:cxn modelId="{40EE0347-9C99-42AA-A784-4B357EE88C50}" type="presParOf" srcId="{4FE65F7D-13C8-434E-BF82-BB04F0949EE3}" destId="{FC03AD7C-990C-430E-923A-69935AB2DEC6}" srcOrd="13" destOrd="0" presId="urn:microsoft.com/office/officeart/2005/8/layout/cycle8"/>
    <dgm:cxn modelId="{B2A411C3-0C0C-4D1C-89D7-172137C328ED}" type="presParOf" srcId="{4FE65F7D-13C8-434E-BF82-BB04F0949EE3}" destId="{C3BE73F5-B8B6-4695-9CB9-37BCB16AFE83}" srcOrd="14" destOrd="0" presId="urn:microsoft.com/office/officeart/2005/8/layout/cycle8"/>
    <dgm:cxn modelId="{3EA0F639-70CC-4B59-BC74-2C150D89976F}" type="presParOf" srcId="{4FE65F7D-13C8-434E-BF82-BB04F0949EE3}" destId="{6C67873C-7D0F-4F51-BE09-90544DA1D765}" srcOrd="15" destOrd="0" presId="urn:microsoft.com/office/officeart/2005/8/layout/cycle8"/>
    <dgm:cxn modelId="{1634A002-BB25-4AD7-9945-E347C9359E6F}" type="presParOf" srcId="{4FE65F7D-13C8-434E-BF82-BB04F0949EE3}" destId="{F2A04EA4-6D5D-4A24-8FDD-525B4D9CB38C}" srcOrd="16" destOrd="0" presId="urn:microsoft.com/office/officeart/2005/8/layout/cycle8"/>
    <dgm:cxn modelId="{0F92EBCE-D6AF-484E-A849-DC9322C3C5CD}" type="presParOf" srcId="{4FE65F7D-13C8-434E-BF82-BB04F0949EE3}" destId="{E66CB7EC-EE5B-43D2-BA4A-B1D919549CEE}" srcOrd="17" destOrd="0" presId="urn:microsoft.com/office/officeart/2005/8/layout/cycle8"/>
    <dgm:cxn modelId="{A453222F-FAF9-4DDF-B2EA-CF444E6022E5}" type="presParOf" srcId="{4FE65F7D-13C8-434E-BF82-BB04F0949EE3}" destId="{B88CDF0C-5CB6-494E-8813-ACF90A6550F1}" srcOrd="18" destOrd="0" presId="urn:microsoft.com/office/officeart/2005/8/layout/cycle8"/>
    <dgm:cxn modelId="{D4054CFF-B7FE-43E7-995C-12FC5FB39F9D}" type="presParOf" srcId="{4FE65F7D-13C8-434E-BF82-BB04F0949EE3}" destId="{D09C685A-90C8-49E6-BCEB-D7DB6827A6DC}" srcOrd="19" destOrd="0" presId="urn:microsoft.com/office/officeart/2005/8/layout/cycle8"/>
    <dgm:cxn modelId="{7B4ADC0F-8DC5-4EC5-96E6-FDF59ADFE03B}" type="presParOf" srcId="{4FE65F7D-13C8-434E-BF82-BB04F0949EE3}" destId="{2253F4C3-35CC-4C39-98E0-C2E6B2B31AAD}" srcOrd="20" destOrd="0" presId="urn:microsoft.com/office/officeart/2005/8/layout/cycle8"/>
    <dgm:cxn modelId="{DE0FA9A6-F875-4C5F-BFCC-658618F693E5}" type="presParOf" srcId="{4FE65F7D-13C8-434E-BF82-BB04F0949EE3}" destId="{17743FC4-9D22-48A9-B978-D5EB379F6F00}" srcOrd="21" destOrd="0" presId="urn:microsoft.com/office/officeart/2005/8/layout/cycle8"/>
    <dgm:cxn modelId="{053A889C-8CFB-4117-9F77-7EB96640CCF3}" type="presParOf" srcId="{4FE65F7D-13C8-434E-BF82-BB04F0949EE3}" destId="{B5FF4A6D-80CB-4AC9-9FE1-EEBE1FD7187D}" srcOrd="22" destOrd="0" presId="urn:microsoft.com/office/officeart/2005/8/layout/cycle8"/>
    <dgm:cxn modelId="{E79AE935-B963-48BE-A2C6-2FA67EE50622}" type="presParOf" srcId="{4FE65F7D-13C8-434E-BF82-BB04F0949EE3}" destId="{CB828715-6FCC-46DB-95DC-5F68E93DC86E}" srcOrd="23" destOrd="0" presId="urn:microsoft.com/office/officeart/2005/8/layout/cycle8"/>
    <dgm:cxn modelId="{CA25FFDF-41AA-400A-A9C4-E93DB0276C49}" type="presParOf" srcId="{4FE65F7D-13C8-434E-BF82-BB04F0949EE3}" destId="{907EE7D2-486A-47C6-9443-64989FF5B834}" srcOrd="24" destOrd="0" presId="urn:microsoft.com/office/officeart/2005/8/layout/cycle8"/>
    <dgm:cxn modelId="{0A1B2DC4-FB7C-412F-86EA-4E04B15A76A2}" type="presParOf" srcId="{4FE65F7D-13C8-434E-BF82-BB04F0949EE3}" destId="{4298E3D4-FDC1-4A96-949D-DB907BF9B5B3}" srcOrd="25" destOrd="0" presId="urn:microsoft.com/office/officeart/2005/8/layout/cycle8"/>
    <dgm:cxn modelId="{FB686E9D-4B64-4E83-BADB-E00DAE211248}" type="presParOf" srcId="{4FE65F7D-13C8-434E-BF82-BB04F0949EE3}" destId="{CC6C1788-33CC-47C1-B339-5447D3D9DAA2}" srcOrd="26" destOrd="0" presId="urn:microsoft.com/office/officeart/2005/8/layout/cycle8"/>
    <dgm:cxn modelId="{00A8B838-BBB2-4FBD-80D7-45D451052A8F}" type="presParOf" srcId="{4FE65F7D-13C8-434E-BF82-BB04F0949EE3}" destId="{852715F1-53A9-4721-872E-AAF4CC84EED9}" srcOrd="27" destOrd="0" presId="urn:microsoft.com/office/officeart/2005/8/layout/cycle8"/>
    <dgm:cxn modelId="{7565E520-5962-442C-8B93-DA3D4147B38B}" type="presParOf" srcId="{4FE65F7D-13C8-434E-BF82-BB04F0949EE3}" destId="{F1466381-5461-4E9D-B886-7299C74A7561}" srcOrd="28" destOrd="0" presId="urn:microsoft.com/office/officeart/2005/8/layout/cycle8"/>
    <dgm:cxn modelId="{13BEC1FF-E382-4AE1-9E73-B0C706CFD8B3}" type="presParOf" srcId="{4FE65F7D-13C8-434E-BF82-BB04F0949EE3}" destId="{7DE3F7E5-A0C7-45CF-B952-B4911B8EB56F}" srcOrd="29" destOrd="0" presId="urn:microsoft.com/office/officeart/2005/8/layout/cycle8"/>
    <dgm:cxn modelId="{E1D268C2-2C9A-497E-AA1C-2A5568629461}" type="presParOf" srcId="{4FE65F7D-13C8-434E-BF82-BB04F0949EE3}" destId="{A666D32F-A6B8-499B-85FE-5F63A7915BAB}" srcOrd="30" destOrd="0" presId="urn:microsoft.com/office/officeart/2005/8/layout/cycle8"/>
    <dgm:cxn modelId="{D9CDF8C2-C553-41B0-8E32-C0E5A380AF07}" type="presParOf" srcId="{4FE65F7D-13C8-434E-BF82-BB04F0949EE3}" destId="{21BC89DD-D51E-4AD2-86DB-17EE1FBCD1AA}" srcOrd="31" destOrd="0" presId="urn:microsoft.com/office/officeart/2005/8/layout/cycle8"/>
    <dgm:cxn modelId="{4DF8706A-467B-4ECD-AEE0-8C3A228B7032}" type="presParOf" srcId="{4FE65F7D-13C8-434E-BF82-BB04F0949EE3}" destId="{F8B0B3F3-A00F-41A2-9081-D945C55E0240}" srcOrd="32" destOrd="0" presId="urn:microsoft.com/office/officeart/2005/8/layout/cycle8"/>
    <dgm:cxn modelId="{FD14A3F3-FFE7-4CA4-8ABD-9851D16B01E0}" type="presParOf" srcId="{4FE65F7D-13C8-434E-BF82-BB04F0949EE3}" destId="{B7B868AD-8489-455D-9E44-331F7064AAA4}" srcOrd="33" destOrd="0" presId="urn:microsoft.com/office/officeart/2005/8/layout/cycle8"/>
    <dgm:cxn modelId="{725643F8-DD15-4988-B5DF-F40DCEAF8A78}" type="presParOf" srcId="{4FE65F7D-13C8-434E-BF82-BB04F0949EE3}" destId="{931ED231-ABD5-4C2E-80F4-8894DB9691F6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AF9E50-27AA-4862-9953-B08287F6FB56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s-ES"/>
        </a:p>
      </dgm:t>
    </dgm:pt>
    <dgm:pt modelId="{B97ED7CB-BDC0-4A56-8B3D-EB4CC652AC10}">
      <dgm:prSet phldrT="[Texto]"/>
      <dgm:spPr>
        <a:solidFill>
          <a:schemeClr val="accent3"/>
        </a:solidFill>
      </dgm:spPr>
      <dgm:t>
        <a:bodyPr/>
        <a:lstStyle/>
        <a:p>
          <a:pPr algn="ctr"/>
          <a:r>
            <a:rPr lang="es-ES" dirty="0"/>
            <a:t>VALIDATION ACTIVITIES</a:t>
          </a:r>
        </a:p>
      </dgm:t>
    </dgm:pt>
    <dgm:pt modelId="{8F2151FE-D11C-4522-AB1A-DAEA6706B18F}" type="parTrans" cxnId="{E7F0D74A-2FF6-4C14-BDF5-72EE0F621125}">
      <dgm:prSet/>
      <dgm:spPr/>
      <dgm:t>
        <a:bodyPr/>
        <a:lstStyle/>
        <a:p>
          <a:pPr algn="ctr"/>
          <a:endParaRPr lang="es-ES"/>
        </a:p>
      </dgm:t>
    </dgm:pt>
    <dgm:pt modelId="{0A4DCBAD-031D-4825-8832-952F99A3AB6D}" type="sibTrans" cxnId="{E7F0D74A-2FF6-4C14-BDF5-72EE0F621125}">
      <dgm:prSet/>
      <dgm:spPr/>
      <dgm:t>
        <a:bodyPr/>
        <a:lstStyle/>
        <a:p>
          <a:pPr algn="ctr"/>
          <a:endParaRPr lang="es-ES"/>
        </a:p>
      </dgm:t>
    </dgm:pt>
    <dgm:pt modelId="{0DFE2E29-C585-44B6-871A-0DAA59287932}">
      <dgm:prSet phldrT="[Texto]"/>
      <dgm:spPr/>
      <dgm:t>
        <a:bodyPr/>
        <a:lstStyle/>
        <a:p>
          <a:pPr algn="ctr"/>
          <a:endParaRPr lang="es-ES" dirty="0"/>
        </a:p>
      </dgm:t>
    </dgm:pt>
    <dgm:pt modelId="{2E873C24-146B-45BF-8D29-E225533E7BD8}" type="parTrans" cxnId="{A53FF8A0-7311-4C2F-A533-E21DA555B89B}">
      <dgm:prSet/>
      <dgm:spPr/>
      <dgm:t>
        <a:bodyPr/>
        <a:lstStyle/>
        <a:p>
          <a:pPr algn="ctr"/>
          <a:endParaRPr lang="es-ES"/>
        </a:p>
      </dgm:t>
    </dgm:pt>
    <dgm:pt modelId="{F08EC233-D773-4B51-81CA-1F2EB48B013E}" type="sibTrans" cxnId="{A53FF8A0-7311-4C2F-A533-E21DA555B89B}">
      <dgm:prSet/>
      <dgm:spPr/>
      <dgm:t>
        <a:bodyPr/>
        <a:lstStyle/>
        <a:p>
          <a:pPr algn="ctr"/>
          <a:endParaRPr lang="es-ES"/>
        </a:p>
      </dgm:t>
    </dgm:pt>
    <dgm:pt modelId="{42C6925A-4A6D-48F3-9458-47505612B0E0}">
      <dgm:prSet/>
      <dgm:spPr>
        <a:solidFill>
          <a:srgbClr val="5E011E"/>
        </a:solidFill>
      </dgm:spPr>
      <dgm:t>
        <a:bodyPr/>
        <a:lstStyle/>
        <a:p>
          <a:pPr algn="ctr"/>
          <a:r>
            <a:rPr lang="es-ES" dirty="0"/>
            <a:t>CLEANING VALIDATION</a:t>
          </a:r>
        </a:p>
      </dgm:t>
    </dgm:pt>
    <dgm:pt modelId="{4FA6B1F9-548D-43ED-BE13-5B83472780B8}" type="parTrans" cxnId="{EE5F32BC-5A7B-4851-ACB9-D72D8F31CA6D}">
      <dgm:prSet/>
      <dgm:spPr/>
      <dgm:t>
        <a:bodyPr/>
        <a:lstStyle/>
        <a:p>
          <a:endParaRPr lang="es-ES"/>
        </a:p>
      </dgm:t>
    </dgm:pt>
    <dgm:pt modelId="{C829A5CE-328A-4A14-8BEC-DF6EE3BC4D5E}" type="sibTrans" cxnId="{EE5F32BC-5A7B-4851-ACB9-D72D8F31CA6D}">
      <dgm:prSet/>
      <dgm:spPr/>
      <dgm:t>
        <a:bodyPr/>
        <a:lstStyle/>
        <a:p>
          <a:endParaRPr lang="es-ES"/>
        </a:p>
      </dgm:t>
    </dgm:pt>
    <dgm:pt modelId="{1FAD3986-B69B-4512-A0CA-0DD1662F82B9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pPr algn="ctr"/>
          <a:r>
            <a:rPr lang="en-GB" noProof="0" dirty="0"/>
            <a:t>CONCLUSIONS</a:t>
          </a:r>
        </a:p>
      </dgm:t>
    </dgm:pt>
    <dgm:pt modelId="{2187C74F-D1AE-40DB-A5E8-7577F6D10935}" type="parTrans" cxnId="{36D501C9-B41F-409D-99D7-A1C8C64B4E68}">
      <dgm:prSet/>
      <dgm:spPr/>
      <dgm:t>
        <a:bodyPr/>
        <a:lstStyle/>
        <a:p>
          <a:endParaRPr lang="es-ES"/>
        </a:p>
      </dgm:t>
    </dgm:pt>
    <dgm:pt modelId="{27FAA380-B5A0-4112-BC1F-51113FD663E9}" type="sibTrans" cxnId="{36D501C9-B41F-409D-99D7-A1C8C64B4E68}">
      <dgm:prSet/>
      <dgm:spPr/>
      <dgm:t>
        <a:bodyPr/>
        <a:lstStyle/>
        <a:p>
          <a:endParaRPr lang="es-ES"/>
        </a:p>
      </dgm:t>
    </dgm:pt>
    <dgm:pt modelId="{6AF25EB3-0652-44BE-AF94-16C5B01C9CB1}" type="pres">
      <dgm:prSet presAssocID="{B4AF9E50-27AA-4862-9953-B08287F6FB56}" presName="linear" presStyleCnt="0">
        <dgm:presLayoutVars>
          <dgm:animLvl val="lvl"/>
          <dgm:resizeHandles val="exact"/>
        </dgm:presLayoutVars>
      </dgm:prSet>
      <dgm:spPr/>
    </dgm:pt>
    <dgm:pt modelId="{299AF612-EE16-4899-932E-BC902A85F996}" type="pres">
      <dgm:prSet presAssocID="{B97ED7CB-BDC0-4A56-8B3D-EB4CC652AC10}" presName="parentText" presStyleLbl="node1" presStyleIdx="0" presStyleCnt="3" custLinFactNeighborY="-40780">
        <dgm:presLayoutVars>
          <dgm:chMax val="0"/>
          <dgm:bulletEnabled val="1"/>
        </dgm:presLayoutVars>
      </dgm:prSet>
      <dgm:spPr/>
    </dgm:pt>
    <dgm:pt modelId="{B63373F6-E7E9-42AC-9A64-64D5F09C2A02}" type="pres">
      <dgm:prSet presAssocID="{B97ED7CB-BDC0-4A56-8B3D-EB4CC652AC10}" presName="childText" presStyleLbl="revTx" presStyleIdx="0" presStyleCnt="1">
        <dgm:presLayoutVars>
          <dgm:bulletEnabled val="1"/>
        </dgm:presLayoutVars>
      </dgm:prSet>
      <dgm:spPr/>
    </dgm:pt>
    <dgm:pt modelId="{C4FE496D-FA43-4C67-8810-2609C8947634}" type="pres">
      <dgm:prSet presAssocID="{42C6925A-4A6D-48F3-9458-47505612B0E0}" presName="parentText" presStyleLbl="node1" presStyleIdx="1" presStyleCnt="3" custLinFactY="-35731" custLinFactNeighborY="-100000">
        <dgm:presLayoutVars>
          <dgm:chMax val="0"/>
          <dgm:bulletEnabled val="1"/>
        </dgm:presLayoutVars>
      </dgm:prSet>
      <dgm:spPr/>
    </dgm:pt>
    <dgm:pt modelId="{E5A6AFBC-F707-46C9-88CB-3CE2AFA6E9CE}" type="pres">
      <dgm:prSet presAssocID="{C829A5CE-328A-4A14-8BEC-DF6EE3BC4D5E}" presName="spacer" presStyleCnt="0"/>
      <dgm:spPr/>
    </dgm:pt>
    <dgm:pt modelId="{C2D2050A-CB2D-4956-B37B-CAE09F3BEDD8}" type="pres">
      <dgm:prSet presAssocID="{1FAD3986-B69B-4512-A0CA-0DD1662F82B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7F0D74A-2FF6-4C14-BDF5-72EE0F621125}" srcId="{B4AF9E50-27AA-4862-9953-B08287F6FB56}" destId="{B97ED7CB-BDC0-4A56-8B3D-EB4CC652AC10}" srcOrd="0" destOrd="0" parTransId="{8F2151FE-D11C-4522-AB1A-DAEA6706B18F}" sibTransId="{0A4DCBAD-031D-4825-8832-952F99A3AB6D}"/>
    <dgm:cxn modelId="{4E45B781-5EC4-4D26-9B50-140EB6CCFC55}" type="presOf" srcId="{42C6925A-4A6D-48F3-9458-47505612B0E0}" destId="{C4FE496D-FA43-4C67-8810-2609C8947634}" srcOrd="0" destOrd="0" presId="urn:microsoft.com/office/officeart/2005/8/layout/vList2"/>
    <dgm:cxn modelId="{A53FF8A0-7311-4C2F-A533-E21DA555B89B}" srcId="{B97ED7CB-BDC0-4A56-8B3D-EB4CC652AC10}" destId="{0DFE2E29-C585-44B6-871A-0DAA59287932}" srcOrd="0" destOrd="0" parTransId="{2E873C24-146B-45BF-8D29-E225533E7BD8}" sibTransId="{F08EC233-D773-4B51-81CA-1F2EB48B013E}"/>
    <dgm:cxn modelId="{EF1675AC-F043-4866-9EB2-5DCD945D5DC7}" type="presOf" srcId="{B97ED7CB-BDC0-4A56-8B3D-EB4CC652AC10}" destId="{299AF612-EE16-4899-932E-BC902A85F996}" srcOrd="0" destOrd="0" presId="urn:microsoft.com/office/officeart/2005/8/layout/vList2"/>
    <dgm:cxn modelId="{29CF1CAF-22DE-4F56-939A-AAD784A7FB04}" type="presOf" srcId="{0DFE2E29-C585-44B6-871A-0DAA59287932}" destId="{B63373F6-E7E9-42AC-9A64-64D5F09C2A02}" srcOrd="0" destOrd="0" presId="urn:microsoft.com/office/officeart/2005/8/layout/vList2"/>
    <dgm:cxn modelId="{83BD3EB4-E5E8-499C-9197-7A8AA84731C8}" type="presOf" srcId="{1FAD3986-B69B-4512-A0CA-0DD1662F82B9}" destId="{C2D2050A-CB2D-4956-B37B-CAE09F3BEDD8}" srcOrd="0" destOrd="0" presId="urn:microsoft.com/office/officeart/2005/8/layout/vList2"/>
    <dgm:cxn modelId="{EE5F32BC-5A7B-4851-ACB9-D72D8F31CA6D}" srcId="{B4AF9E50-27AA-4862-9953-B08287F6FB56}" destId="{42C6925A-4A6D-48F3-9458-47505612B0E0}" srcOrd="1" destOrd="0" parTransId="{4FA6B1F9-548D-43ED-BE13-5B83472780B8}" sibTransId="{C829A5CE-328A-4A14-8BEC-DF6EE3BC4D5E}"/>
    <dgm:cxn modelId="{36D501C9-B41F-409D-99D7-A1C8C64B4E68}" srcId="{B4AF9E50-27AA-4862-9953-B08287F6FB56}" destId="{1FAD3986-B69B-4512-A0CA-0DD1662F82B9}" srcOrd="2" destOrd="0" parTransId="{2187C74F-D1AE-40DB-A5E8-7577F6D10935}" sibTransId="{27FAA380-B5A0-4112-BC1F-51113FD663E9}"/>
    <dgm:cxn modelId="{BD2082F7-A8B9-4D94-A61B-C1592E92742C}" type="presOf" srcId="{B4AF9E50-27AA-4862-9953-B08287F6FB56}" destId="{6AF25EB3-0652-44BE-AF94-16C5B01C9CB1}" srcOrd="0" destOrd="0" presId="urn:microsoft.com/office/officeart/2005/8/layout/vList2"/>
    <dgm:cxn modelId="{52BF858E-FDF3-4918-B6C3-2A2A8F25FAA0}" type="presParOf" srcId="{6AF25EB3-0652-44BE-AF94-16C5B01C9CB1}" destId="{299AF612-EE16-4899-932E-BC902A85F996}" srcOrd="0" destOrd="0" presId="urn:microsoft.com/office/officeart/2005/8/layout/vList2"/>
    <dgm:cxn modelId="{FF6DA227-8E8E-42A0-A516-B570B4DA3ECC}" type="presParOf" srcId="{6AF25EB3-0652-44BE-AF94-16C5B01C9CB1}" destId="{B63373F6-E7E9-42AC-9A64-64D5F09C2A02}" srcOrd="1" destOrd="0" presId="urn:microsoft.com/office/officeart/2005/8/layout/vList2"/>
    <dgm:cxn modelId="{C7DEB3EA-21A0-410A-B37B-5165E558B2E6}" type="presParOf" srcId="{6AF25EB3-0652-44BE-AF94-16C5B01C9CB1}" destId="{C4FE496D-FA43-4C67-8810-2609C8947634}" srcOrd="2" destOrd="0" presId="urn:microsoft.com/office/officeart/2005/8/layout/vList2"/>
    <dgm:cxn modelId="{FFCAD8B1-DD80-4ACB-96FD-F71FF3F448B7}" type="presParOf" srcId="{6AF25EB3-0652-44BE-AF94-16C5B01C9CB1}" destId="{E5A6AFBC-F707-46C9-88CB-3CE2AFA6E9CE}" srcOrd="3" destOrd="0" presId="urn:microsoft.com/office/officeart/2005/8/layout/vList2"/>
    <dgm:cxn modelId="{517D25BB-6769-4191-B4E2-DAE0B40438D5}" type="presParOf" srcId="{6AF25EB3-0652-44BE-AF94-16C5B01C9CB1}" destId="{C2D2050A-CB2D-4956-B37B-CAE09F3BED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014E1C9-1494-4C33-B0FA-8A53BF85E11D}" type="doc">
      <dgm:prSet loTypeId="urn:microsoft.com/office/officeart/2005/8/layout/hList9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2773055F-D7D1-42DA-9D3A-47A23A0AD865}">
      <dgm:prSet phldrT="[Texto]"/>
      <dgm:spPr/>
      <dgm:t>
        <a:bodyPr/>
        <a:lstStyle/>
        <a:p>
          <a:r>
            <a:rPr lang="es-ES" b="1" dirty="0"/>
            <a:t> CLEANING VALIDATION</a:t>
          </a:r>
        </a:p>
      </dgm:t>
    </dgm:pt>
    <dgm:pt modelId="{3D9AC81B-347E-4EB5-9C7E-B7FC2202DDCE}" type="parTrans" cxnId="{3F62DAD4-F783-410C-B85F-94606AC101AD}">
      <dgm:prSet/>
      <dgm:spPr/>
      <dgm:t>
        <a:bodyPr/>
        <a:lstStyle/>
        <a:p>
          <a:endParaRPr lang="es-ES"/>
        </a:p>
      </dgm:t>
    </dgm:pt>
    <dgm:pt modelId="{4E8C1F10-5B4F-4B4D-8D5B-CC62E94CF22E}" type="sibTrans" cxnId="{3F62DAD4-F783-410C-B85F-94606AC101AD}">
      <dgm:prSet/>
      <dgm:spPr/>
      <dgm:t>
        <a:bodyPr/>
        <a:lstStyle/>
        <a:p>
          <a:endParaRPr lang="es-ES"/>
        </a:p>
      </dgm:t>
    </dgm:pt>
    <dgm:pt modelId="{0FBAAB32-B36C-40B5-8B4E-AF695063CE82}">
      <dgm:prSet phldrT="[Texto]" custT="1"/>
      <dgm:spPr/>
      <dgm:t>
        <a:bodyPr/>
        <a:lstStyle/>
        <a:p>
          <a:pPr algn="l"/>
          <a:r>
            <a:rPr lang="en-US" sz="2400" dirty="0"/>
            <a:t>the documented </a:t>
          </a:r>
          <a:r>
            <a:rPr lang="en-US" sz="2400" b="1" dirty="0"/>
            <a:t>evidence</a:t>
          </a:r>
          <a:r>
            <a:rPr lang="en-US" sz="2400" dirty="0"/>
            <a:t> that a given cleaning procedure removes contaminants, residues from previous product, and cleaning agents below a pre-defined threshold.</a:t>
          </a:r>
          <a:endParaRPr lang="es-ES" sz="2400" dirty="0"/>
        </a:p>
      </dgm:t>
    </dgm:pt>
    <dgm:pt modelId="{55A6D72D-1EB8-4C28-82C4-33C9AD4D0118}" type="parTrans" cxnId="{2A3BB0F0-FC29-439B-A19D-8FA5C2FD2E6F}">
      <dgm:prSet/>
      <dgm:spPr/>
      <dgm:t>
        <a:bodyPr/>
        <a:lstStyle/>
        <a:p>
          <a:endParaRPr lang="es-ES"/>
        </a:p>
      </dgm:t>
    </dgm:pt>
    <dgm:pt modelId="{2E1A5BB6-9563-4726-A905-1659A731E8E8}" type="sibTrans" cxnId="{2A3BB0F0-FC29-439B-A19D-8FA5C2FD2E6F}">
      <dgm:prSet/>
      <dgm:spPr/>
      <dgm:t>
        <a:bodyPr/>
        <a:lstStyle/>
        <a:p>
          <a:endParaRPr lang="es-ES"/>
        </a:p>
      </dgm:t>
    </dgm:pt>
    <dgm:pt modelId="{D72B459D-8FC5-46D0-8C97-7F043CD1412A}" type="pres">
      <dgm:prSet presAssocID="{B014E1C9-1494-4C33-B0FA-8A53BF85E11D}" presName="list" presStyleCnt="0">
        <dgm:presLayoutVars>
          <dgm:dir/>
          <dgm:animLvl val="lvl"/>
        </dgm:presLayoutVars>
      </dgm:prSet>
      <dgm:spPr/>
    </dgm:pt>
    <dgm:pt modelId="{721EAC27-BF5F-4436-A8CF-543E118C508A}" type="pres">
      <dgm:prSet presAssocID="{2773055F-D7D1-42DA-9D3A-47A23A0AD865}" presName="posSpace" presStyleCnt="0"/>
      <dgm:spPr/>
    </dgm:pt>
    <dgm:pt modelId="{3CFF4E9B-1C96-4192-B6A6-B00C4CCA5E3A}" type="pres">
      <dgm:prSet presAssocID="{2773055F-D7D1-42DA-9D3A-47A23A0AD865}" presName="vertFlow" presStyleCnt="0"/>
      <dgm:spPr/>
    </dgm:pt>
    <dgm:pt modelId="{118763B6-FF31-4C6D-8777-430958229453}" type="pres">
      <dgm:prSet presAssocID="{2773055F-D7D1-42DA-9D3A-47A23A0AD865}" presName="topSpace" presStyleCnt="0"/>
      <dgm:spPr/>
    </dgm:pt>
    <dgm:pt modelId="{2B18031A-6738-4545-8201-8BB9AFCE90D3}" type="pres">
      <dgm:prSet presAssocID="{2773055F-D7D1-42DA-9D3A-47A23A0AD865}" presName="firstComp" presStyleCnt="0"/>
      <dgm:spPr/>
    </dgm:pt>
    <dgm:pt modelId="{77E3144F-A060-4DE3-B4A6-C2C406F530CE}" type="pres">
      <dgm:prSet presAssocID="{2773055F-D7D1-42DA-9D3A-47A23A0AD865}" presName="firstChild" presStyleLbl="bgAccFollowNode1" presStyleIdx="0" presStyleCnt="1" custScaleX="139983" custScaleY="94291" custLinFactNeighborX="83" custLinFactNeighborY="24290"/>
      <dgm:spPr/>
    </dgm:pt>
    <dgm:pt modelId="{CFC7C4F0-5C39-4BE4-B868-046ADA10F458}" type="pres">
      <dgm:prSet presAssocID="{2773055F-D7D1-42DA-9D3A-47A23A0AD865}" presName="firstChildTx" presStyleLbl="bgAccFollowNode1" presStyleIdx="0" presStyleCnt="1">
        <dgm:presLayoutVars>
          <dgm:bulletEnabled val="1"/>
        </dgm:presLayoutVars>
      </dgm:prSet>
      <dgm:spPr/>
    </dgm:pt>
    <dgm:pt modelId="{E4C4B179-35BC-4033-8F7E-D0B128997920}" type="pres">
      <dgm:prSet presAssocID="{2773055F-D7D1-42DA-9D3A-47A23A0AD865}" presName="negSpace" presStyleCnt="0"/>
      <dgm:spPr/>
    </dgm:pt>
    <dgm:pt modelId="{1106950F-BF72-4B11-A713-6FA289462FAD}" type="pres">
      <dgm:prSet presAssocID="{2773055F-D7D1-42DA-9D3A-47A23A0AD865}" presName="circle" presStyleLbl="node1" presStyleIdx="0" presStyleCnt="1" custLinFactNeighborX="-60527" custLinFactNeighborY="-3138"/>
      <dgm:spPr/>
    </dgm:pt>
  </dgm:ptLst>
  <dgm:cxnLst>
    <dgm:cxn modelId="{7FF5E235-CAE6-48E8-BBE6-CC480516B252}" type="presOf" srcId="{0FBAAB32-B36C-40B5-8B4E-AF695063CE82}" destId="{77E3144F-A060-4DE3-B4A6-C2C406F530CE}" srcOrd="0" destOrd="0" presId="urn:microsoft.com/office/officeart/2005/8/layout/hList9"/>
    <dgm:cxn modelId="{28960384-FAB1-4AE6-A257-D4F102A94E7B}" type="presOf" srcId="{0FBAAB32-B36C-40B5-8B4E-AF695063CE82}" destId="{CFC7C4F0-5C39-4BE4-B868-046ADA10F458}" srcOrd="1" destOrd="0" presId="urn:microsoft.com/office/officeart/2005/8/layout/hList9"/>
    <dgm:cxn modelId="{A4A1DBC1-61B1-4273-968C-D2B73BD63C8A}" type="presOf" srcId="{B014E1C9-1494-4C33-B0FA-8A53BF85E11D}" destId="{D72B459D-8FC5-46D0-8C97-7F043CD1412A}" srcOrd="0" destOrd="0" presId="urn:microsoft.com/office/officeart/2005/8/layout/hList9"/>
    <dgm:cxn modelId="{3F62DAD4-F783-410C-B85F-94606AC101AD}" srcId="{B014E1C9-1494-4C33-B0FA-8A53BF85E11D}" destId="{2773055F-D7D1-42DA-9D3A-47A23A0AD865}" srcOrd="0" destOrd="0" parTransId="{3D9AC81B-347E-4EB5-9C7E-B7FC2202DDCE}" sibTransId="{4E8C1F10-5B4F-4B4D-8D5B-CC62E94CF22E}"/>
    <dgm:cxn modelId="{76F852EC-41D4-4C55-912B-C55B398DB076}" type="presOf" srcId="{2773055F-D7D1-42DA-9D3A-47A23A0AD865}" destId="{1106950F-BF72-4B11-A713-6FA289462FAD}" srcOrd="0" destOrd="0" presId="urn:microsoft.com/office/officeart/2005/8/layout/hList9"/>
    <dgm:cxn modelId="{2A3BB0F0-FC29-439B-A19D-8FA5C2FD2E6F}" srcId="{2773055F-D7D1-42DA-9D3A-47A23A0AD865}" destId="{0FBAAB32-B36C-40B5-8B4E-AF695063CE82}" srcOrd="0" destOrd="0" parTransId="{55A6D72D-1EB8-4C28-82C4-33C9AD4D0118}" sibTransId="{2E1A5BB6-9563-4726-A905-1659A731E8E8}"/>
    <dgm:cxn modelId="{8C853A99-FC61-451B-85C1-7476B06199EB}" type="presParOf" srcId="{D72B459D-8FC5-46D0-8C97-7F043CD1412A}" destId="{721EAC27-BF5F-4436-A8CF-543E118C508A}" srcOrd="0" destOrd="0" presId="urn:microsoft.com/office/officeart/2005/8/layout/hList9"/>
    <dgm:cxn modelId="{29501289-CB6D-47CF-AA42-93FCB5700EA8}" type="presParOf" srcId="{D72B459D-8FC5-46D0-8C97-7F043CD1412A}" destId="{3CFF4E9B-1C96-4192-B6A6-B00C4CCA5E3A}" srcOrd="1" destOrd="0" presId="urn:microsoft.com/office/officeart/2005/8/layout/hList9"/>
    <dgm:cxn modelId="{FDB64465-17A3-42C5-BDED-AA4F8812DD65}" type="presParOf" srcId="{3CFF4E9B-1C96-4192-B6A6-B00C4CCA5E3A}" destId="{118763B6-FF31-4C6D-8777-430958229453}" srcOrd="0" destOrd="0" presId="urn:microsoft.com/office/officeart/2005/8/layout/hList9"/>
    <dgm:cxn modelId="{4724228B-D6C7-4A3C-8EC5-BF3DC4FC38A3}" type="presParOf" srcId="{3CFF4E9B-1C96-4192-B6A6-B00C4CCA5E3A}" destId="{2B18031A-6738-4545-8201-8BB9AFCE90D3}" srcOrd="1" destOrd="0" presId="urn:microsoft.com/office/officeart/2005/8/layout/hList9"/>
    <dgm:cxn modelId="{75D4AD97-42C5-4058-8AA5-5FBE35CD6DF7}" type="presParOf" srcId="{2B18031A-6738-4545-8201-8BB9AFCE90D3}" destId="{77E3144F-A060-4DE3-B4A6-C2C406F530CE}" srcOrd="0" destOrd="0" presId="urn:microsoft.com/office/officeart/2005/8/layout/hList9"/>
    <dgm:cxn modelId="{1800E7FD-B32A-49C7-B9EB-FB4D2DB2EEF8}" type="presParOf" srcId="{2B18031A-6738-4545-8201-8BB9AFCE90D3}" destId="{CFC7C4F0-5C39-4BE4-B868-046ADA10F458}" srcOrd="1" destOrd="0" presId="urn:microsoft.com/office/officeart/2005/8/layout/hList9"/>
    <dgm:cxn modelId="{59FCE93D-B0C5-4E13-8275-CE58B8245CB3}" type="presParOf" srcId="{D72B459D-8FC5-46D0-8C97-7F043CD1412A}" destId="{E4C4B179-35BC-4033-8F7E-D0B128997920}" srcOrd="2" destOrd="0" presId="urn:microsoft.com/office/officeart/2005/8/layout/hList9"/>
    <dgm:cxn modelId="{F0C48CB9-03B8-406C-946C-54D75CDDD45C}" type="presParOf" srcId="{D72B459D-8FC5-46D0-8C97-7F043CD1412A}" destId="{1106950F-BF72-4B11-A713-6FA289462FAD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F612-EE16-4899-932E-BC902A85F996}">
      <dsp:nvSpPr>
        <dsp:cNvPr id="0" name=""/>
        <dsp:cNvSpPr/>
      </dsp:nvSpPr>
      <dsp:spPr>
        <a:xfrm>
          <a:off x="0" y="126743"/>
          <a:ext cx="6696744" cy="1199250"/>
        </a:xfrm>
        <a:prstGeom prst="roundRect">
          <a:avLst/>
        </a:prstGeom>
        <a:solidFill>
          <a:srgbClr val="5E011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kern="1200" dirty="0"/>
            <a:t>VALIDATION ACTIVITIES</a:t>
          </a:r>
        </a:p>
      </dsp:txBody>
      <dsp:txXfrm>
        <a:off x="58543" y="185286"/>
        <a:ext cx="6579658" cy="1082164"/>
      </dsp:txXfrm>
    </dsp:sp>
    <dsp:sp modelId="{B63373F6-E7E9-42AC-9A64-64D5F09C2A02}">
      <dsp:nvSpPr>
        <dsp:cNvPr id="0" name=""/>
        <dsp:cNvSpPr/>
      </dsp:nvSpPr>
      <dsp:spPr>
        <a:xfrm>
          <a:off x="0" y="1663651"/>
          <a:ext cx="6696744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622" tIns="63500" rIns="355600" bIns="63500" numCol="1" spcCol="1270" anchor="t" anchorCtr="0">
          <a:noAutofit/>
        </a:bodyPr>
        <a:lstStyle/>
        <a:p>
          <a:pPr marL="285750" lvl="1" indent="-285750" algn="ctr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ES" sz="3900" kern="1200" dirty="0"/>
        </a:p>
      </dsp:txBody>
      <dsp:txXfrm>
        <a:off x="0" y="1663651"/>
        <a:ext cx="6696744" cy="828000"/>
      </dsp:txXfrm>
    </dsp:sp>
    <dsp:sp modelId="{C4FE496D-FA43-4C67-8810-2609C8947634}">
      <dsp:nvSpPr>
        <dsp:cNvPr id="0" name=""/>
        <dsp:cNvSpPr/>
      </dsp:nvSpPr>
      <dsp:spPr>
        <a:xfrm>
          <a:off x="0" y="1919147"/>
          <a:ext cx="6696744" cy="1199250"/>
        </a:xfrm>
        <a:prstGeom prst="roundRect">
          <a:avLst/>
        </a:prstGeom>
        <a:solidFill>
          <a:schemeClr val="accent3">
            <a:hueOff val="0"/>
            <a:satOff val="0"/>
            <a:lum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kern="1200" dirty="0"/>
            <a:t>CLEANING VALIDATION</a:t>
          </a:r>
        </a:p>
      </dsp:txBody>
      <dsp:txXfrm>
        <a:off x="58543" y="1977690"/>
        <a:ext cx="6579658" cy="1082164"/>
      </dsp:txXfrm>
    </dsp:sp>
    <dsp:sp modelId="{C2D2050A-CB2D-4956-B37B-CAE09F3BEDD8}">
      <dsp:nvSpPr>
        <dsp:cNvPr id="0" name=""/>
        <dsp:cNvSpPr/>
      </dsp:nvSpPr>
      <dsp:spPr>
        <a:xfrm>
          <a:off x="0" y="3834901"/>
          <a:ext cx="6696744" cy="1199250"/>
        </a:xfrm>
        <a:prstGeom prst="round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0" kern="1200" noProof="0" dirty="0"/>
            <a:t>CONCLUSIONS</a:t>
          </a:r>
        </a:p>
      </dsp:txBody>
      <dsp:txXfrm>
        <a:off x="58543" y="3893444"/>
        <a:ext cx="6579658" cy="10821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68EFD-A59B-4C94-BD27-8EBEB5C263B2}">
      <dsp:nvSpPr>
        <dsp:cNvPr id="0" name=""/>
        <dsp:cNvSpPr/>
      </dsp:nvSpPr>
      <dsp:spPr>
        <a:xfrm>
          <a:off x="54890" y="-420638"/>
          <a:ext cx="2654286" cy="3411678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8001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+mn-lt"/>
            </a:rPr>
            <a:t>Detailed cleaning procedure</a:t>
          </a:r>
          <a:endParaRPr lang="es-ES" sz="1800" kern="1200" dirty="0">
            <a:solidFill>
              <a:schemeClr val="tx1"/>
            </a:solidFill>
            <a:latin typeface="+mn-lt"/>
          </a:endParaRPr>
        </a:p>
      </dsp:txBody>
      <dsp:txXfrm rot="16200000">
        <a:off x="-1078468" y="712720"/>
        <a:ext cx="2797576" cy="530857"/>
      </dsp:txXfrm>
    </dsp:sp>
    <dsp:sp modelId="{DA51C51A-A0E3-45DC-B776-78D89CCE2D19}">
      <dsp:nvSpPr>
        <dsp:cNvPr id="0" name=""/>
        <dsp:cNvSpPr/>
      </dsp:nvSpPr>
      <dsp:spPr>
        <a:xfrm>
          <a:off x="585747" y="-420638"/>
          <a:ext cx="1977443" cy="3411678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0" bIns="0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>
            <a:solidFill>
              <a:schemeClr val="tx1"/>
            </a:solidFill>
            <a:effectLst/>
            <a:latin typeface="+mn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The selection of the equipment should be representative of the </a:t>
          </a:r>
          <a:r>
            <a:rPr lang="en-US" sz="2100" b="1" i="1" kern="1200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worst case scenario</a:t>
          </a:r>
          <a:endParaRPr lang="es-ES" sz="2100" b="1" i="1" kern="1200" dirty="0">
            <a:solidFill>
              <a:schemeClr val="accent1">
                <a:lumMod val="75000"/>
              </a:schemeClr>
            </a:solidFill>
            <a:latin typeface="+mn-lt"/>
          </a:endParaRPr>
        </a:p>
      </dsp:txBody>
      <dsp:txXfrm>
        <a:off x="585747" y="-420638"/>
        <a:ext cx="1977443" cy="3411678"/>
      </dsp:txXfrm>
    </dsp:sp>
    <dsp:sp modelId="{41453EDB-E1E7-4331-B152-AC2E41EB8CB7}">
      <dsp:nvSpPr>
        <dsp:cNvPr id="0" name=""/>
        <dsp:cNvSpPr/>
      </dsp:nvSpPr>
      <dsp:spPr>
        <a:xfrm>
          <a:off x="2749681" y="-420638"/>
          <a:ext cx="2994353" cy="3425451"/>
        </a:xfrm>
        <a:prstGeom prst="roundRect">
          <a:avLst>
            <a:gd name="adj" fmla="val 5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noProof="0" dirty="0">
              <a:solidFill>
                <a:schemeClr val="tx1"/>
              </a:solidFill>
              <a:latin typeface="+mn-lt"/>
            </a:rPr>
            <a:t>Sampling procedures </a:t>
          </a:r>
          <a:endParaRPr lang="es-ES" sz="1900" kern="1200" dirty="0">
            <a:solidFill>
              <a:schemeClr val="tx1"/>
            </a:solidFill>
            <a:latin typeface="+mn-lt"/>
          </a:endParaRPr>
        </a:p>
      </dsp:txBody>
      <dsp:txXfrm rot="16200000">
        <a:off x="1644681" y="684360"/>
        <a:ext cx="2808870" cy="598870"/>
      </dsp:txXfrm>
    </dsp:sp>
    <dsp:sp modelId="{C6751F1B-B326-4BCF-87E8-456C784A58BF}">
      <dsp:nvSpPr>
        <dsp:cNvPr id="0" name=""/>
        <dsp:cNvSpPr/>
      </dsp:nvSpPr>
      <dsp:spPr>
        <a:xfrm rot="5400000">
          <a:off x="2573212" y="1593922"/>
          <a:ext cx="379479" cy="3981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2C7E4-E28A-432B-B510-33F7DDC4F2AD}">
      <dsp:nvSpPr>
        <dsp:cNvPr id="0" name=""/>
        <dsp:cNvSpPr/>
      </dsp:nvSpPr>
      <dsp:spPr>
        <a:xfrm>
          <a:off x="3323897" y="-420638"/>
          <a:ext cx="2230793" cy="342545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>
            <a:solidFill>
              <a:schemeClr val="tx1"/>
            </a:solidFill>
            <a:latin typeface="+mn-lt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By swabbing and/or rinsing or by other means depending on the production equipment</a:t>
          </a:r>
          <a:endParaRPr lang="es-ES" sz="2100" kern="1200" dirty="0">
            <a:solidFill>
              <a:schemeClr val="tx1"/>
            </a:solidFill>
            <a:latin typeface="+mn-lt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The sampling materials and method should not influence the result </a:t>
          </a:r>
          <a:endParaRPr lang="en-GB" sz="2100" kern="1200" dirty="0">
            <a:solidFill>
              <a:schemeClr val="tx1"/>
            </a:solidFill>
            <a:latin typeface="+mn-lt"/>
          </a:endParaRPr>
        </a:p>
      </dsp:txBody>
      <dsp:txXfrm>
        <a:off x="3323897" y="-420638"/>
        <a:ext cx="2230793" cy="3425451"/>
      </dsp:txXfrm>
    </dsp:sp>
    <dsp:sp modelId="{8511EF95-BF13-4BA9-920D-C7938F94FA17}">
      <dsp:nvSpPr>
        <dsp:cNvPr id="0" name=""/>
        <dsp:cNvSpPr/>
      </dsp:nvSpPr>
      <dsp:spPr>
        <a:xfrm>
          <a:off x="5836934" y="-420638"/>
          <a:ext cx="2654286" cy="3416613"/>
        </a:xfrm>
        <a:prstGeom prst="roundRect">
          <a:avLst>
            <a:gd name="adj" fmla="val 5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>
              <a:solidFill>
                <a:schemeClr val="tx1"/>
              </a:solidFill>
              <a:latin typeface="+mn-lt"/>
            </a:rPr>
            <a:t>Acceptance criteria</a:t>
          </a:r>
          <a:endParaRPr lang="es-ES" sz="1900" kern="1200" dirty="0">
            <a:solidFill>
              <a:schemeClr val="tx1"/>
            </a:solidFill>
            <a:latin typeface="+mn-lt"/>
          </a:endParaRPr>
        </a:p>
      </dsp:txBody>
      <dsp:txXfrm rot="16200000">
        <a:off x="4701551" y="714744"/>
        <a:ext cx="2801623" cy="530857"/>
      </dsp:txXfrm>
    </dsp:sp>
    <dsp:sp modelId="{EF7A11C1-DE2B-4145-AB1C-4CFD6ECA5680}">
      <dsp:nvSpPr>
        <dsp:cNvPr id="0" name=""/>
        <dsp:cNvSpPr/>
      </dsp:nvSpPr>
      <dsp:spPr>
        <a:xfrm rot="5400000">
          <a:off x="5660466" y="1593922"/>
          <a:ext cx="379479" cy="3981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11EF38-D74F-4DF0-A8BE-486D649EFF43}">
      <dsp:nvSpPr>
        <dsp:cNvPr id="0" name=""/>
        <dsp:cNvSpPr/>
      </dsp:nvSpPr>
      <dsp:spPr>
        <a:xfrm>
          <a:off x="6367791" y="-420638"/>
          <a:ext cx="1977443" cy="3416613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>
            <a:solidFill>
              <a:schemeClr val="tx1"/>
            </a:solidFill>
            <a:latin typeface="+mn-lt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  <a:latin typeface="+mn-lt"/>
            </a:rPr>
            <a:t>Specific rationale for setting limits should be included</a:t>
          </a:r>
          <a:endParaRPr lang="es-ES" sz="2100" kern="1200" dirty="0">
            <a:solidFill>
              <a:schemeClr val="tx1"/>
            </a:solidFill>
            <a:latin typeface="+mn-lt"/>
          </a:endParaRPr>
        </a:p>
      </dsp:txBody>
      <dsp:txXfrm>
        <a:off x="6367791" y="-420638"/>
        <a:ext cx="1977443" cy="34166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22684-5E5E-447E-9377-FAB3C0AB8EB5}">
      <dsp:nvSpPr>
        <dsp:cNvPr id="0" name=""/>
        <dsp:cNvSpPr/>
      </dsp:nvSpPr>
      <dsp:spPr>
        <a:xfrm>
          <a:off x="1497590" y="483539"/>
          <a:ext cx="3561432" cy="3561432"/>
        </a:xfrm>
        <a:prstGeom prst="blockArc">
          <a:avLst>
            <a:gd name="adj1" fmla="val 10699615"/>
            <a:gd name="adj2" fmla="val 17032754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6855D87-F5A2-4DFD-BE75-1B557B2E0C97}">
      <dsp:nvSpPr>
        <dsp:cNvPr id="0" name=""/>
        <dsp:cNvSpPr/>
      </dsp:nvSpPr>
      <dsp:spPr>
        <a:xfrm>
          <a:off x="1497590" y="585107"/>
          <a:ext cx="3561432" cy="3561432"/>
        </a:xfrm>
        <a:prstGeom prst="blockArc">
          <a:avLst>
            <a:gd name="adj1" fmla="val 4567246"/>
            <a:gd name="adj2" fmla="val 10900385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D29550-0EA5-437B-B9AD-6BDF120A25CE}">
      <dsp:nvSpPr>
        <dsp:cNvPr id="0" name=""/>
        <dsp:cNvSpPr/>
      </dsp:nvSpPr>
      <dsp:spPr>
        <a:xfrm>
          <a:off x="2235456" y="564130"/>
          <a:ext cx="3561432" cy="3561432"/>
        </a:xfrm>
        <a:prstGeom prst="blockArc">
          <a:avLst>
            <a:gd name="adj1" fmla="val 21541085"/>
            <a:gd name="adj2" fmla="val 6037348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ED1B522-0FBE-4773-8A05-B4E822C54B3D}">
      <dsp:nvSpPr>
        <dsp:cNvPr id="0" name=""/>
        <dsp:cNvSpPr/>
      </dsp:nvSpPr>
      <dsp:spPr>
        <a:xfrm>
          <a:off x="2235456" y="504515"/>
          <a:ext cx="3561432" cy="3561432"/>
        </a:xfrm>
        <a:prstGeom prst="blockArc">
          <a:avLst>
            <a:gd name="adj1" fmla="val 15562652"/>
            <a:gd name="adj2" fmla="val 58915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BAE48B3-DD7A-4DDB-89C5-94FA30457E2D}">
      <dsp:nvSpPr>
        <dsp:cNvPr id="0" name=""/>
        <dsp:cNvSpPr/>
      </dsp:nvSpPr>
      <dsp:spPr>
        <a:xfrm>
          <a:off x="2695588" y="1341524"/>
          <a:ext cx="2056122" cy="1947030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0" kern="1200" dirty="0"/>
            <a:t>ASPECTS IN A CLEANING VALIDATION PROTOCOL </a:t>
          </a:r>
        </a:p>
      </dsp:txBody>
      <dsp:txXfrm>
        <a:off x="2996700" y="1626660"/>
        <a:ext cx="1453898" cy="1376758"/>
      </dsp:txXfrm>
    </dsp:sp>
    <dsp:sp modelId="{62B99C18-FB12-4BF6-9B6C-59636571CA44}">
      <dsp:nvSpPr>
        <dsp:cNvPr id="0" name=""/>
        <dsp:cNvSpPr/>
      </dsp:nvSpPr>
      <dsp:spPr>
        <a:xfrm>
          <a:off x="2735981" y="1492"/>
          <a:ext cx="1919120" cy="11483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002060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0" kern="1200" dirty="0"/>
            <a:t>DISINFECTANTS</a:t>
          </a:r>
        </a:p>
      </dsp:txBody>
      <dsp:txXfrm>
        <a:off x="2792038" y="57549"/>
        <a:ext cx="1807006" cy="1036227"/>
      </dsp:txXfrm>
    </dsp:sp>
    <dsp:sp modelId="{96B38BB6-5974-49FB-A4D7-1F90E5B661D7}">
      <dsp:nvSpPr>
        <dsp:cNvPr id="0" name=""/>
        <dsp:cNvSpPr/>
      </dsp:nvSpPr>
      <dsp:spPr>
        <a:xfrm>
          <a:off x="4902827" y="1740868"/>
          <a:ext cx="1704931" cy="11483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002060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0" kern="1200" dirty="0"/>
            <a:t>CLEANING PROCEDURE</a:t>
          </a:r>
        </a:p>
      </dsp:txBody>
      <dsp:txXfrm>
        <a:off x="4958884" y="1796925"/>
        <a:ext cx="1592817" cy="1036227"/>
      </dsp:txXfrm>
    </dsp:sp>
    <dsp:sp modelId="{E252941B-B07B-44CD-A39A-00E606878BF8}">
      <dsp:nvSpPr>
        <dsp:cNvPr id="0" name=""/>
        <dsp:cNvSpPr/>
      </dsp:nvSpPr>
      <dsp:spPr>
        <a:xfrm>
          <a:off x="2827768" y="3480244"/>
          <a:ext cx="1735546" cy="11483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0" kern="1200" dirty="0"/>
            <a:t>CLEANING INTERVALS</a:t>
          </a:r>
        </a:p>
      </dsp:txBody>
      <dsp:txXfrm>
        <a:off x="2883825" y="3536301"/>
        <a:ext cx="1623432" cy="1036227"/>
      </dsp:txXfrm>
    </dsp:sp>
    <dsp:sp modelId="{18059114-EE92-4213-8690-447639B38813}">
      <dsp:nvSpPr>
        <dsp:cNvPr id="0" name=""/>
        <dsp:cNvSpPr/>
      </dsp:nvSpPr>
      <dsp:spPr>
        <a:xfrm>
          <a:off x="467350" y="1740868"/>
          <a:ext cx="2144643" cy="11483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0" kern="1200" dirty="0"/>
            <a:t>CONTROLS TO BE PERFORMED AND MONITORING THE RESULTS</a:t>
          </a:r>
        </a:p>
      </dsp:txBody>
      <dsp:txXfrm>
        <a:off x="523407" y="1796925"/>
        <a:ext cx="2032529" cy="103622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AC107-E88D-4E32-A371-4D9585C70B05}">
      <dsp:nvSpPr>
        <dsp:cNvPr id="0" name=""/>
        <dsp:cNvSpPr/>
      </dsp:nvSpPr>
      <dsp:spPr>
        <a:xfrm rot="16200000">
          <a:off x="-253600" y="321134"/>
          <a:ext cx="4164595" cy="3522326"/>
        </a:xfrm>
        <a:prstGeom prst="flowChartManualOperation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innerShdw blurRad="63500" dist="50800" dir="13500000">
            <a:prstClr val="black">
              <a:alpha val="50000"/>
            </a:prstClr>
          </a:innerShdw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kern="1200" noProof="0" dirty="0">
              <a:solidFill>
                <a:schemeClr val="tx1"/>
              </a:solidFill>
            </a:rPr>
            <a:t>The </a:t>
          </a:r>
          <a:r>
            <a:rPr lang="en-GB" sz="2400" b="1" kern="1200" noProof="0" dirty="0">
              <a:solidFill>
                <a:schemeClr val="tx1"/>
              </a:solidFill>
            </a:rPr>
            <a:t>influence between manufacturing and cleaning </a:t>
          </a:r>
          <a:r>
            <a:rPr lang="en-GB" sz="2400" b="0" kern="1200" noProof="0" dirty="0">
              <a:solidFill>
                <a:schemeClr val="tx1"/>
              </a:solidFill>
            </a:rPr>
            <a:t>should be taken into account </a:t>
          </a:r>
          <a:r>
            <a:rPr lang="en-GB" sz="2400" b="0" i="1" u="sng" kern="1200" noProof="0" dirty="0">
              <a:solidFill>
                <a:schemeClr val="tx1"/>
              </a:solidFill>
            </a:rPr>
            <a:t>to define dirty time </a:t>
          </a:r>
          <a:r>
            <a:rPr lang="en-GB" sz="2400" b="0" kern="1200" noProof="0" dirty="0">
              <a:solidFill>
                <a:schemeClr val="tx1"/>
              </a:solidFill>
            </a:rPr>
            <a:t>for cleaning procedures</a:t>
          </a:r>
        </a:p>
      </dsp:txBody>
      <dsp:txXfrm rot="5400000">
        <a:off x="67535" y="832918"/>
        <a:ext cx="3522326" cy="2498757"/>
      </dsp:txXfrm>
    </dsp:sp>
    <dsp:sp modelId="{70C83726-6594-4AD5-B849-14C186106782}">
      <dsp:nvSpPr>
        <dsp:cNvPr id="0" name=""/>
        <dsp:cNvSpPr/>
      </dsp:nvSpPr>
      <dsp:spPr>
        <a:xfrm rot="16200000">
          <a:off x="3278780" y="321134"/>
          <a:ext cx="4164595" cy="3522326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>
          <a:innerShdw blurRad="63500" dist="50800" dir="13500000">
            <a:prstClr val="black">
              <a:alpha val="50000"/>
            </a:prstClr>
          </a:innerShdw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kern="1200" noProof="0" dirty="0">
              <a:solidFill>
                <a:schemeClr val="tx1"/>
              </a:solidFill>
            </a:rPr>
            <a:t>The </a:t>
          </a:r>
          <a:r>
            <a:rPr lang="en-GB" sz="2400" b="1" kern="1200" noProof="0" dirty="0">
              <a:solidFill>
                <a:schemeClr val="tx1"/>
              </a:solidFill>
            </a:rPr>
            <a:t>influence between cleaning and use </a:t>
          </a:r>
          <a:r>
            <a:rPr lang="en-GB" sz="2400" b="0" kern="1200" noProof="0" dirty="0">
              <a:solidFill>
                <a:schemeClr val="tx1"/>
              </a:solidFill>
            </a:rPr>
            <a:t>should be taken into account </a:t>
          </a:r>
          <a:r>
            <a:rPr lang="en-GB" sz="2400" b="0" i="1" u="sng" kern="1200" noProof="0" dirty="0">
              <a:solidFill>
                <a:schemeClr val="tx1"/>
              </a:solidFill>
            </a:rPr>
            <a:t>to define clean hold times </a:t>
          </a:r>
          <a:r>
            <a:rPr lang="en-GB" sz="2400" b="0" kern="1200" noProof="0" dirty="0">
              <a:solidFill>
                <a:schemeClr val="tx1"/>
              </a:solidFill>
            </a:rPr>
            <a:t>for cleaning procedures</a:t>
          </a:r>
        </a:p>
      </dsp:txBody>
      <dsp:txXfrm rot="5400000">
        <a:off x="3599915" y="832918"/>
        <a:ext cx="3522326" cy="249875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53CAD-DD7F-4C6A-B61A-42B85438AE80}">
      <dsp:nvSpPr>
        <dsp:cNvPr id="0" name=""/>
        <dsp:cNvSpPr/>
      </dsp:nvSpPr>
      <dsp:spPr>
        <a:xfrm rot="21300000">
          <a:off x="27474" y="1798889"/>
          <a:ext cx="8897983" cy="101895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71251-7260-43DE-AAA8-3DC5E0E882C5}">
      <dsp:nvSpPr>
        <dsp:cNvPr id="0" name=""/>
        <dsp:cNvSpPr/>
      </dsp:nvSpPr>
      <dsp:spPr>
        <a:xfrm>
          <a:off x="1239331" y="230836"/>
          <a:ext cx="2355919" cy="1846693"/>
        </a:xfrm>
        <a:prstGeom prst="down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E8383-1950-4655-8C54-6229E4AC0887}">
      <dsp:nvSpPr>
        <dsp:cNvPr id="0" name=""/>
        <dsp:cNvSpPr/>
      </dsp:nvSpPr>
      <dsp:spPr>
        <a:xfrm>
          <a:off x="4745053" y="0"/>
          <a:ext cx="2864938" cy="193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The selection of an adequate biocide to disinfect surfaces of aseptic zones is not easy</a:t>
          </a:r>
          <a:endParaRPr lang="es-ES" sz="2400" kern="1200" dirty="0"/>
        </a:p>
      </dsp:txBody>
      <dsp:txXfrm>
        <a:off x="4745053" y="0"/>
        <a:ext cx="2864938" cy="1939027"/>
      </dsp:txXfrm>
    </dsp:sp>
    <dsp:sp modelId="{468D74A3-0514-4107-BF88-303FC21D854C}">
      <dsp:nvSpPr>
        <dsp:cNvPr id="0" name=""/>
        <dsp:cNvSpPr/>
      </dsp:nvSpPr>
      <dsp:spPr>
        <a:xfrm>
          <a:off x="5362904" y="2539203"/>
          <a:ext cx="2345471" cy="1846693"/>
        </a:xfrm>
        <a:prstGeom prst="up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82DB0-E635-46D4-B4A0-5FBC167F5531}">
      <dsp:nvSpPr>
        <dsp:cNvPr id="0" name=""/>
        <dsp:cNvSpPr/>
      </dsp:nvSpPr>
      <dsp:spPr>
        <a:xfrm>
          <a:off x="1342939" y="2677705"/>
          <a:ext cx="2864938" cy="193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Depending on the type of product, the grade of the zone and the risks, different biocides can be used</a:t>
          </a:r>
          <a:endParaRPr lang="es-ES" sz="2400" kern="1200" dirty="0"/>
        </a:p>
      </dsp:txBody>
      <dsp:txXfrm>
        <a:off x="1342939" y="2677705"/>
        <a:ext cx="2864938" cy="193902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7EDCA-F077-4B9A-BBA7-8BF53F0CD416}">
      <dsp:nvSpPr>
        <dsp:cNvPr id="0" name=""/>
        <dsp:cNvSpPr/>
      </dsp:nvSpPr>
      <dsp:spPr>
        <a:xfrm>
          <a:off x="444242" y="1266"/>
          <a:ext cx="2120161" cy="12720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bactericide</a:t>
          </a:r>
        </a:p>
      </dsp:txBody>
      <dsp:txXfrm>
        <a:off x="444242" y="1266"/>
        <a:ext cx="2120161" cy="1272096"/>
      </dsp:txXfrm>
    </dsp:sp>
    <dsp:sp modelId="{CA1C8BE9-EBEF-478A-8518-6ECC964F0D96}">
      <dsp:nvSpPr>
        <dsp:cNvPr id="0" name=""/>
        <dsp:cNvSpPr/>
      </dsp:nvSpPr>
      <dsp:spPr>
        <a:xfrm>
          <a:off x="2776420" y="1266"/>
          <a:ext cx="2120161" cy="12720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fungicide</a:t>
          </a:r>
        </a:p>
      </dsp:txBody>
      <dsp:txXfrm>
        <a:off x="2776420" y="1266"/>
        <a:ext cx="2120161" cy="1272096"/>
      </dsp:txXfrm>
    </dsp:sp>
    <dsp:sp modelId="{3301E190-C883-46C4-B3BE-5E5A5F99CEA0}">
      <dsp:nvSpPr>
        <dsp:cNvPr id="0" name=""/>
        <dsp:cNvSpPr/>
      </dsp:nvSpPr>
      <dsp:spPr>
        <a:xfrm>
          <a:off x="444242" y="1485379"/>
          <a:ext cx="2120161" cy="12720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sporicide</a:t>
          </a:r>
        </a:p>
      </dsp:txBody>
      <dsp:txXfrm>
        <a:off x="444242" y="1485379"/>
        <a:ext cx="2120161" cy="1272096"/>
      </dsp:txXfrm>
    </dsp:sp>
    <dsp:sp modelId="{05E3DF9D-F4CB-4738-8343-CB8C1F05904B}">
      <dsp:nvSpPr>
        <dsp:cNvPr id="0" name=""/>
        <dsp:cNvSpPr/>
      </dsp:nvSpPr>
      <dsp:spPr>
        <a:xfrm>
          <a:off x="2776420" y="1485379"/>
          <a:ext cx="2120161" cy="12720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virucide</a:t>
          </a:r>
        </a:p>
      </dsp:txBody>
      <dsp:txXfrm>
        <a:off x="2776420" y="1485379"/>
        <a:ext cx="2120161" cy="12720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EDF05-1EED-4B39-84EF-D893727840E3}">
      <dsp:nvSpPr>
        <dsp:cNvPr id="0" name=""/>
        <dsp:cNvSpPr/>
      </dsp:nvSpPr>
      <dsp:spPr>
        <a:xfrm>
          <a:off x="1006703" y="3500"/>
          <a:ext cx="2222137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ALCOHOL</a:t>
          </a:r>
          <a:endParaRPr lang="en-GB" sz="1400" kern="1200" noProof="0" dirty="0">
            <a:solidFill>
              <a:schemeClr val="tx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noProof="0" dirty="0">
              <a:solidFill>
                <a:schemeClr val="tx1"/>
              </a:solidFill>
            </a:rPr>
            <a:t>(</a:t>
          </a:r>
          <a:r>
            <a:rPr lang="es-ES" sz="1400" kern="1200" noProof="0" dirty="0">
              <a:solidFill>
                <a:schemeClr val="tx1"/>
              </a:solidFill>
            </a:rPr>
            <a:t>IPA y etanol al 70%</a:t>
          </a:r>
          <a:r>
            <a:rPr lang="en-GB" sz="1400" kern="1200" noProof="0" dirty="0">
              <a:solidFill>
                <a:schemeClr val="tx1"/>
              </a:solidFill>
            </a:rPr>
            <a:t>)</a:t>
          </a:r>
        </a:p>
      </dsp:txBody>
      <dsp:txXfrm>
        <a:off x="1356795" y="3500"/>
        <a:ext cx="1521954" cy="700183"/>
      </dsp:txXfrm>
    </dsp:sp>
    <dsp:sp modelId="{3673FB1B-51D7-4463-91FE-B06FC5693F97}">
      <dsp:nvSpPr>
        <dsp:cNvPr id="0" name=""/>
        <dsp:cNvSpPr/>
      </dsp:nvSpPr>
      <dsp:spPr>
        <a:xfrm>
          <a:off x="3001281" y="63015"/>
          <a:ext cx="1743921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291857" y="63015"/>
        <a:ext cx="1162769" cy="581152"/>
      </dsp:txXfrm>
    </dsp:sp>
    <dsp:sp modelId="{BB8C68E2-798E-4471-A30B-15626EA3CE61}">
      <dsp:nvSpPr>
        <dsp:cNvPr id="0" name=""/>
        <dsp:cNvSpPr/>
      </dsp:nvSpPr>
      <dsp:spPr>
        <a:xfrm>
          <a:off x="4541799" y="63015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832375" y="63015"/>
        <a:ext cx="1082134" cy="581152"/>
      </dsp:txXfrm>
    </dsp:sp>
    <dsp:sp modelId="{64D0831D-3F85-4619-935E-A278088ABE44}">
      <dsp:nvSpPr>
        <dsp:cNvPr id="0" name=""/>
        <dsp:cNvSpPr/>
      </dsp:nvSpPr>
      <dsp:spPr>
        <a:xfrm>
          <a:off x="6001683" y="5630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292259" y="56303"/>
        <a:ext cx="1148836" cy="581152"/>
      </dsp:txXfrm>
    </dsp:sp>
    <dsp:sp modelId="{321C57B0-B11D-49BF-AE68-067F56E76481}">
      <dsp:nvSpPr>
        <dsp:cNvPr id="0" name=""/>
        <dsp:cNvSpPr/>
      </dsp:nvSpPr>
      <dsp:spPr>
        <a:xfrm>
          <a:off x="1006703" y="801709"/>
          <a:ext cx="2233497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QUATERNARY AMMONIUM</a:t>
          </a:r>
        </a:p>
      </dsp:txBody>
      <dsp:txXfrm>
        <a:off x="1356795" y="801709"/>
        <a:ext cx="1533314" cy="700183"/>
      </dsp:txXfrm>
    </dsp:sp>
    <dsp:sp modelId="{14DE6B13-43DE-4BC9-9CF6-6E55C86062D2}">
      <dsp:nvSpPr>
        <dsp:cNvPr id="0" name=""/>
        <dsp:cNvSpPr/>
      </dsp:nvSpPr>
      <dsp:spPr>
        <a:xfrm>
          <a:off x="3012641" y="861225"/>
          <a:ext cx="181740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303217" y="861225"/>
        <a:ext cx="1236256" cy="581152"/>
      </dsp:txXfrm>
    </dsp:sp>
    <dsp:sp modelId="{D3554474-C963-456F-B8FF-E9BD93F538C7}">
      <dsp:nvSpPr>
        <dsp:cNvPr id="0" name=""/>
        <dsp:cNvSpPr/>
      </dsp:nvSpPr>
      <dsp:spPr>
        <a:xfrm>
          <a:off x="4626646" y="861225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917222" y="861225"/>
        <a:ext cx="1082134" cy="581152"/>
      </dsp:txXfrm>
    </dsp:sp>
    <dsp:sp modelId="{F5CCC58B-85E7-4A68-8BA8-4722E57E61CD}">
      <dsp:nvSpPr>
        <dsp:cNvPr id="0" name=""/>
        <dsp:cNvSpPr/>
      </dsp:nvSpPr>
      <dsp:spPr>
        <a:xfrm>
          <a:off x="6086530" y="868535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377106" y="868535"/>
        <a:ext cx="1148836" cy="581152"/>
      </dsp:txXfrm>
    </dsp:sp>
    <dsp:sp modelId="{96ECEEFD-0473-4726-89E7-97CC6668500F}">
      <dsp:nvSpPr>
        <dsp:cNvPr id="0" name=""/>
        <dsp:cNvSpPr/>
      </dsp:nvSpPr>
      <dsp:spPr>
        <a:xfrm>
          <a:off x="1006703" y="1599918"/>
          <a:ext cx="2217918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HYDROGEN PEROXIDE 3%</a:t>
          </a:r>
        </a:p>
      </dsp:txBody>
      <dsp:txXfrm>
        <a:off x="1356795" y="1599918"/>
        <a:ext cx="1517735" cy="700183"/>
      </dsp:txXfrm>
    </dsp:sp>
    <dsp:sp modelId="{F7F218D1-A685-4733-ACDB-8002F10F0882}">
      <dsp:nvSpPr>
        <dsp:cNvPr id="0" name=""/>
        <dsp:cNvSpPr/>
      </dsp:nvSpPr>
      <dsp:spPr>
        <a:xfrm>
          <a:off x="2997062" y="1659434"/>
          <a:ext cx="1748847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287638" y="1659434"/>
        <a:ext cx="1167695" cy="581152"/>
      </dsp:txXfrm>
    </dsp:sp>
    <dsp:sp modelId="{A490EC3E-09ED-465F-AC0B-BF8F4C7E0D64}">
      <dsp:nvSpPr>
        <dsp:cNvPr id="0" name=""/>
        <dsp:cNvSpPr/>
      </dsp:nvSpPr>
      <dsp:spPr>
        <a:xfrm>
          <a:off x="4542506" y="1659434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833082" y="1659434"/>
        <a:ext cx="1082134" cy="581152"/>
      </dsp:txXfrm>
    </dsp:sp>
    <dsp:sp modelId="{D1707B45-E7E3-459A-8A30-8D861112E0B5}">
      <dsp:nvSpPr>
        <dsp:cNvPr id="0" name=""/>
        <dsp:cNvSpPr/>
      </dsp:nvSpPr>
      <dsp:spPr>
        <a:xfrm>
          <a:off x="6002389" y="1652721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292965" y="1652721"/>
        <a:ext cx="1148836" cy="581152"/>
      </dsp:txXfrm>
    </dsp:sp>
    <dsp:sp modelId="{FBC63A6C-2CBA-42FE-A1A2-E8554ED9A8AF}">
      <dsp:nvSpPr>
        <dsp:cNvPr id="0" name=""/>
        <dsp:cNvSpPr/>
      </dsp:nvSpPr>
      <dsp:spPr>
        <a:xfrm>
          <a:off x="1006703" y="2398127"/>
          <a:ext cx="2105784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HYDROGEN PEROXIDE 6%</a:t>
          </a:r>
        </a:p>
      </dsp:txBody>
      <dsp:txXfrm>
        <a:off x="1356795" y="2398127"/>
        <a:ext cx="1405601" cy="700183"/>
      </dsp:txXfrm>
    </dsp:sp>
    <dsp:sp modelId="{61D7F1D3-26BB-48C6-AE39-6224D2FCD852}">
      <dsp:nvSpPr>
        <dsp:cNvPr id="0" name=""/>
        <dsp:cNvSpPr/>
      </dsp:nvSpPr>
      <dsp:spPr>
        <a:xfrm>
          <a:off x="2884928" y="2457643"/>
          <a:ext cx="1748847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175504" y="2457643"/>
        <a:ext cx="1167695" cy="581152"/>
      </dsp:txXfrm>
    </dsp:sp>
    <dsp:sp modelId="{B976A222-06AA-4E81-A3B8-4C59FBE80CA9}">
      <dsp:nvSpPr>
        <dsp:cNvPr id="0" name=""/>
        <dsp:cNvSpPr/>
      </dsp:nvSpPr>
      <dsp:spPr>
        <a:xfrm>
          <a:off x="4430372" y="2457643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720948" y="2457643"/>
        <a:ext cx="1082134" cy="581152"/>
      </dsp:txXfrm>
    </dsp:sp>
    <dsp:sp modelId="{521F5642-D7F0-46C0-8F00-6D5257E3751B}">
      <dsp:nvSpPr>
        <dsp:cNvPr id="0" name=""/>
        <dsp:cNvSpPr/>
      </dsp:nvSpPr>
      <dsp:spPr>
        <a:xfrm>
          <a:off x="5890255" y="245764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180831" y="2457643"/>
        <a:ext cx="1148836" cy="581152"/>
      </dsp:txXfrm>
    </dsp:sp>
    <dsp:sp modelId="{D70FCFC5-AA84-4BFE-B156-E4F31D5208A8}">
      <dsp:nvSpPr>
        <dsp:cNvPr id="0" name=""/>
        <dsp:cNvSpPr/>
      </dsp:nvSpPr>
      <dsp:spPr>
        <a:xfrm>
          <a:off x="7416840" y="2457643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 (in some cases)</a:t>
          </a:r>
        </a:p>
      </dsp:txBody>
      <dsp:txXfrm>
        <a:off x="7707416" y="2457643"/>
        <a:ext cx="1191987" cy="581152"/>
      </dsp:txXfrm>
    </dsp:sp>
    <dsp:sp modelId="{9E0D7180-7939-4F0C-A96F-F1F686DBDDE0}">
      <dsp:nvSpPr>
        <dsp:cNvPr id="0" name=""/>
        <dsp:cNvSpPr/>
      </dsp:nvSpPr>
      <dsp:spPr>
        <a:xfrm>
          <a:off x="1006703" y="3196336"/>
          <a:ext cx="2302063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SODIUM HYPOCHLORITE</a:t>
          </a:r>
        </a:p>
      </dsp:txBody>
      <dsp:txXfrm>
        <a:off x="1356795" y="3196336"/>
        <a:ext cx="1601880" cy="700183"/>
      </dsp:txXfrm>
    </dsp:sp>
    <dsp:sp modelId="{2C4FD833-E760-49D4-8819-260A998719C6}">
      <dsp:nvSpPr>
        <dsp:cNvPr id="0" name=""/>
        <dsp:cNvSpPr/>
      </dsp:nvSpPr>
      <dsp:spPr>
        <a:xfrm>
          <a:off x="3081207" y="3255852"/>
          <a:ext cx="1792433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371783" y="3255852"/>
        <a:ext cx="1211281" cy="581152"/>
      </dsp:txXfrm>
    </dsp:sp>
    <dsp:sp modelId="{16F248AC-9307-4E9B-8602-3C15DC645E4C}">
      <dsp:nvSpPr>
        <dsp:cNvPr id="0" name=""/>
        <dsp:cNvSpPr/>
      </dsp:nvSpPr>
      <dsp:spPr>
        <a:xfrm>
          <a:off x="4670237" y="3255852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960813" y="3255852"/>
        <a:ext cx="1082134" cy="581152"/>
      </dsp:txXfrm>
    </dsp:sp>
    <dsp:sp modelId="{9F3B46E2-ED70-49C6-9D77-5367F74B109F}">
      <dsp:nvSpPr>
        <dsp:cNvPr id="0" name=""/>
        <dsp:cNvSpPr/>
      </dsp:nvSpPr>
      <dsp:spPr>
        <a:xfrm>
          <a:off x="6130120" y="326216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  <a:r>
            <a:rPr lang="en-GB" sz="1700" kern="1200" noProof="0" dirty="0"/>
            <a:t> </a:t>
          </a:r>
          <a:r>
            <a:rPr lang="en-GB" sz="1200" kern="1200" noProof="0" dirty="0"/>
            <a:t>(depending on concentration)</a:t>
          </a:r>
        </a:p>
      </dsp:txBody>
      <dsp:txXfrm>
        <a:off x="6420696" y="3262163"/>
        <a:ext cx="1148836" cy="581152"/>
      </dsp:txXfrm>
    </dsp:sp>
    <dsp:sp modelId="{609346DA-B355-4355-972A-89D4CDB8B111}">
      <dsp:nvSpPr>
        <dsp:cNvPr id="0" name=""/>
        <dsp:cNvSpPr/>
      </dsp:nvSpPr>
      <dsp:spPr>
        <a:xfrm>
          <a:off x="7656706" y="3255852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</a:t>
          </a:r>
        </a:p>
      </dsp:txBody>
      <dsp:txXfrm>
        <a:off x="7947282" y="3255852"/>
        <a:ext cx="1191987" cy="581152"/>
      </dsp:txXfrm>
    </dsp:sp>
    <dsp:sp modelId="{C5A75AC9-6153-44DC-BE00-3627C553154F}">
      <dsp:nvSpPr>
        <dsp:cNvPr id="0" name=""/>
        <dsp:cNvSpPr/>
      </dsp:nvSpPr>
      <dsp:spPr>
        <a:xfrm>
          <a:off x="1006703" y="3994546"/>
          <a:ext cx="2302080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HYPOCHLOROUS ACID</a:t>
          </a:r>
        </a:p>
      </dsp:txBody>
      <dsp:txXfrm>
        <a:off x="1356795" y="3994546"/>
        <a:ext cx="1601897" cy="700183"/>
      </dsp:txXfrm>
    </dsp:sp>
    <dsp:sp modelId="{743ACE28-9D8B-4E90-A2E2-C7EA14F70603}">
      <dsp:nvSpPr>
        <dsp:cNvPr id="0" name=""/>
        <dsp:cNvSpPr/>
      </dsp:nvSpPr>
      <dsp:spPr>
        <a:xfrm>
          <a:off x="3081224" y="4054061"/>
          <a:ext cx="1723857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371800" y="4054061"/>
        <a:ext cx="1142705" cy="581152"/>
      </dsp:txXfrm>
    </dsp:sp>
    <dsp:sp modelId="{E19559AB-3244-4323-AC38-24457DA38F20}">
      <dsp:nvSpPr>
        <dsp:cNvPr id="0" name=""/>
        <dsp:cNvSpPr/>
      </dsp:nvSpPr>
      <dsp:spPr>
        <a:xfrm>
          <a:off x="4601678" y="4054061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892254" y="4054061"/>
        <a:ext cx="1082134" cy="581152"/>
      </dsp:txXfrm>
    </dsp:sp>
    <dsp:sp modelId="{D6C146D2-9BD5-4E6C-A1EF-C174A1880B90}">
      <dsp:nvSpPr>
        <dsp:cNvPr id="0" name=""/>
        <dsp:cNvSpPr/>
      </dsp:nvSpPr>
      <dsp:spPr>
        <a:xfrm>
          <a:off x="6061562" y="406037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  <a:r>
            <a:rPr lang="en-GB" sz="1700" kern="1200" noProof="0" dirty="0"/>
            <a:t> </a:t>
          </a:r>
          <a:r>
            <a:rPr lang="en-GB" sz="1200" kern="1200" noProof="0" dirty="0"/>
            <a:t>(depending on concentration)</a:t>
          </a:r>
        </a:p>
      </dsp:txBody>
      <dsp:txXfrm>
        <a:off x="6352138" y="4060373"/>
        <a:ext cx="1148836" cy="581152"/>
      </dsp:txXfrm>
    </dsp:sp>
    <dsp:sp modelId="{6861A382-2683-42DC-93B8-0605E4BB8699}">
      <dsp:nvSpPr>
        <dsp:cNvPr id="0" name=""/>
        <dsp:cNvSpPr/>
      </dsp:nvSpPr>
      <dsp:spPr>
        <a:xfrm>
          <a:off x="7588147" y="4054061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</a:t>
          </a:r>
        </a:p>
      </dsp:txBody>
      <dsp:txXfrm>
        <a:off x="7878723" y="4054061"/>
        <a:ext cx="1191987" cy="581152"/>
      </dsp:txXfrm>
    </dsp:sp>
    <dsp:sp modelId="{745B0336-96F5-45DF-A9AB-32487D10F439}">
      <dsp:nvSpPr>
        <dsp:cNvPr id="0" name=""/>
        <dsp:cNvSpPr/>
      </dsp:nvSpPr>
      <dsp:spPr>
        <a:xfrm>
          <a:off x="1006703" y="4792755"/>
          <a:ext cx="2468671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HYDROGEN PEROXIDE + PERACETIC ACID </a:t>
          </a:r>
        </a:p>
      </dsp:txBody>
      <dsp:txXfrm>
        <a:off x="1356795" y="4792755"/>
        <a:ext cx="1768488" cy="700183"/>
      </dsp:txXfrm>
    </dsp:sp>
    <dsp:sp modelId="{17AD11AD-C9D2-47EC-B8D4-7746B86777F2}">
      <dsp:nvSpPr>
        <dsp:cNvPr id="0" name=""/>
        <dsp:cNvSpPr/>
      </dsp:nvSpPr>
      <dsp:spPr>
        <a:xfrm>
          <a:off x="3247815" y="4852270"/>
          <a:ext cx="177993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538391" y="4852270"/>
        <a:ext cx="1198786" cy="581152"/>
      </dsp:txXfrm>
    </dsp:sp>
    <dsp:sp modelId="{1C26B851-3539-4CE0-8F4D-5233D6F08364}">
      <dsp:nvSpPr>
        <dsp:cNvPr id="0" name=""/>
        <dsp:cNvSpPr/>
      </dsp:nvSpPr>
      <dsp:spPr>
        <a:xfrm>
          <a:off x="4824351" y="4852270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5114927" y="4852270"/>
        <a:ext cx="1082134" cy="581152"/>
      </dsp:txXfrm>
    </dsp:sp>
    <dsp:sp modelId="{5E5AB5F2-6E5A-4177-85B7-781D4D819119}">
      <dsp:nvSpPr>
        <dsp:cNvPr id="0" name=""/>
        <dsp:cNvSpPr/>
      </dsp:nvSpPr>
      <dsp:spPr>
        <a:xfrm>
          <a:off x="6284234" y="4858582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574810" y="4858582"/>
        <a:ext cx="1148836" cy="581152"/>
      </dsp:txXfrm>
    </dsp:sp>
    <dsp:sp modelId="{CE17FCDB-10A9-4431-A246-9583B55E2E6D}">
      <dsp:nvSpPr>
        <dsp:cNvPr id="0" name=""/>
        <dsp:cNvSpPr/>
      </dsp:nvSpPr>
      <dsp:spPr>
        <a:xfrm>
          <a:off x="7810820" y="4852270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</a:t>
          </a:r>
        </a:p>
      </dsp:txBody>
      <dsp:txXfrm>
        <a:off x="8101396" y="4852270"/>
        <a:ext cx="1191987" cy="58115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EDF05-1EED-4B39-84EF-D893727840E3}">
      <dsp:nvSpPr>
        <dsp:cNvPr id="0" name=""/>
        <dsp:cNvSpPr/>
      </dsp:nvSpPr>
      <dsp:spPr>
        <a:xfrm>
          <a:off x="1006703" y="3500"/>
          <a:ext cx="2222137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ALCOHOL</a:t>
          </a:r>
        </a:p>
      </dsp:txBody>
      <dsp:txXfrm>
        <a:off x="1356795" y="3500"/>
        <a:ext cx="1521954" cy="700183"/>
      </dsp:txXfrm>
    </dsp:sp>
    <dsp:sp modelId="{3673FB1B-51D7-4463-91FE-B06FC5693F97}">
      <dsp:nvSpPr>
        <dsp:cNvPr id="0" name=""/>
        <dsp:cNvSpPr/>
      </dsp:nvSpPr>
      <dsp:spPr>
        <a:xfrm>
          <a:off x="3001281" y="63015"/>
          <a:ext cx="1743921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291857" y="63015"/>
        <a:ext cx="1162769" cy="581152"/>
      </dsp:txXfrm>
    </dsp:sp>
    <dsp:sp modelId="{BB8C68E2-798E-4471-A30B-15626EA3CE61}">
      <dsp:nvSpPr>
        <dsp:cNvPr id="0" name=""/>
        <dsp:cNvSpPr/>
      </dsp:nvSpPr>
      <dsp:spPr>
        <a:xfrm>
          <a:off x="4541799" y="63015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832375" y="63015"/>
        <a:ext cx="1082134" cy="581152"/>
      </dsp:txXfrm>
    </dsp:sp>
    <dsp:sp modelId="{64D0831D-3F85-4619-935E-A278088ABE44}">
      <dsp:nvSpPr>
        <dsp:cNvPr id="0" name=""/>
        <dsp:cNvSpPr/>
      </dsp:nvSpPr>
      <dsp:spPr>
        <a:xfrm>
          <a:off x="6001683" y="5630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292259" y="56303"/>
        <a:ext cx="1148836" cy="581152"/>
      </dsp:txXfrm>
    </dsp:sp>
    <dsp:sp modelId="{321C57B0-B11D-49BF-AE68-067F56E76481}">
      <dsp:nvSpPr>
        <dsp:cNvPr id="0" name=""/>
        <dsp:cNvSpPr/>
      </dsp:nvSpPr>
      <dsp:spPr>
        <a:xfrm>
          <a:off x="1006703" y="801709"/>
          <a:ext cx="2233497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QUATERNARY AMMONIUM</a:t>
          </a:r>
        </a:p>
      </dsp:txBody>
      <dsp:txXfrm>
        <a:off x="1356795" y="801709"/>
        <a:ext cx="1533314" cy="700183"/>
      </dsp:txXfrm>
    </dsp:sp>
    <dsp:sp modelId="{14DE6B13-43DE-4BC9-9CF6-6E55C86062D2}">
      <dsp:nvSpPr>
        <dsp:cNvPr id="0" name=""/>
        <dsp:cNvSpPr/>
      </dsp:nvSpPr>
      <dsp:spPr>
        <a:xfrm>
          <a:off x="3012641" y="861225"/>
          <a:ext cx="181740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303217" y="861225"/>
        <a:ext cx="1236256" cy="581152"/>
      </dsp:txXfrm>
    </dsp:sp>
    <dsp:sp modelId="{D3554474-C963-456F-B8FF-E9BD93F538C7}">
      <dsp:nvSpPr>
        <dsp:cNvPr id="0" name=""/>
        <dsp:cNvSpPr/>
      </dsp:nvSpPr>
      <dsp:spPr>
        <a:xfrm>
          <a:off x="4626646" y="861225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917222" y="861225"/>
        <a:ext cx="1082134" cy="581152"/>
      </dsp:txXfrm>
    </dsp:sp>
    <dsp:sp modelId="{F5CCC58B-85E7-4A68-8BA8-4722E57E61CD}">
      <dsp:nvSpPr>
        <dsp:cNvPr id="0" name=""/>
        <dsp:cNvSpPr/>
      </dsp:nvSpPr>
      <dsp:spPr>
        <a:xfrm>
          <a:off x="6086530" y="868535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377106" y="868535"/>
        <a:ext cx="1148836" cy="581152"/>
      </dsp:txXfrm>
    </dsp:sp>
    <dsp:sp modelId="{96ECEEFD-0473-4726-89E7-97CC6668500F}">
      <dsp:nvSpPr>
        <dsp:cNvPr id="0" name=""/>
        <dsp:cNvSpPr/>
      </dsp:nvSpPr>
      <dsp:spPr>
        <a:xfrm>
          <a:off x="1006703" y="1599918"/>
          <a:ext cx="2217918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HYDROGEN PEROXIDE 3%</a:t>
          </a:r>
        </a:p>
      </dsp:txBody>
      <dsp:txXfrm>
        <a:off x="1356795" y="1599918"/>
        <a:ext cx="1517735" cy="700183"/>
      </dsp:txXfrm>
    </dsp:sp>
    <dsp:sp modelId="{F7F218D1-A685-4733-ACDB-8002F10F0882}">
      <dsp:nvSpPr>
        <dsp:cNvPr id="0" name=""/>
        <dsp:cNvSpPr/>
      </dsp:nvSpPr>
      <dsp:spPr>
        <a:xfrm>
          <a:off x="2997062" y="1659434"/>
          <a:ext cx="1748847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287638" y="1659434"/>
        <a:ext cx="1167695" cy="581152"/>
      </dsp:txXfrm>
    </dsp:sp>
    <dsp:sp modelId="{A490EC3E-09ED-465F-AC0B-BF8F4C7E0D64}">
      <dsp:nvSpPr>
        <dsp:cNvPr id="0" name=""/>
        <dsp:cNvSpPr/>
      </dsp:nvSpPr>
      <dsp:spPr>
        <a:xfrm>
          <a:off x="4542506" y="1659434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833082" y="1659434"/>
        <a:ext cx="1082134" cy="581152"/>
      </dsp:txXfrm>
    </dsp:sp>
    <dsp:sp modelId="{D1707B45-E7E3-459A-8A30-8D861112E0B5}">
      <dsp:nvSpPr>
        <dsp:cNvPr id="0" name=""/>
        <dsp:cNvSpPr/>
      </dsp:nvSpPr>
      <dsp:spPr>
        <a:xfrm>
          <a:off x="6002389" y="1652721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292965" y="1652721"/>
        <a:ext cx="1148836" cy="581152"/>
      </dsp:txXfrm>
    </dsp:sp>
    <dsp:sp modelId="{FBC63A6C-2CBA-42FE-A1A2-E8554ED9A8AF}">
      <dsp:nvSpPr>
        <dsp:cNvPr id="0" name=""/>
        <dsp:cNvSpPr/>
      </dsp:nvSpPr>
      <dsp:spPr>
        <a:xfrm>
          <a:off x="1006703" y="2398127"/>
          <a:ext cx="2105784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HYDROGEN PEROXIDE 6%</a:t>
          </a:r>
        </a:p>
      </dsp:txBody>
      <dsp:txXfrm>
        <a:off x="1356795" y="2398127"/>
        <a:ext cx="1405601" cy="700183"/>
      </dsp:txXfrm>
    </dsp:sp>
    <dsp:sp modelId="{61D7F1D3-26BB-48C6-AE39-6224D2FCD852}">
      <dsp:nvSpPr>
        <dsp:cNvPr id="0" name=""/>
        <dsp:cNvSpPr/>
      </dsp:nvSpPr>
      <dsp:spPr>
        <a:xfrm>
          <a:off x="2884928" y="2457643"/>
          <a:ext cx="1748847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175504" y="2457643"/>
        <a:ext cx="1167695" cy="581152"/>
      </dsp:txXfrm>
    </dsp:sp>
    <dsp:sp modelId="{B976A222-06AA-4E81-A3B8-4C59FBE80CA9}">
      <dsp:nvSpPr>
        <dsp:cNvPr id="0" name=""/>
        <dsp:cNvSpPr/>
      </dsp:nvSpPr>
      <dsp:spPr>
        <a:xfrm>
          <a:off x="4430372" y="2457643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720948" y="2457643"/>
        <a:ext cx="1082134" cy="581152"/>
      </dsp:txXfrm>
    </dsp:sp>
    <dsp:sp modelId="{521F5642-D7F0-46C0-8F00-6D5257E3751B}">
      <dsp:nvSpPr>
        <dsp:cNvPr id="0" name=""/>
        <dsp:cNvSpPr/>
      </dsp:nvSpPr>
      <dsp:spPr>
        <a:xfrm>
          <a:off x="5890255" y="245764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180831" y="2457643"/>
        <a:ext cx="1148836" cy="581152"/>
      </dsp:txXfrm>
    </dsp:sp>
    <dsp:sp modelId="{D70FCFC5-AA84-4BFE-B156-E4F31D5208A8}">
      <dsp:nvSpPr>
        <dsp:cNvPr id="0" name=""/>
        <dsp:cNvSpPr/>
      </dsp:nvSpPr>
      <dsp:spPr>
        <a:xfrm>
          <a:off x="7416840" y="2457643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 (in some cases)</a:t>
          </a:r>
        </a:p>
      </dsp:txBody>
      <dsp:txXfrm>
        <a:off x="7707416" y="2457643"/>
        <a:ext cx="1191987" cy="581152"/>
      </dsp:txXfrm>
    </dsp:sp>
    <dsp:sp modelId="{9E0D7180-7939-4F0C-A96F-F1F686DBDDE0}">
      <dsp:nvSpPr>
        <dsp:cNvPr id="0" name=""/>
        <dsp:cNvSpPr/>
      </dsp:nvSpPr>
      <dsp:spPr>
        <a:xfrm>
          <a:off x="1006703" y="3196336"/>
          <a:ext cx="2302063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SODIUM HYPOCHLORITE</a:t>
          </a:r>
        </a:p>
      </dsp:txBody>
      <dsp:txXfrm>
        <a:off x="1356795" y="3196336"/>
        <a:ext cx="1601880" cy="700183"/>
      </dsp:txXfrm>
    </dsp:sp>
    <dsp:sp modelId="{2C4FD833-E760-49D4-8819-260A998719C6}">
      <dsp:nvSpPr>
        <dsp:cNvPr id="0" name=""/>
        <dsp:cNvSpPr/>
      </dsp:nvSpPr>
      <dsp:spPr>
        <a:xfrm>
          <a:off x="3081207" y="3255852"/>
          <a:ext cx="1792433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371783" y="3255852"/>
        <a:ext cx="1211281" cy="581152"/>
      </dsp:txXfrm>
    </dsp:sp>
    <dsp:sp modelId="{16F248AC-9307-4E9B-8602-3C15DC645E4C}">
      <dsp:nvSpPr>
        <dsp:cNvPr id="0" name=""/>
        <dsp:cNvSpPr/>
      </dsp:nvSpPr>
      <dsp:spPr>
        <a:xfrm>
          <a:off x="4670237" y="3255852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960813" y="3255852"/>
        <a:ext cx="1082134" cy="581152"/>
      </dsp:txXfrm>
    </dsp:sp>
    <dsp:sp modelId="{9F3B46E2-ED70-49C6-9D77-5367F74B109F}">
      <dsp:nvSpPr>
        <dsp:cNvPr id="0" name=""/>
        <dsp:cNvSpPr/>
      </dsp:nvSpPr>
      <dsp:spPr>
        <a:xfrm>
          <a:off x="6130120" y="326216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  <a:r>
            <a:rPr lang="en-GB" sz="1700" kern="1200" noProof="0" dirty="0"/>
            <a:t> </a:t>
          </a:r>
          <a:r>
            <a:rPr lang="en-GB" sz="1200" kern="1200" noProof="0" dirty="0"/>
            <a:t>(depending on concentration)</a:t>
          </a:r>
        </a:p>
      </dsp:txBody>
      <dsp:txXfrm>
        <a:off x="6420696" y="3262163"/>
        <a:ext cx="1148836" cy="581152"/>
      </dsp:txXfrm>
    </dsp:sp>
    <dsp:sp modelId="{609346DA-B355-4355-972A-89D4CDB8B111}">
      <dsp:nvSpPr>
        <dsp:cNvPr id="0" name=""/>
        <dsp:cNvSpPr/>
      </dsp:nvSpPr>
      <dsp:spPr>
        <a:xfrm>
          <a:off x="7656706" y="3255852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</a:t>
          </a:r>
        </a:p>
      </dsp:txBody>
      <dsp:txXfrm>
        <a:off x="7947282" y="3255852"/>
        <a:ext cx="1191987" cy="581152"/>
      </dsp:txXfrm>
    </dsp:sp>
    <dsp:sp modelId="{C5A75AC9-6153-44DC-BE00-3627C553154F}">
      <dsp:nvSpPr>
        <dsp:cNvPr id="0" name=""/>
        <dsp:cNvSpPr/>
      </dsp:nvSpPr>
      <dsp:spPr>
        <a:xfrm>
          <a:off x="1006703" y="3994546"/>
          <a:ext cx="2302080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HYPOCHLOROUS ACID</a:t>
          </a:r>
        </a:p>
      </dsp:txBody>
      <dsp:txXfrm>
        <a:off x="1356795" y="3994546"/>
        <a:ext cx="1601897" cy="700183"/>
      </dsp:txXfrm>
    </dsp:sp>
    <dsp:sp modelId="{743ACE28-9D8B-4E90-A2E2-C7EA14F70603}">
      <dsp:nvSpPr>
        <dsp:cNvPr id="0" name=""/>
        <dsp:cNvSpPr/>
      </dsp:nvSpPr>
      <dsp:spPr>
        <a:xfrm>
          <a:off x="3081224" y="4054061"/>
          <a:ext cx="1723857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371800" y="4054061"/>
        <a:ext cx="1142705" cy="581152"/>
      </dsp:txXfrm>
    </dsp:sp>
    <dsp:sp modelId="{E19559AB-3244-4323-AC38-24457DA38F20}">
      <dsp:nvSpPr>
        <dsp:cNvPr id="0" name=""/>
        <dsp:cNvSpPr/>
      </dsp:nvSpPr>
      <dsp:spPr>
        <a:xfrm>
          <a:off x="4601678" y="4054061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4892254" y="4054061"/>
        <a:ext cx="1082134" cy="581152"/>
      </dsp:txXfrm>
    </dsp:sp>
    <dsp:sp modelId="{D6C146D2-9BD5-4E6C-A1EF-C174A1880B90}">
      <dsp:nvSpPr>
        <dsp:cNvPr id="0" name=""/>
        <dsp:cNvSpPr/>
      </dsp:nvSpPr>
      <dsp:spPr>
        <a:xfrm>
          <a:off x="6061562" y="4060373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  <a:r>
            <a:rPr lang="en-GB" sz="1700" kern="1200" noProof="0" dirty="0"/>
            <a:t> </a:t>
          </a:r>
          <a:r>
            <a:rPr lang="en-GB" sz="1200" kern="1200" noProof="0" dirty="0"/>
            <a:t>(depending on concentration)</a:t>
          </a:r>
        </a:p>
      </dsp:txBody>
      <dsp:txXfrm>
        <a:off x="6352138" y="4060373"/>
        <a:ext cx="1148836" cy="581152"/>
      </dsp:txXfrm>
    </dsp:sp>
    <dsp:sp modelId="{6861A382-2683-42DC-93B8-0605E4BB8699}">
      <dsp:nvSpPr>
        <dsp:cNvPr id="0" name=""/>
        <dsp:cNvSpPr/>
      </dsp:nvSpPr>
      <dsp:spPr>
        <a:xfrm>
          <a:off x="7588147" y="4054061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</a:t>
          </a:r>
        </a:p>
      </dsp:txBody>
      <dsp:txXfrm>
        <a:off x="7878723" y="4054061"/>
        <a:ext cx="1191987" cy="581152"/>
      </dsp:txXfrm>
    </dsp:sp>
    <dsp:sp modelId="{745B0336-96F5-45DF-A9AB-32487D10F439}">
      <dsp:nvSpPr>
        <dsp:cNvPr id="0" name=""/>
        <dsp:cNvSpPr/>
      </dsp:nvSpPr>
      <dsp:spPr>
        <a:xfrm>
          <a:off x="1006703" y="4792755"/>
          <a:ext cx="2468671" cy="700183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>
              <a:solidFill>
                <a:schemeClr val="tx1"/>
              </a:solidFill>
            </a:rPr>
            <a:t>HYDROGEN PEROXIDE + PERACETIC ACID </a:t>
          </a:r>
        </a:p>
      </dsp:txBody>
      <dsp:txXfrm>
        <a:off x="1356795" y="4792755"/>
        <a:ext cx="1768488" cy="700183"/>
      </dsp:txXfrm>
    </dsp:sp>
    <dsp:sp modelId="{17AD11AD-C9D2-47EC-B8D4-7746B86777F2}">
      <dsp:nvSpPr>
        <dsp:cNvPr id="0" name=""/>
        <dsp:cNvSpPr/>
      </dsp:nvSpPr>
      <dsp:spPr>
        <a:xfrm>
          <a:off x="3247815" y="4852270"/>
          <a:ext cx="177993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BACTERICIDE</a:t>
          </a:r>
        </a:p>
      </dsp:txBody>
      <dsp:txXfrm>
        <a:off x="3538391" y="4852270"/>
        <a:ext cx="1198786" cy="581152"/>
      </dsp:txXfrm>
    </dsp:sp>
    <dsp:sp modelId="{1C26B851-3539-4CE0-8F4D-5233D6F08364}">
      <dsp:nvSpPr>
        <dsp:cNvPr id="0" name=""/>
        <dsp:cNvSpPr/>
      </dsp:nvSpPr>
      <dsp:spPr>
        <a:xfrm>
          <a:off x="4824351" y="4852270"/>
          <a:ext cx="1663286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FUNGICIDE</a:t>
          </a:r>
        </a:p>
      </dsp:txBody>
      <dsp:txXfrm>
        <a:off x="5114927" y="4852270"/>
        <a:ext cx="1082134" cy="581152"/>
      </dsp:txXfrm>
    </dsp:sp>
    <dsp:sp modelId="{5E5AB5F2-6E5A-4177-85B7-781D4D819119}">
      <dsp:nvSpPr>
        <dsp:cNvPr id="0" name=""/>
        <dsp:cNvSpPr/>
      </dsp:nvSpPr>
      <dsp:spPr>
        <a:xfrm>
          <a:off x="6284234" y="4858582"/>
          <a:ext cx="1729988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VIRUCIDE</a:t>
          </a:r>
        </a:p>
      </dsp:txBody>
      <dsp:txXfrm>
        <a:off x="6574810" y="4858582"/>
        <a:ext cx="1148836" cy="581152"/>
      </dsp:txXfrm>
    </dsp:sp>
    <dsp:sp modelId="{CE17FCDB-10A9-4431-A246-9583B55E2E6D}">
      <dsp:nvSpPr>
        <dsp:cNvPr id="0" name=""/>
        <dsp:cNvSpPr/>
      </dsp:nvSpPr>
      <dsp:spPr>
        <a:xfrm>
          <a:off x="7810820" y="4852270"/>
          <a:ext cx="1773139" cy="58115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SPORICIDE</a:t>
          </a:r>
        </a:p>
      </dsp:txBody>
      <dsp:txXfrm>
        <a:off x="8101396" y="4852270"/>
        <a:ext cx="1191987" cy="58115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856B1-59C6-4F94-A907-CAA5C957D997}">
      <dsp:nvSpPr>
        <dsp:cNvPr id="0" name=""/>
        <dsp:cNvSpPr/>
      </dsp:nvSpPr>
      <dsp:spPr>
        <a:xfrm rot="5400000">
          <a:off x="-438551" y="1517032"/>
          <a:ext cx="1944632" cy="235207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DEC495-2915-4607-B612-EAAEACBF2319}">
      <dsp:nvSpPr>
        <dsp:cNvPr id="0" name=""/>
        <dsp:cNvSpPr/>
      </dsp:nvSpPr>
      <dsp:spPr>
        <a:xfrm>
          <a:off x="3363" y="267940"/>
          <a:ext cx="2613421" cy="15680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Monitoring points need to be defined…where, when , why…</a:t>
          </a:r>
        </a:p>
      </dsp:txBody>
      <dsp:txXfrm>
        <a:off x="49290" y="313867"/>
        <a:ext cx="2521567" cy="1476199"/>
      </dsp:txXfrm>
    </dsp:sp>
    <dsp:sp modelId="{2FAB15DC-EB78-4E39-AFDA-324439E3A187}">
      <dsp:nvSpPr>
        <dsp:cNvPr id="0" name=""/>
        <dsp:cNvSpPr/>
      </dsp:nvSpPr>
      <dsp:spPr>
        <a:xfrm>
          <a:off x="541481" y="2497065"/>
          <a:ext cx="3460417" cy="235207"/>
        </a:xfrm>
        <a:prstGeom prst="rect">
          <a:avLst/>
        </a:prstGeom>
        <a:solidFill>
          <a:schemeClr val="accent1">
            <a:shade val="90000"/>
            <a:hueOff val="233943"/>
            <a:satOff val="-2143"/>
            <a:lumOff val="185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D9BE7F-49B1-4692-A42B-90D35E3CC412}">
      <dsp:nvSpPr>
        <dsp:cNvPr id="0" name=""/>
        <dsp:cNvSpPr/>
      </dsp:nvSpPr>
      <dsp:spPr>
        <a:xfrm>
          <a:off x="3363" y="2228006"/>
          <a:ext cx="2613421" cy="15680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How to codify the samples</a:t>
          </a:r>
          <a:endParaRPr lang="es-ES" sz="2200" kern="1200" dirty="0"/>
        </a:p>
      </dsp:txBody>
      <dsp:txXfrm>
        <a:off x="49290" y="2273933"/>
        <a:ext cx="2521567" cy="1476199"/>
      </dsp:txXfrm>
    </dsp:sp>
    <dsp:sp modelId="{EB6E6846-D386-42F4-B77B-903550C195A3}">
      <dsp:nvSpPr>
        <dsp:cNvPr id="0" name=""/>
        <dsp:cNvSpPr/>
      </dsp:nvSpPr>
      <dsp:spPr>
        <a:xfrm rot="16200000">
          <a:off x="3037299" y="1517032"/>
          <a:ext cx="1944632" cy="235207"/>
        </a:xfrm>
        <a:prstGeom prst="rect">
          <a:avLst/>
        </a:prstGeom>
        <a:solidFill>
          <a:schemeClr val="accent1">
            <a:shade val="90000"/>
            <a:hueOff val="233943"/>
            <a:satOff val="-2143"/>
            <a:lumOff val="185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0492F-383F-4829-9CBF-FA31DE15E2C4}">
      <dsp:nvSpPr>
        <dsp:cNvPr id="0" name=""/>
        <dsp:cNvSpPr/>
      </dsp:nvSpPr>
      <dsp:spPr>
        <a:xfrm>
          <a:off x="3479214" y="2228006"/>
          <a:ext cx="2613421" cy="15680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>
              <a:solidFill>
                <a:schemeClr val="tx1"/>
              </a:solidFill>
            </a:rPr>
            <a:t>Action and alert limits need to be established</a:t>
          </a:r>
        </a:p>
      </dsp:txBody>
      <dsp:txXfrm>
        <a:off x="3525141" y="2273933"/>
        <a:ext cx="2521567" cy="1476199"/>
      </dsp:txXfrm>
    </dsp:sp>
    <dsp:sp modelId="{605574DF-597B-4215-93CA-A1F1BEB2E33F}">
      <dsp:nvSpPr>
        <dsp:cNvPr id="0" name=""/>
        <dsp:cNvSpPr/>
      </dsp:nvSpPr>
      <dsp:spPr>
        <a:xfrm>
          <a:off x="3479214" y="267940"/>
          <a:ext cx="2613421" cy="15680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Where the results are going to be recorded…</a:t>
          </a:r>
        </a:p>
      </dsp:txBody>
      <dsp:txXfrm>
        <a:off x="3525141" y="313867"/>
        <a:ext cx="2521567" cy="147619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AC107-E88D-4E32-A371-4D9585C70B05}">
      <dsp:nvSpPr>
        <dsp:cNvPr id="0" name=""/>
        <dsp:cNvSpPr/>
      </dsp:nvSpPr>
      <dsp:spPr>
        <a:xfrm rot="16200000">
          <a:off x="-26853" y="70610"/>
          <a:ext cx="3458799" cy="3317577"/>
        </a:xfrm>
        <a:prstGeom prst="flowChartManualOperation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05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solidFill>
                <a:schemeClr val="tx1"/>
              </a:solidFill>
            </a:rPr>
            <a:t>Summary of the </a:t>
          </a:r>
          <a:r>
            <a:rPr lang="en-GB" sz="2300" b="1" kern="1200" dirty="0">
              <a:solidFill>
                <a:schemeClr val="tx1"/>
              </a:solidFill>
            </a:rPr>
            <a:t>results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solidFill>
                <a:schemeClr val="tx1"/>
              </a:solidFill>
            </a:rPr>
            <a:t>Any </a:t>
          </a:r>
          <a:r>
            <a:rPr lang="en-GB" sz="2300" b="1" kern="1200" dirty="0">
              <a:solidFill>
                <a:schemeClr val="tx1"/>
              </a:solidFill>
            </a:rPr>
            <a:t>deviation</a:t>
          </a:r>
          <a:r>
            <a:rPr lang="en-GB" sz="2300" kern="1200" dirty="0">
              <a:solidFill>
                <a:schemeClr val="tx1"/>
              </a:solidFill>
            </a:rPr>
            <a:t> observed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solidFill>
                <a:schemeClr val="tx1"/>
              </a:solidFill>
            </a:rPr>
            <a:t>The </a:t>
          </a:r>
          <a:r>
            <a:rPr lang="en-GB" sz="2300" b="1" kern="1200" dirty="0">
              <a:solidFill>
                <a:schemeClr val="tx1"/>
              </a:solidFill>
            </a:rPr>
            <a:t>conclusions</a:t>
          </a:r>
          <a:r>
            <a:rPr lang="en-GB" sz="2300" kern="1200" dirty="0">
              <a:solidFill>
                <a:schemeClr val="tx1"/>
              </a:solidFill>
            </a:rPr>
            <a:t> reached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solidFill>
                <a:schemeClr val="tx1"/>
              </a:solidFill>
            </a:rPr>
            <a:t>Recommended </a:t>
          </a:r>
          <a:r>
            <a:rPr lang="en-GB" sz="2300" b="1" kern="1200" dirty="0">
              <a:solidFill>
                <a:schemeClr val="tx1"/>
              </a:solidFill>
            </a:rPr>
            <a:t>changes</a:t>
          </a:r>
          <a:r>
            <a:rPr lang="en-GB" sz="2300" kern="1200" dirty="0">
              <a:solidFill>
                <a:schemeClr val="tx1"/>
              </a:solidFill>
            </a:rPr>
            <a:t>, if any, to correct deficiencies</a:t>
          </a:r>
          <a:endParaRPr lang="en-GB" sz="2300" b="1" kern="1200" noProof="0" dirty="0">
            <a:solidFill>
              <a:schemeClr val="tx1"/>
            </a:solidFill>
          </a:endParaRPr>
        </a:p>
      </dsp:txBody>
      <dsp:txXfrm rot="5400000">
        <a:off x="43758" y="691759"/>
        <a:ext cx="3317577" cy="2075279"/>
      </dsp:txXfrm>
    </dsp:sp>
    <dsp:sp modelId="{70C83726-6594-4AD5-B849-14C186106782}">
      <dsp:nvSpPr>
        <dsp:cNvPr id="0" name=""/>
        <dsp:cNvSpPr/>
      </dsp:nvSpPr>
      <dsp:spPr>
        <a:xfrm rot="16200000">
          <a:off x="2977490" y="573529"/>
          <a:ext cx="3458799" cy="2311739"/>
        </a:xfrm>
        <a:prstGeom prst="flowChartManualOperation">
          <a:avLst/>
        </a:prstGeom>
        <a:solidFill>
          <a:schemeClr val="accent4">
            <a:lumMod val="40000"/>
            <a:lumOff val="60000"/>
            <a:alpha val="3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05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i="0" kern="1200" dirty="0">
              <a:solidFill>
                <a:schemeClr val="tx1"/>
              </a:solidFill>
            </a:rPr>
            <a:t>Appropriate </a:t>
          </a:r>
          <a:r>
            <a:rPr lang="en-GB" sz="2300" b="1" i="0" kern="1200" dirty="0">
              <a:solidFill>
                <a:schemeClr val="tx1"/>
              </a:solidFill>
            </a:rPr>
            <a:t>justification</a:t>
          </a:r>
          <a:r>
            <a:rPr lang="en-GB" sz="2300" i="0" kern="1200" dirty="0">
              <a:solidFill>
                <a:schemeClr val="tx1"/>
              </a:solidFill>
            </a:rPr>
            <a:t> if any changes to the plan need to be done</a:t>
          </a:r>
          <a:endParaRPr lang="en-GB" sz="2300" b="1" i="0" kern="1200" noProof="0" dirty="0">
            <a:solidFill>
              <a:schemeClr val="tx1"/>
            </a:solidFill>
          </a:endParaRPr>
        </a:p>
      </dsp:txBody>
      <dsp:txXfrm rot="5400000">
        <a:off x="3551020" y="691759"/>
        <a:ext cx="2311739" cy="2075279"/>
      </dsp:txXfrm>
    </dsp:sp>
    <dsp:sp modelId="{BB065666-FFB3-4520-A7B5-2042D0373694}">
      <dsp:nvSpPr>
        <dsp:cNvPr id="0" name=""/>
        <dsp:cNvSpPr/>
      </dsp:nvSpPr>
      <dsp:spPr>
        <a:xfrm rot="16200000">
          <a:off x="5404385" y="573529"/>
          <a:ext cx="3458799" cy="2311739"/>
        </a:xfrm>
        <a:prstGeom prst="flowChartManualOperation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05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noProof="0" dirty="0"/>
            <a:t>The established </a:t>
          </a:r>
          <a:r>
            <a:rPr lang="en-GB" sz="2300" b="1" kern="1200" noProof="0" dirty="0"/>
            <a:t>dirty and clean hold times </a:t>
          </a:r>
          <a:r>
            <a:rPr lang="en-GB" sz="2300" kern="1200" noProof="0" dirty="0"/>
            <a:t>after validation</a:t>
          </a:r>
        </a:p>
      </dsp:txBody>
      <dsp:txXfrm rot="5400000">
        <a:off x="5977915" y="691759"/>
        <a:ext cx="2311739" cy="207527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BC4EC8-E545-4F6A-AB29-26FD0FE18448}">
      <dsp:nvSpPr>
        <dsp:cNvPr id="0" name=""/>
        <dsp:cNvSpPr/>
      </dsp:nvSpPr>
      <dsp:spPr>
        <a:xfrm>
          <a:off x="632539" y="618788"/>
          <a:ext cx="1690048" cy="556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REVIEWED</a:t>
          </a:r>
        </a:p>
      </dsp:txBody>
      <dsp:txXfrm>
        <a:off x="632539" y="618788"/>
        <a:ext cx="1690048" cy="556947"/>
      </dsp:txXfrm>
    </dsp:sp>
    <dsp:sp modelId="{E36CF97E-5893-4F26-B876-1B60C7F4BA52}">
      <dsp:nvSpPr>
        <dsp:cNvPr id="0" name=""/>
        <dsp:cNvSpPr/>
      </dsp:nvSpPr>
      <dsp:spPr>
        <a:xfrm>
          <a:off x="630618" y="449399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335FA-40F9-4903-9962-72D91B08F8CB}">
      <dsp:nvSpPr>
        <dsp:cNvPr id="0" name=""/>
        <dsp:cNvSpPr/>
      </dsp:nvSpPr>
      <dsp:spPr>
        <a:xfrm>
          <a:off x="724723" y="261189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A287C-347A-4225-B4C3-CAC84EA69283}">
      <dsp:nvSpPr>
        <dsp:cNvPr id="0" name=""/>
        <dsp:cNvSpPr/>
      </dsp:nvSpPr>
      <dsp:spPr>
        <a:xfrm>
          <a:off x="950575" y="298831"/>
          <a:ext cx="211256" cy="21125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5A63AD-D7F6-47F3-AC21-8A3F9EC67BB5}">
      <dsp:nvSpPr>
        <dsp:cNvPr id="0" name=""/>
        <dsp:cNvSpPr/>
      </dsp:nvSpPr>
      <dsp:spPr>
        <a:xfrm>
          <a:off x="1138785" y="91800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BD889-6C30-4CB9-88E2-4FE88AE16CBE}">
      <dsp:nvSpPr>
        <dsp:cNvPr id="0" name=""/>
        <dsp:cNvSpPr/>
      </dsp:nvSpPr>
      <dsp:spPr>
        <a:xfrm>
          <a:off x="1383458" y="16516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A1DCD-0E8A-43F6-82D9-ABCE8938BFC2}">
      <dsp:nvSpPr>
        <dsp:cNvPr id="0" name=""/>
        <dsp:cNvSpPr/>
      </dsp:nvSpPr>
      <dsp:spPr>
        <a:xfrm>
          <a:off x="1684594" y="148263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B2DD95-9CD0-4367-AF85-1155D5D11FBC}">
      <dsp:nvSpPr>
        <dsp:cNvPr id="0" name=""/>
        <dsp:cNvSpPr/>
      </dsp:nvSpPr>
      <dsp:spPr>
        <a:xfrm>
          <a:off x="1872804" y="242368"/>
          <a:ext cx="211256" cy="21125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051C9-8342-41D1-8AFC-69FE89E9C690}">
      <dsp:nvSpPr>
        <dsp:cNvPr id="0" name=""/>
        <dsp:cNvSpPr/>
      </dsp:nvSpPr>
      <dsp:spPr>
        <a:xfrm>
          <a:off x="2136298" y="449399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6F544-1FFA-48B8-8018-37EDEDB2FB98}">
      <dsp:nvSpPr>
        <dsp:cNvPr id="0" name=""/>
        <dsp:cNvSpPr/>
      </dsp:nvSpPr>
      <dsp:spPr>
        <a:xfrm>
          <a:off x="2249224" y="656430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4BAC5-EF2A-4460-939E-F22F3C5C2217}">
      <dsp:nvSpPr>
        <dsp:cNvPr id="0" name=""/>
        <dsp:cNvSpPr/>
      </dsp:nvSpPr>
      <dsp:spPr>
        <a:xfrm>
          <a:off x="1270532" y="261189"/>
          <a:ext cx="345691" cy="345691"/>
        </a:xfrm>
        <a:prstGeom prst="ellipse">
          <a:avLst/>
        </a:prstGeom>
        <a:solidFill>
          <a:srgbClr val="790126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C4867-E8EB-401B-A0AA-4FE7E5197D2C}">
      <dsp:nvSpPr>
        <dsp:cNvPr id="0" name=""/>
        <dsp:cNvSpPr/>
      </dsp:nvSpPr>
      <dsp:spPr>
        <a:xfrm>
          <a:off x="536513" y="976387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644BA-0D15-4493-84D4-F15782039BF3}">
      <dsp:nvSpPr>
        <dsp:cNvPr id="0" name=""/>
        <dsp:cNvSpPr/>
      </dsp:nvSpPr>
      <dsp:spPr>
        <a:xfrm>
          <a:off x="649439" y="1145776"/>
          <a:ext cx="211256" cy="21125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66C08-5F50-46EA-9E4D-ECC859568A88}">
      <dsp:nvSpPr>
        <dsp:cNvPr id="0" name=""/>
        <dsp:cNvSpPr/>
      </dsp:nvSpPr>
      <dsp:spPr>
        <a:xfrm>
          <a:off x="931754" y="1296344"/>
          <a:ext cx="307281" cy="307281"/>
        </a:xfrm>
        <a:prstGeom prst="ellipse">
          <a:avLst/>
        </a:prstGeom>
        <a:solidFill>
          <a:srgbClr val="790126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7A535-255D-4239-9A7D-8A7D7A555FE9}">
      <dsp:nvSpPr>
        <dsp:cNvPr id="0" name=""/>
        <dsp:cNvSpPr/>
      </dsp:nvSpPr>
      <dsp:spPr>
        <a:xfrm>
          <a:off x="1326995" y="1541017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C459A-3A1C-4992-A0F0-28C8AC7A14ED}">
      <dsp:nvSpPr>
        <dsp:cNvPr id="0" name=""/>
        <dsp:cNvSpPr/>
      </dsp:nvSpPr>
      <dsp:spPr>
        <a:xfrm>
          <a:off x="1402279" y="1296344"/>
          <a:ext cx="211256" cy="21125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5FA38-27A6-44AD-9EF8-30A54EA2B5E8}">
      <dsp:nvSpPr>
        <dsp:cNvPr id="0" name=""/>
        <dsp:cNvSpPr/>
      </dsp:nvSpPr>
      <dsp:spPr>
        <a:xfrm>
          <a:off x="1590489" y="1559838"/>
          <a:ext cx="134435" cy="1344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0056C-2EAB-4FB0-8E7E-DC95D08BFB38}">
      <dsp:nvSpPr>
        <dsp:cNvPr id="0" name=""/>
        <dsp:cNvSpPr/>
      </dsp:nvSpPr>
      <dsp:spPr>
        <a:xfrm>
          <a:off x="1759878" y="1258702"/>
          <a:ext cx="307281" cy="307281"/>
        </a:xfrm>
        <a:prstGeom prst="ellipse">
          <a:avLst/>
        </a:prstGeom>
        <a:solidFill>
          <a:srgbClr val="790126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81828-DEDF-4715-BAC5-46D122C8745E}">
      <dsp:nvSpPr>
        <dsp:cNvPr id="0" name=""/>
        <dsp:cNvSpPr/>
      </dsp:nvSpPr>
      <dsp:spPr>
        <a:xfrm>
          <a:off x="2173940" y="1183418"/>
          <a:ext cx="211256" cy="21125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7EB466-4768-44E8-BFFA-52C734322988}">
      <dsp:nvSpPr>
        <dsp:cNvPr id="0" name=""/>
        <dsp:cNvSpPr/>
      </dsp:nvSpPr>
      <dsp:spPr>
        <a:xfrm>
          <a:off x="2385196" y="298518"/>
          <a:ext cx="620429" cy="1184466"/>
        </a:xfrm>
        <a:prstGeom prst="chevron">
          <a:avLst>
            <a:gd name="adj" fmla="val 6231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990134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9AAD2-50F2-4F03-B861-F41EF2FC11BB}">
      <dsp:nvSpPr>
        <dsp:cNvPr id="0" name=""/>
        <dsp:cNvSpPr/>
      </dsp:nvSpPr>
      <dsp:spPr>
        <a:xfrm>
          <a:off x="2892820" y="298518"/>
          <a:ext cx="620429" cy="1184466"/>
        </a:xfrm>
        <a:prstGeom prst="chevron">
          <a:avLst>
            <a:gd name="adj" fmla="val 6231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990134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2475D6-4115-4CDC-80E4-1AD6200C6A3A}">
      <dsp:nvSpPr>
        <dsp:cNvPr id="0" name=""/>
        <dsp:cNvSpPr/>
      </dsp:nvSpPr>
      <dsp:spPr>
        <a:xfrm>
          <a:off x="3580932" y="200631"/>
          <a:ext cx="1438267" cy="1438267"/>
        </a:xfrm>
        <a:prstGeom prst="ellipse">
          <a:avLst/>
        </a:prstGeom>
        <a:solidFill>
          <a:srgbClr val="790126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APPROVED</a:t>
          </a:r>
        </a:p>
      </dsp:txBody>
      <dsp:txXfrm>
        <a:off x="3791561" y="411260"/>
        <a:ext cx="1017009" cy="10170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47A24-5E8D-4800-B536-FBF716813AD0}">
      <dsp:nvSpPr>
        <dsp:cNvPr id="0" name=""/>
        <dsp:cNvSpPr/>
      </dsp:nvSpPr>
      <dsp:spPr>
        <a:xfrm rot="5400000">
          <a:off x="448826" y="1205050"/>
          <a:ext cx="1338299" cy="222689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C830198-E546-40D3-BFD7-7061B5927119}">
      <dsp:nvSpPr>
        <dsp:cNvPr id="0" name=""/>
        <dsp:cNvSpPr/>
      </dsp:nvSpPr>
      <dsp:spPr>
        <a:xfrm>
          <a:off x="225431" y="1870414"/>
          <a:ext cx="2010457" cy="1762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Should </a:t>
          </a:r>
          <a:r>
            <a:rPr lang="en-GB" sz="2400" b="1" kern="1200" noProof="0" dirty="0"/>
            <a:t>reinforce</a:t>
          </a:r>
          <a:r>
            <a:rPr lang="en-GB" sz="2400" kern="1200" noProof="0" dirty="0"/>
            <a:t> good manufacturing practices</a:t>
          </a:r>
        </a:p>
      </dsp:txBody>
      <dsp:txXfrm>
        <a:off x="225431" y="1870414"/>
        <a:ext cx="2010457" cy="1762283"/>
      </dsp:txXfrm>
    </dsp:sp>
    <dsp:sp modelId="{E108740B-0BC8-4664-A5A8-4434434B49F5}">
      <dsp:nvSpPr>
        <dsp:cNvPr id="0" name=""/>
        <dsp:cNvSpPr/>
      </dsp:nvSpPr>
      <dsp:spPr>
        <a:xfrm>
          <a:off x="1856557" y="1041104"/>
          <a:ext cx="379331" cy="37933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E7FEAB2-D34A-453B-9618-5619FF2AA1C8}">
      <dsp:nvSpPr>
        <dsp:cNvPr id="0" name=""/>
        <dsp:cNvSpPr/>
      </dsp:nvSpPr>
      <dsp:spPr>
        <a:xfrm rot="5400000">
          <a:off x="2910019" y="596026"/>
          <a:ext cx="1338299" cy="222689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275EA7E-C0C1-43AD-99FB-59B297F45A83}">
      <dsp:nvSpPr>
        <dsp:cNvPr id="0" name=""/>
        <dsp:cNvSpPr/>
      </dsp:nvSpPr>
      <dsp:spPr>
        <a:xfrm>
          <a:off x="2686623" y="1261389"/>
          <a:ext cx="2010457" cy="1762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Be conducted in accordance with </a:t>
          </a:r>
          <a:r>
            <a:rPr lang="en-GB" sz="2400" b="1" kern="1200" noProof="0" dirty="0"/>
            <a:t>defined procedures</a:t>
          </a:r>
        </a:p>
      </dsp:txBody>
      <dsp:txXfrm>
        <a:off x="2686623" y="1261389"/>
        <a:ext cx="2010457" cy="1762283"/>
      </dsp:txXfrm>
    </dsp:sp>
    <dsp:sp modelId="{C8DB1FA7-8EF7-4B12-8944-35F55B07CBF4}">
      <dsp:nvSpPr>
        <dsp:cNvPr id="0" name=""/>
        <dsp:cNvSpPr/>
      </dsp:nvSpPr>
      <dsp:spPr>
        <a:xfrm>
          <a:off x="4317749" y="432079"/>
          <a:ext cx="379331" cy="37933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5A20EBD-2A93-4D92-B101-1484BA11B219}">
      <dsp:nvSpPr>
        <dsp:cNvPr id="0" name=""/>
        <dsp:cNvSpPr/>
      </dsp:nvSpPr>
      <dsp:spPr>
        <a:xfrm rot="5400000">
          <a:off x="5371211" y="-12998"/>
          <a:ext cx="1338299" cy="222689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4CC1007-6CF2-46B4-B4CC-23B5589ECFF9}">
      <dsp:nvSpPr>
        <dsp:cNvPr id="0" name=""/>
        <dsp:cNvSpPr/>
      </dsp:nvSpPr>
      <dsp:spPr>
        <a:xfrm>
          <a:off x="5147816" y="652365"/>
          <a:ext cx="2010457" cy="1762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Results and conclusions should be </a:t>
          </a:r>
          <a:r>
            <a:rPr lang="en-GB" sz="2400" b="1" kern="1200" noProof="0" dirty="0"/>
            <a:t>recorded</a:t>
          </a:r>
        </a:p>
      </dsp:txBody>
      <dsp:txXfrm>
        <a:off x="5147816" y="652365"/>
        <a:ext cx="2010457" cy="176228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28119-EAEF-403C-9542-01362B8103C8}">
      <dsp:nvSpPr>
        <dsp:cNvPr id="0" name=""/>
        <dsp:cNvSpPr/>
      </dsp:nvSpPr>
      <dsp:spPr>
        <a:xfrm>
          <a:off x="644497" y="0"/>
          <a:ext cx="7304301" cy="397478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6495C5-0031-477D-9B14-CEFE162858B3}">
      <dsp:nvSpPr>
        <dsp:cNvPr id="0" name=""/>
        <dsp:cNvSpPr/>
      </dsp:nvSpPr>
      <dsp:spPr>
        <a:xfrm>
          <a:off x="1974" y="1192436"/>
          <a:ext cx="1886601" cy="158991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Monitoring records</a:t>
          </a:r>
        </a:p>
      </dsp:txBody>
      <dsp:txXfrm>
        <a:off x="79587" y="1270049"/>
        <a:ext cx="1731375" cy="1434689"/>
      </dsp:txXfrm>
    </dsp:sp>
    <dsp:sp modelId="{F1A67E3F-E327-49AA-9F39-4F4F0515CDB8}">
      <dsp:nvSpPr>
        <dsp:cNvPr id="0" name=""/>
        <dsp:cNvSpPr/>
      </dsp:nvSpPr>
      <dsp:spPr>
        <a:xfrm>
          <a:off x="2162991" y="1192436"/>
          <a:ext cx="1886601" cy="158991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Any deviation occurred</a:t>
          </a:r>
        </a:p>
      </dsp:txBody>
      <dsp:txXfrm>
        <a:off x="2240604" y="1270049"/>
        <a:ext cx="1731375" cy="1434689"/>
      </dsp:txXfrm>
    </dsp:sp>
    <dsp:sp modelId="{B107DAE4-6EA8-45E4-B7B7-1DE1CD74321F}">
      <dsp:nvSpPr>
        <dsp:cNvPr id="0" name=""/>
        <dsp:cNvSpPr/>
      </dsp:nvSpPr>
      <dsp:spPr>
        <a:xfrm>
          <a:off x="4324008" y="1192436"/>
          <a:ext cx="1886601" cy="158991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People involved in cleaning procedure</a:t>
          </a:r>
        </a:p>
      </dsp:txBody>
      <dsp:txXfrm>
        <a:off x="4401621" y="1270049"/>
        <a:ext cx="1731375" cy="1434689"/>
      </dsp:txXfrm>
    </dsp:sp>
    <dsp:sp modelId="{903FD9FC-BF4C-4995-8140-26F8B658F1DB}">
      <dsp:nvSpPr>
        <dsp:cNvPr id="0" name=""/>
        <dsp:cNvSpPr/>
      </dsp:nvSpPr>
      <dsp:spPr>
        <a:xfrm>
          <a:off x="6485024" y="1192436"/>
          <a:ext cx="2106296" cy="158991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Disinfectants used during the cleaning validation</a:t>
          </a:r>
        </a:p>
      </dsp:txBody>
      <dsp:txXfrm>
        <a:off x="6562637" y="1270049"/>
        <a:ext cx="1951070" cy="143468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F612-EE16-4899-932E-BC902A85F996}">
      <dsp:nvSpPr>
        <dsp:cNvPr id="0" name=""/>
        <dsp:cNvSpPr/>
      </dsp:nvSpPr>
      <dsp:spPr>
        <a:xfrm>
          <a:off x="0" y="126743"/>
          <a:ext cx="6696744" cy="1199250"/>
        </a:xfrm>
        <a:prstGeom prst="round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kern="1200" dirty="0"/>
            <a:t>VALIDATION ACTIVITIES</a:t>
          </a:r>
        </a:p>
      </dsp:txBody>
      <dsp:txXfrm>
        <a:off x="58543" y="185286"/>
        <a:ext cx="6579658" cy="1082164"/>
      </dsp:txXfrm>
    </dsp:sp>
    <dsp:sp modelId="{B63373F6-E7E9-42AC-9A64-64D5F09C2A02}">
      <dsp:nvSpPr>
        <dsp:cNvPr id="0" name=""/>
        <dsp:cNvSpPr/>
      </dsp:nvSpPr>
      <dsp:spPr>
        <a:xfrm>
          <a:off x="0" y="1663651"/>
          <a:ext cx="6696744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622" tIns="63500" rIns="355600" bIns="63500" numCol="1" spcCol="1270" anchor="t" anchorCtr="0">
          <a:noAutofit/>
        </a:bodyPr>
        <a:lstStyle/>
        <a:p>
          <a:pPr marL="285750" lvl="1" indent="-285750" algn="ctr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ES" sz="3900" kern="1200" dirty="0"/>
        </a:p>
      </dsp:txBody>
      <dsp:txXfrm>
        <a:off x="0" y="1663651"/>
        <a:ext cx="6696744" cy="828000"/>
      </dsp:txXfrm>
    </dsp:sp>
    <dsp:sp modelId="{C4FE496D-FA43-4C67-8810-2609C8947634}">
      <dsp:nvSpPr>
        <dsp:cNvPr id="0" name=""/>
        <dsp:cNvSpPr/>
      </dsp:nvSpPr>
      <dsp:spPr>
        <a:xfrm>
          <a:off x="0" y="1919147"/>
          <a:ext cx="6696744" cy="1199250"/>
        </a:xfrm>
        <a:prstGeom prst="roundRect">
          <a:avLst/>
        </a:prstGeom>
        <a:solidFill>
          <a:schemeClr val="accent3">
            <a:hueOff val="0"/>
            <a:satOff val="0"/>
            <a:lum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kern="1200" dirty="0"/>
            <a:t>CLEANING VALIDATION</a:t>
          </a:r>
        </a:p>
      </dsp:txBody>
      <dsp:txXfrm>
        <a:off x="58543" y="1977690"/>
        <a:ext cx="6579658" cy="1082164"/>
      </dsp:txXfrm>
    </dsp:sp>
    <dsp:sp modelId="{C2D2050A-CB2D-4956-B37B-CAE09F3BEDD8}">
      <dsp:nvSpPr>
        <dsp:cNvPr id="0" name=""/>
        <dsp:cNvSpPr/>
      </dsp:nvSpPr>
      <dsp:spPr>
        <a:xfrm>
          <a:off x="0" y="3834901"/>
          <a:ext cx="6696744" cy="1199250"/>
        </a:xfrm>
        <a:prstGeom prst="roundRect">
          <a:avLst/>
        </a:prstGeom>
        <a:solidFill>
          <a:srgbClr val="5E011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0" kern="1200" noProof="0" dirty="0"/>
            <a:t>CONCLUSIONS</a:t>
          </a:r>
        </a:p>
      </dsp:txBody>
      <dsp:txXfrm>
        <a:off x="58543" y="3893444"/>
        <a:ext cx="6579658" cy="1082164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5C0BC-2FB6-4A40-8C1E-30D663B8A779}">
      <dsp:nvSpPr>
        <dsp:cNvPr id="0" name=""/>
        <dsp:cNvSpPr/>
      </dsp:nvSpPr>
      <dsp:spPr>
        <a:xfrm>
          <a:off x="-36224" y="0"/>
          <a:ext cx="5134707" cy="513470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E22471F-AC72-4D4A-A151-AED8CF554AD7}">
      <dsp:nvSpPr>
        <dsp:cNvPr id="0" name=""/>
        <dsp:cNvSpPr/>
      </dsp:nvSpPr>
      <dsp:spPr>
        <a:xfrm>
          <a:off x="2531128" y="0"/>
          <a:ext cx="6237569" cy="51347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kern="1200" noProof="0" dirty="0"/>
            <a:t>To identify the factors that influence the effectiveness of the cleaning process</a:t>
          </a:r>
          <a:endParaRPr lang="es-ES" sz="2400" kern="1200" dirty="0"/>
        </a:p>
      </dsp:txBody>
      <dsp:txXfrm>
        <a:off x="2531128" y="0"/>
        <a:ext cx="3118784" cy="1540415"/>
      </dsp:txXfrm>
    </dsp:sp>
    <dsp:sp modelId="{58B77776-BF30-4D3E-9D47-0F1034D43142}">
      <dsp:nvSpPr>
        <dsp:cNvPr id="0" name=""/>
        <dsp:cNvSpPr/>
      </dsp:nvSpPr>
      <dsp:spPr>
        <a:xfrm>
          <a:off x="862350" y="1540415"/>
          <a:ext cx="3337556" cy="333755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C61F81-49EB-4893-BBC6-367936B0F5DB}">
      <dsp:nvSpPr>
        <dsp:cNvPr id="0" name=""/>
        <dsp:cNvSpPr/>
      </dsp:nvSpPr>
      <dsp:spPr>
        <a:xfrm>
          <a:off x="2531128" y="1540415"/>
          <a:ext cx="6237569" cy="33375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The worst case scenario should be used</a:t>
          </a:r>
        </a:p>
      </dsp:txBody>
      <dsp:txXfrm>
        <a:off x="2531128" y="1540415"/>
        <a:ext cx="3118784" cy="1540410"/>
      </dsp:txXfrm>
    </dsp:sp>
    <dsp:sp modelId="{7F6B99DA-E55A-47EE-9E83-680D1BE49FDA}">
      <dsp:nvSpPr>
        <dsp:cNvPr id="0" name=""/>
        <dsp:cNvSpPr/>
      </dsp:nvSpPr>
      <dsp:spPr>
        <a:xfrm>
          <a:off x="1760923" y="3080825"/>
          <a:ext cx="1540410" cy="154041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1C14A3C-83E4-44B6-B336-503F49B09EBD}">
      <dsp:nvSpPr>
        <dsp:cNvPr id="0" name=""/>
        <dsp:cNvSpPr/>
      </dsp:nvSpPr>
      <dsp:spPr>
        <a:xfrm>
          <a:off x="2531128" y="3080825"/>
          <a:ext cx="6237569" cy="15404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Everything needs to be defined prior to start</a:t>
          </a:r>
        </a:p>
      </dsp:txBody>
      <dsp:txXfrm>
        <a:off x="2531128" y="3080825"/>
        <a:ext cx="3118784" cy="1540410"/>
      </dsp:txXfrm>
    </dsp:sp>
    <dsp:sp modelId="{66F20F9A-A249-47CE-A114-FE39D8A27BCD}">
      <dsp:nvSpPr>
        <dsp:cNvPr id="0" name=""/>
        <dsp:cNvSpPr/>
      </dsp:nvSpPr>
      <dsp:spPr>
        <a:xfrm>
          <a:off x="5589393" y="0"/>
          <a:ext cx="3239824" cy="1540415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0" kern="1200" noProof="0" dirty="0"/>
            <a:t>Operators</a:t>
          </a:r>
          <a:endParaRPr lang="en-GB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Rinsing times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Cleaning equipment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0" kern="1200" noProof="0" dirty="0"/>
            <a:t>Cleaning agents used</a:t>
          </a:r>
          <a:endParaRPr lang="en-GB" sz="2000" kern="1200" noProof="0" dirty="0"/>
        </a:p>
      </dsp:txBody>
      <dsp:txXfrm>
        <a:off x="5589393" y="0"/>
        <a:ext cx="3239824" cy="1540415"/>
      </dsp:txXfrm>
    </dsp:sp>
    <dsp:sp modelId="{7D240573-AE20-4858-B489-D06CC0DCA324}">
      <dsp:nvSpPr>
        <dsp:cNvPr id="0" name=""/>
        <dsp:cNvSpPr/>
      </dsp:nvSpPr>
      <dsp:spPr>
        <a:xfrm>
          <a:off x="5577464" y="1540415"/>
          <a:ext cx="3263683" cy="1540410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Number of operators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Number of times operators must enter the facility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Equipment, facilities</a:t>
          </a:r>
        </a:p>
      </dsp:txBody>
      <dsp:txXfrm>
        <a:off x="5577464" y="1540415"/>
        <a:ext cx="3263683" cy="1540410"/>
      </dsp:txXfrm>
    </dsp:sp>
    <dsp:sp modelId="{D5B387F6-296B-4056-84A8-3A0760AB3E1F}">
      <dsp:nvSpPr>
        <dsp:cNvPr id="0" name=""/>
        <dsp:cNvSpPr/>
      </dsp:nvSpPr>
      <dsp:spPr>
        <a:xfrm>
          <a:off x="5557426" y="3080825"/>
          <a:ext cx="3219365" cy="1540410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Protocol and records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Materials to be used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Cleaning agents to be used and rotation plan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noProof="0" dirty="0"/>
            <a:t>Personnel trained</a:t>
          </a:r>
        </a:p>
      </dsp:txBody>
      <dsp:txXfrm>
        <a:off x="5557426" y="3080825"/>
        <a:ext cx="3219365" cy="15404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48901-A56C-4F10-A36E-F268AD0C320E}">
      <dsp:nvSpPr>
        <dsp:cNvPr id="0" name=""/>
        <dsp:cNvSpPr/>
      </dsp:nvSpPr>
      <dsp:spPr>
        <a:xfrm>
          <a:off x="-6635956" y="-1014788"/>
          <a:ext cx="7898113" cy="7898113"/>
        </a:xfrm>
        <a:prstGeom prst="blockArc">
          <a:avLst>
            <a:gd name="adj1" fmla="val 18900000"/>
            <a:gd name="adj2" fmla="val 2700000"/>
            <a:gd name="adj3" fmla="val 273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7C974-0170-4C67-9F1A-4B4FD4FCCBFB}">
      <dsp:nvSpPr>
        <dsp:cNvPr id="0" name=""/>
        <dsp:cNvSpPr/>
      </dsp:nvSpPr>
      <dsp:spPr>
        <a:xfrm>
          <a:off x="660443" y="451173"/>
          <a:ext cx="7765249" cy="9028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661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Significant </a:t>
          </a:r>
          <a:r>
            <a:rPr lang="en-GB" sz="2400" i="1" kern="1200" noProof="0" dirty="0"/>
            <a:t>changes </a:t>
          </a:r>
          <a:r>
            <a:rPr lang="en-GB" sz="2400" kern="1200" noProof="0" dirty="0"/>
            <a:t>to facilities, equipment and processes, </a:t>
          </a:r>
          <a:r>
            <a:rPr lang="en-GB" sz="2400" i="1" kern="1200" noProof="0" dirty="0"/>
            <a:t>which may affect the quality of the product</a:t>
          </a:r>
          <a:r>
            <a:rPr lang="en-GB" sz="2400" kern="1200" noProof="0" dirty="0"/>
            <a:t>, </a:t>
          </a:r>
          <a:r>
            <a:rPr lang="en-GB" sz="2400" i="1" kern="1200" noProof="0" dirty="0"/>
            <a:t>should be validated.</a:t>
          </a:r>
          <a:endParaRPr lang="en-GB" sz="2400" kern="1200" noProof="0" dirty="0"/>
        </a:p>
      </dsp:txBody>
      <dsp:txXfrm>
        <a:off x="660443" y="451173"/>
        <a:ext cx="7765249" cy="902815"/>
      </dsp:txXfrm>
    </dsp:sp>
    <dsp:sp modelId="{F37511B3-CBC1-4EA1-95F8-944909BE8575}">
      <dsp:nvSpPr>
        <dsp:cNvPr id="0" name=""/>
        <dsp:cNvSpPr/>
      </dsp:nvSpPr>
      <dsp:spPr>
        <a:xfrm>
          <a:off x="96183" y="338321"/>
          <a:ext cx="1128519" cy="112851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9BA9F3F-32E5-4021-83D1-45D6F9E57E37}">
      <dsp:nvSpPr>
        <dsp:cNvPr id="0" name=""/>
        <dsp:cNvSpPr/>
      </dsp:nvSpPr>
      <dsp:spPr>
        <a:xfrm>
          <a:off x="1178048" y="1805631"/>
          <a:ext cx="7247644" cy="90281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661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A </a:t>
          </a:r>
          <a:r>
            <a:rPr lang="en-GB" sz="2400" b="1" kern="1200" noProof="0" dirty="0"/>
            <a:t>risk assessment approach</a:t>
          </a:r>
          <a:r>
            <a:rPr lang="en-GB" sz="2400" kern="1200" noProof="0" dirty="0"/>
            <a:t> should be used to determine the scope and extent of validation.</a:t>
          </a:r>
        </a:p>
      </dsp:txBody>
      <dsp:txXfrm>
        <a:off x="1178048" y="1805631"/>
        <a:ext cx="7247644" cy="902815"/>
      </dsp:txXfrm>
    </dsp:sp>
    <dsp:sp modelId="{DFCF9D6A-7D71-41C0-A692-45F59F86153E}">
      <dsp:nvSpPr>
        <dsp:cNvPr id="0" name=""/>
        <dsp:cNvSpPr/>
      </dsp:nvSpPr>
      <dsp:spPr>
        <a:xfrm>
          <a:off x="613788" y="1692779"/>
          <a:ext cx="1128519" cy="112851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0DC43EC-1B14-4F9E-AE5E-E027DA38D6DF}">
      <dsp:nvSpPr>
        <dsp:cNvPr id="0" name=""/>
        <dsp:cNvSpPr/>
      </dsp:nvSpPr>
      <dsp:spPr>
        <a:xfrm>
          <a:off x="1178048" y="3160089"/>
          <a:ext cx="7247644" cy="90281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661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>
              <a:solidFill>
                <a:schemeClr val="tx1"/>
              </a:solidFill>
            </a:rPr>
            <a:t>All validation activities should be </a:t>
          </a:r>
          <a:r>
            <a:rPr lang="en-GB" sz="2400" b="1" kern="1200" noProof="0" dirty="0">
              <a:solidFill>
                <a:schemeClr val="tx1"/>
              </a:solidFill>
            </a:rPr>
            <a:t>planned</a:t>
          </a:r>
          <a:r>
            <a:rPr lang="en-GB" sz="2400" kern="1200" noProof="0" dirty="0">
              <a:solidFill>
                <a:schemeClr val="tx1"/>
              </a:solidFill>
            </a:rPr>
            <a:t>.</a:t>
          </a:r>
        </a:p>
      </dsp:txBody>
      <dsp:txXfrm>
        <a:off x="1178048" y="3160089"/>
        <a:ext cx="7247644" cy="902815"/>
      </dsp:txXfrm>
    </dsp:sp>
    <dsp:sp modelId="{8A2D3927-819F-456D-B352-558A44FBE73E}">
      <dsp:nvSpPr>
        <dsp:cNvPr id="0" name=""/>
        <dsp:cNvSpPr/>
      </dsp:nvSpPr>
      <dsp:spPr>
        <a:xfrm>
          <a:off x="613788" y="3047237"/>
          <a:ext cx="1128519" cy="112851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F3F66CA-9FC5-48E0-914E-1826AB43AC8A}">
      <dsp:nvSpPr>
        <dsp:cNvPr id="0" name=""/>
        <dsp:cNvSpPr/>
      </dsp:nvSpPr>
      <dsp:spPr>
        <a:xfrm>
          <a:off x="660443" y="4514548"/>
          <a:ext cx="7765249" cy="90281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661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noProof="0" dirty="0"/>
            <a:t>Key elements </a:t>
          </a:r>
          <a:r>
            <a:rPr lang="en-GB" sz="2400" kern="1200" noProof="0" dirty="0"/>
            <a:t>should be clearly </a:t>
          </a:r>
          <a:r>
            <a:rPr lang="en-GB" sz="2400" b="1" kern="1200" noProof="0" dirty="0"/>
            <a:t>defined</a:t>
          </a:r>
          <a:r>
            <a:rPr lang="en-GB" sz="2400" kern="1200" noProof="0" dirty="0"/>
            <a:t> and </a:t>
          </a:r>
          <a:r>
            <a:rPr lang="en-GB" sz="2400" b="1" kern="1200" noProof="0" dirty="0"/>
            <a:t>documented</a:t>
          </a:r>
          <a:r>
            <a:rPr lang="en-GB" sz="2400" kern="1200" noProof="0" dirty="0"/>
            <a:t> in a </a:t>
          </a:r>
          <a:r>
            <a:rPr lang="en-GB" sz="2400" b="1" u="sng" kern="1200" noProof="0" dirty="0"/>
            <a:t>validation master plan</a:t>
          </a:r>
          <a:r>
            <a:rPr lang="en-GB" sz="2400" kern="1200" noProof="0" dirty="0"/>
            <a:t>.</a:t>
          </a:r>
        </a:p>
      </dsp:txBody>
      <dsp:txXfrm>
        <a:off x="660443" y="4514548"/>
        <a:ext cx="7765249" cy="902815"/>
      </dsp:txXfrm>
    </dsp:sp>
    <dsp:sp modelId="{7F1BDE50-379D-474A-B7A5-2C56D48E24C3}">
      <dsp:nvSpPr>
        <dsp:cNvPr id="0" name=""/>
        <dsp:cNvSpPr/>
      </dsp:nvSpPr>
      <dsp:spPr>
        <a:xfrm>
          <a:off x="96183" y="4401696"/>
          <a:ext cx="1128519" cy="112851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A4F8F-85E8-4C91-A38E-C4E7EB38E5AF}">
      <dsp:nvSpPr>
        <dsp:cNvPr id="0" name=""/>
        <dsp:cNvSpPr/>
      </dsp:nvSpPr>
      <dsp:spPr>
        <a:xfrm>
          <a:off x="3471761" y="1504620"/>
          <a:ext cx="1927521" cy="192775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B26B4C2-2270-49D9-AA1B-6EAD00D31CB1}">
      <dsp:nvSpPr>
        <dsp:cNvPr id="0" name=""/>
        <dsp:cNvSpPr/>
      </dsp:nvSpPr>
      <dsp:spPr>
        <a:xfrm>
          <a:off x="3290265" y="354844"/>
          <a:ext cx="2208617" cy="11819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Validation policy</a:t>
          </a:r>
        </a:p>
      </dsp:txBody>
      <dsp:txXfrm>
        <a:off x="3290265" y="354844"/>
        <a:ext cx="2208617" cy="1181948"/>
      </dsp:txXfrm>
    </dsp:sp>
    <dsp:sp modelId="{7861D655-EE8C-4371-9640-3D494E30E31B}">
      <dsp:nvSpPr>
        <dsp:cNvPr id="0" name=""/>
        <dsp:cNvSpPr/>
      </dsp:nvSpPr>
      <dsp:spPr>
        <a:xfrm>
          <a:off x="4037167" y="1776468"/>
          <a:ext cx="1927521" cy="1927757"/>
        </a:xfrm>
        <a:prstGeom prst="ellipse">
          <a:avLst/>
        </a:prstGeom>
        <a:solidFill>
          <a:schemeClr val="accent2">
            <a:alpha val="50000"/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B9F5A38-6C9A-41A9-A166-2D651B1126A3}">
      <dsp:nvSpPr>
        <dsp:cNvPr id="0" name=""/>
        <dsp:cNvSpPr/>
      </dsp:nvSpPr>
      <dsp:spPr>
        <a:xfrm>
          <a:off x="5970402" y="1122850"/>
          <a:ext cx="2088147" cy="13001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Organizational structure of validation activities</a:t>
          </a:r>
        </a:p>
      </dsp:txBody>
      <dsp:txXfrm>
        <a:off x="5970402" y="1122850"/>
        <a:ext cx="2088147" cy="1300143"/>
      </dsp:txXfrm>
    </dsp:sp>
    <dsp:sp modelId="{770AAFE1-98E5-416A-A744-1544D53024E2}">
      <dsp:nvSpPr>
        <dsp:cNvPr id="0" name=""/>
        <dsp:cNvSpPr/>
      </dsp:nvSpPr>
      <dsp:spPr>
        <a:xfrm>
          <a:off x="4176109" y="2388126"/>
          <a:ext cx="1927521" cy="1927757"/>
        </a:xfrm>
        <a:prstGeom prst="ellipse">
          <a:avLst/>
        </a:prstGeom>
        <a:solidFill>
          <a:schemeClr val="accent2">
            <a:alpha val="50000"/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F8483EB-B21F-4914-8F05-433BDC113D01}">
      <dsp:nvSpPr>
        <dsp:cNvPr id="0" name=""/>
        <dsp:cNvSpPr/>
      </dsp:nvSpPr>
      <dsp:spPr>
        <a:xfrm>
          <a:off x="6239421" y="2743455"/>
          <a:ext cx="2047991" cy="138878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Summary of facilities, systems, equipment and processes to be validated</a:t>
          </a:r>
        </a:p>
      </dsp:txBody>
      <dsp:txXfrm>
        <a:off x="6239421" y="2743455"/>
        <a:ext cx="2047991" cy="1388789"/>
      </dsp:txXfrm>
    </dsp:sp>
    <dsp:sp modelId="{D532B3F6-2048-478D-B196-E1AF9F3C2C2B}">
      <dsp:nvSpPr>
        <dsp:cNvPr id="0" name=""/>
        <dsp:cNvSpPr/>
      </dsp:nvSpPr>
      <dsp:spPr>
        <a:xfrm>
          <a:off x="3784983" y="2878634"/>
          <a:ext cx="1927521" cy="1927757"/>
        </a:xfrm>
        <a:prstGeom prst="ellipse">
          <a:avLst/>
        </a:prstGeom>
        <a:solidFill>
          <a:schemeClr val="accent2">
            <a:alpha val="50000"/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988C026-F203-4E1E-9AC4-AF6991AD1DD2}">
      <dsp:nvSpPr>
        <dsp:cNvPr id="0" name=""/>
        <dsp:cNvSpPr/>
      </dsp:nvSpPr>
      <dsp:spPr>
        <a:xfrm>
          <a:off x="5519752" y="4434428"/>
          <a:ext cx="2208617" cy="127059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Documentation format</a:t>
          </a:r>
        </a:p>
      </dsp:txBody>
      <dsp:txXfrm>
        <a:off x="5519752" y="4434428"/>
        <a:ext cx="2208617" cy="1270594"/>
      </dsp:txXfrm>
    </dsp:sp>
    <dsp:sp modelId="{7C4686F1-4088-49FF-8C16-6A30E8557FE6}">
      <dsp:nvSpPr>
        <dsp:cNvPr id="0" name=""/>
        <dsp:cNvSpPr/>
      </dsp:nvSpPr>
      <dsp:spPr>
        <a:xfrm>
          <a:off x="3158539" y="2878634"/>
          <a:ext cx="1927521" cy="1927757"/>
        </a:xfrm>
        <a:prstGeom prst="ellipse">
          <a:avLst/>
        </a:prstGeom>
        <a:solidFill>
          <a:schemeClr val="accent2">
            <a:alpha val="50000"/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C8CB94C-7498-409E-9176-5A4A7076A4B5}">
      <dsp:nvSpPr>
        <dsp:cNvPr id="0" name=""/>
        <dsp:cNvSpPr/>
      </dsp:nvSpPr>
      <dsp:spPr>
        <a:xfrm>
          <a:off x="1387564" y="4393502"/>
          <a:ext cx="2208617" cy="127059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Planning and scheduling</a:t>
          </a:r>
        </a:p>
      </dsp:txBody>
      <dsp:txXfrm>
        <a:off x="1387564" y="4393502"/>
        <a:ext cx="2208617" cy="1270594"/>
      </dsp:txXfrm>
    </dsp:sp>
    <dsp:sp modelId="{74C4B00F-DBCB-41C4-9169-6407AE93CC58}">
      <dsp:nvSpPr>
        <dsp:cNvPr id="0" name=""/>
        <dsp:cNvSpPr/>
      </dsp:nvSpPr>
      <dsp:spPr>
        <a:xfrm>
          <a:off x="2767413" y="2388126"/>
          <a:ext cx="1927521" cy="1927757"/>
        </a:xfrm>
        <a:prstGeom prst="ellipse">
          <a:avLst/>
        </a:prstGeom>
        <a:solidFill>
          <a:schemeClr val="accent2">
            <a:alpha val="50000"/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6812E82-66D6-4CC8-9B53-6C7A336181E9}">
      <dsp:nvSpPr>
        <dsp:cNvPr id="0" name=""/>
        <dsp:cNvSpPr/>
      </dsp:nvSpPr>
      <dsp:spPr>
        <a:xfrm>
          <a:off x="747408" y="2763801"/>
          <a:ext cx="2047991" cy="138878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Change control</a:t>
          </a:r>
        </a:p>
      </dsp:txBody>
      <dsp:txXfrm>
        <a:off x="747408" y="2763801"/>
        <a:ext cx="2047991" cy="1388789"/>
      </dsp:txXfrm>
    </dsp:sp>
    <dsp:sp modelId="{C5757F2C-F975-4CCE-9D2B-4AD83A5A2DF4}">
      <dsp:nvSpPr>
        <dsp:cNvPr id="0" name=""/>
        <dsp:cNvSpPr/>
      </dsp:nvSpPr>
      <dsp:spPr>
        <a:xfrm>
          <a:off x="2906355" y="1776468"/>
          <a:ext cx="1927521" cy="1927757"/>
        </a:xfrm>
        <a:prstGeom prst="ellipse">
          <a:avLst/>
        </a:prstGeom>
        <a:solidFill>
          <a:schemeClr val="accent2">
            <a:alpha val="50000"/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D3763C2-2646-4D87-AE97-FA52F556F1C1}">
      <dsp:nvSpPr>
        <dsp:cNvPr id="0" name=""/>
        <dsp:cNvSpPr/>
      </dsp:nvSpPr>
      <dsp:spPr>
        <a:xfrm>
          <a:off x="880734" y="1204733"/>
          <a:ext cx="2088147" cy="13001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/>
            <a:t>Reference to existing documents</a:t>
          </a:r>
        </a:p>
      </dsp:txBody>
      <dsp:txXfrm>
        <a:off x="880734" y="1204733"/>
        <a:ext cx="2088147" cy="13001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8FB670-4F39-4CC1-9E62-97496E4340AA}">
      <dsp:nvSpPr>
        <dsp:cNvPr id="0" name=""/>
        <dsp:cNvSpPr/>
      </dsp:nvSpPr>
      <dsp:spPr>
        <a:xfrm>
          <a:off x="181278" y="0"/>
          <a:ext cx="7866190" cy="491636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BA2189-D3B4-41CB-A02F-D92F524C7EEA}">
      <dsp:nvSpPr>
        <dsp:cNvPr id="0" name=""/>
        <dsp:cNvSpPr/>
      </dsp:nvSpPr>
      <dsp:spPr>
        <a:xfrm>
          <a:off x="956098" y="3655811"/>
          <a:ext cx="180922" cy="18092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AF087-E40A-4F57-A679-C887EBB40F02}">
      <dsp:nvSpPr>
        <dsp:cNvPr id="0" name=""/>
        <dsp:cNvSpPr/>
      </dsp:nvSpPr>
      <dsp:spPr>
        <a:xfrm>
          <a:off x="1049901" y="3746273"/>
          <a:ext cx="1447656" cy="1170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67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+mn-lt"/>
            </a:rPr>
            <a:t>VALIDATION MASTER PLAN</a:t>
          </a:r>
        </a:p>
      </dsp:txBody>
      <dsp:txXfrm>
        <a:off x="1049901" y="3746273"/>
        <a:ext cx="1447656" cy="1170095"/>
      </dsp:txXfrm>
    </dsp:sp>
    <dsp:sp modelId="{ED247638-3DB4-42F2-80ED-DCA84CB60B35}">
      <dsp:nvSpPr>
        <dsp:cNvPr id="0" name=""/>
        <dsp:cNvSpPr/>
      </dsp:nvSpPr>
      <dsp:spPr>
        <a:xfrm>
          <a:off x="2234353" y="2512264"/>
          <a:ext cx="314647" cy="314647"/>
        </a:xfrm>
        <a:prstGeom prst="ellips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A5D78-4A77-4CDA-BA65-4E07FD5434C7}">
      <dsp:nvSpPr>
        <dsp:cNvPr id="0" name=""/>
        <dsp:cNvSpPr/>
      </dsp:nvSpPr>
      <dsp:spPr>
        <a:xfrm>
          <a:off x="2391677" y="2669588"/>
          <a:ext cx="1651899" cy="224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725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+mn-lt"/>
            </a:rPr>
            <a:t>VALIDATION PROTOCOL</a:t>
          </a:r>
        </a:p>
      </dsp:txBody>
      <dsp:txXfrm>
        <a:off x="2391677" y="2669588"/>
        <a:ext cx="1651899" cy="2246780"/>
      </dsp:txXfrm>
    </dsp:sp>
    <dsp:sp modelId="{808A9BF9-FA22-4354-9CF9-4103D00B87ED}">
      <dsp:nvSpPr>
        <dsp:cNvPr id="0" name=""/>
        <dsp:cNvSpPr/>
      </dsp:nvSpPr>
      <dsp:spPr>
        <a:xfrm>
          <a:off x="3866588" y="1669598"/>
          <a:ext cx="416908" cy="416908"/>
        </a:xfrm>
        <a:prstGeom prst="ellips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12382-76B7-4E58-BEFA-7F8DF13E447D}">
      <dsp:nvSpPr>
        <dsp:cNvPr id="0" name=""/>
        <dsp:cNvSpPr/>
      </dsp:nvSpPr>
      <dsp:spPr>
        <a:xfrm>
          <a:off x="4075042" y="1878052"/>
          <a:ext cx="1651899" cy="3038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11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+mn-lt"/>
            </a:rPr>
            <a:t>CONDUCT VALIDATION PROTOCOL</a:t>
          </a:r>
        </a:p>
      </dsp:txBody>
      <dsp:txXfrm>
        <a:off x="4075042" y="1878052"/>
        <a:ext cx="1651899" cy="3038316"/>
      </dsp:txXfrm>
    </dsp:sp>
    <dsp:sp modelId="{9C7D89A4-D8EA-471D-9BCF-EF1FFAD8357C}">
      <dsp:nvSpPr>
        <dsp:cNvPr id="0" name=""/>
        <dsp:cNvSpPr/>
      </dsp:nvSpPr>
      <dsp:spPr>
        <a:xfrm>
          <a:off x="5644347" y="1112082"/>
          <a:ext cx="558499" cy="558499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CE1C9-17D7-4464-9720-5361D15FE008}">
      <dsp:nvSpPr>
        <dsp:cNvPr id="0" name=""/>
        <dsp:cNvSpPr/>
      </dsp:nvSpPr>
      <dsp:spPr>
        <a:xfrm>
          <a:off x="5923597" y="1391332"/>
          <a:ext cx="1651899" cy="3525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5937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+mn-lt"/>
            </a:rPr>
            <a:t>VALIDATION REPORT</a:t>
          </a:r>
        </a:p>
      </dsp:txBody>
      <dsp:txXfrm>
        <a:off x="5923597" y="1391332"/>
        <a:ext cx="1651899" cy="35250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BC4EC8-E545-4F6A-AB29-26FD0FE18448}">
      <dsp:nvSpPr>
        <dsp:cNvPr id="0" name=""/>
        <dsp:cNvSpPr/>
      </dsp:nvSpPr>
      <dsp:spPr>
        <a:xfrm>
          <a:off x="129647" y="797984"/>
          <a:ext cx="1920541" cy="632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approved</a:t>
          </a:r>
        </a:p>
      </dsp:txBody>
      <dsp:txXfrm>
        <a:off x="129647" y="797984"/>
        <a:ext cx="1920541" cy="632905"/>
      </dsp:txXfrm>
    </dsp:sp>
    <dsp:sp modelId="{E36CF97E-5893-4F26-B876-1B60C7F4BA52}">
      <dsp:nvSpPr>
        <dsp:cNvPr id="0" name=""/>
        <dsp:cNvSpPr/>
      </dsp:nvSpPr>
      <dsp:spPr>
        <a:xfrm>
          <a:off x="127465" y="605493"/>
          <a:ext cx="152770" cy="15277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335FA-40F9-4903-9962-72D91B08F8CB}">
      <dsp:nvSpPr>
        <dsp:cNvPr id="0" name=""/>
        <dsp:cNvSpPr/>
      </dsp:nvSpPr>
      <dsp:spPr>
        <a:xfrm>
          <a:off x="234404" y="391615"/>
          <a:ext cx="152770" cy="152770"/>
        </a:xfrm>
        <a:prstGeom prst="ellipse">
          <a:avLst/>
        </a:prstGeom>
        <a:solidFill>
          <a:schemeClr val="accent2">
            <a:hueOff val="-80854"/>
            <a:satOff val="-4663"/>
            <a:lumOff val="4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A287C-347A-4225-B4C3-CAC84EA69283}">
      <dsp:nvSpPr>
        <dsp:cNvPr id="0" name=""/>
        <dsp:cNvSpPr/>
      </dsp:nvSpPr>
      <dsp:spPr>
        <a:xfrm>
          <a:off x="491058" y="434391"/>
          <a:ext cx="240067" cy="240067"/>
        </a:xfrm>
        <a:prstGeom prst="ellipse">
          <a:avLst/>
        </a:prstGeom>
        <a:solidFill>
          <a:schemeClr val="accent2">
            <a:hueOff val="-161707"/>
            <a:satOff val="-9325"/>
            <a:lumOff val="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5A63AD-D7F6-47F3-AC21-8A3F9EC67BB5}">
      <dsp:nvSpPr>
        <dsp:cNvPr id="0" name=""/>
        <dsp:cNvSpPr/>
      </dsp:nvSpPr>
      <dsp:spPr>
        <a:xfrm>
          <a:off x="704937" y="199124"/>
          <a:ext cx="152770" cy="152770"/>
        </a:xfrm>
        <a:prstGeom prst="ellipse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BD889-6C30-4CB9-88E2-4FE88AE16CBE}">
      <dsp:nvSpPr>
        <dsp:cNvPr id="0" name=""/>
        <dsp:cNvSpPr/>
      </dsp:nvSpPr>
      <dsp:spPr>
        <a:xfrm>
          <a:off x="982979" y="113573"/>
          <a:ext cx="152770" cy="152770"/>
        </a:xfrm>
        <a:prstGeom prst="ellipse">
          <a:avLst/>
        </a:prstGeom>
        <a:solidFill>
          <a:schemeClr val="accent2">
            <a:hueOff val="-323414"/>
            <a:satOff val="-18651"/>
            <a:lumOff val="19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A1DCD-0E8A-43F6-82D9-ABCE8938BFC2}">
      <dsp:nvSpPr>
        <dsp:cNvPr id="0" name=""/>
        <dsp:cNvSpPr/>
      </dsp:nvSpPr>
      <dsp:spPr>
        <a:xfrm>
          <a:off x="1325184" y="263288"/>
          <a:ext cx="152770" cy="152770"/>
        </a:xfrm>
        <a:prstGeom prst="ellipse">
          <a:avLst/>
        </a:prstGeom>
        <a:solidFill>
          <a:schemeClr val="accent2">
            <a:hueOff val="-404268"/>
            <a:satOff val="-23313"/>
            <a:lumOff val="23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B2DD95-9CD0-4367-AF85-1155D5D11FBC}">
      <dsp:nvSpPr>
        <dsp:cNvPr id="0" name=""/>
        <dsp:cNvSpPr/>
      </dsp:nvSpPr>
      <dsp:spPr>
        <a:xfrm>
          <a:off x="1539063" y="370227"/>
          <a:ext cx="240067" cy="240067"/>
        </a:xfrm>
        <a:prstGeom prst="ellips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051C9-8342-41D1-8AFC-69FE89E9C690}">
      <dsp:nvSpPr>
        <dsp:cNvPr id="0" name=""/>
        <dsp:cNvSpPr/>
      </dsp:nvSpPr>
      <dsp:spPr>
        <a:xfrm>
          <a:off x="1838493" y="605493"/>
          <a:ext cx="152770" cy="152770"/>
        </a:xfrm>
        <a:prstGeom prst="ellipse">
          <a:avLst/>
        </a:prstGeom>
        <a:solidFill>
          <a:schemeClr val="accent2">
            <a:hueOff val="-565975"/>
            <a:satOff val="-32639"/>
            <a:lumOff val="33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6F544-1FFA-48B8-8018-37EDEDB2FB98}">
      <dsp:nvSpPr>
        <dsp:cNvPr id="0" name=""/>
        <dsp:cNvSpPr/>
      </dsp:nvSpPr>
      <dsp:spPr>
        <a:xfrm>
          <a:off x="1966820" y="840760"/>
          <a:ext cx="152770" cy="152770"/>
        </a:xfrm>
        <a:prstGeom prst="ellipse">
          <a:avLst/>
        </a:prstGeom>
        <a:solidFill>
          <a:schemeClr val="accent2">
            <a:hueOff val="-646828"/>
            <a:satOff val="-37301"/>
            <a:lumOff val="38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4BAC5-EF2A-4460-939E-F22F3C5C2217}">
      <dsp:nvSpPr>
        <dsp:cNvPr id="0" name=""/>
        <dsp:cNvSpPr/>
      </dsp:nvSpPr>
      <dsp:spPr>
        <a:xfrm>
          <a:off x="854652" y="391615"/>
          <a:ext cx="392838" cy="392838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C4867-E8EB-401B-A0AA-4FE7E5197D2C}">
      <dsp:nvSpPr>
        <dsp:cNvPr id="0" name=""/>
        <dsp:cNvSpPr/>
      </dsp:nvSpPr>
      <dsp:spPr>
        <a:xfrm>
          <a:off x="20525" y="1204353"/>
          <a:ext cx="152770" cy="152770"/>
        </a:xfrm>
        <a:prstGeom prst="ellipse">
          <a:avLst/>
        </a:prstGeom>
        <a:solidFill>
          <a:schemeClr val="accent2">
            <a:hueOff val="-808535"/>
            <a:satOff val="-46627"/>
            <a:lumOff val="47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644BA-0D15-4493-84D4-F15782039BF3}">
      <dsp:nvSpPr>
        <dsp:cNvPr id="0" name=""/>
        <dsp:cNvSpPr/>
      </dsp:nvSpPr>
      <dsp:spPr>
        <a:xfrm>
          <a:off x="148852" y="1396844"/>
          <a:ext cx="240067" cy="240067"/>
        </a:xfrm>
        <a:prstGeom prst="ellipse">
          <a:avLst/>
        </a:prstGeom>
        <a:solidFill>
          <a:schemeClr val="accent2">
            <a:hueOff val="-889388"/>
            <a:satOff val="-51289"/>
            <a:lumOff val="52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66C08-5F50-46EA-9E4D-ECC859568A88}">
      <dsp:nvSpPr>
        <dsp:cNvPr id="0" name=""/>
        <dsp:cNvSpPr/>
      </dsp:nvSpPr>
      <dsp:spPr>
        <a:xfrm>
          <a:off x="469670" y="1567947"/>
          <a:ext cx="349189" cy="349189"/>
        </a:xfrm>
        <a:prstGeom prst="ellips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7A535-255D-4239-9A7D-8A7D7A555FE9}">
      <dsp:nvSpPr>
        <dsp:cNvPr id="0" name=""/>
        <dsp:cNvSpPr/>
      </dsp:nvSpPr>
      <dsp:spPr>
        <a:xfrm>
          <a:off x="918815" y="1845989"/>
          <a:ext cx="152770" cy="152770"/>
        </a:xfrm>
        <a:prstGeom prst="ellipse">
          <a:avLst/>
        </a:prstGeom>
        <a:solidFill>
          <a:schemeClr val="accent2">
            <a:hueOff val="-1051095"/>
            <a:satOff val="-60615"/>
            <a:lumOff val="62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C459A-3A1C-4992-A0F0-28C8AC7A14ED}">
      <dsp:nvSpPr>
        <dsp:cNvPr id="0" name=""/>
        <dsp:cNvSpPr/>
      </dsp:nvSpPr>
      <dsp:spPr>
        <a:xfrm>
          <a:off x="1004366" y="1567947"/>
          <a:ext cx="240067" cy="240067"/>
        </a:xfrm>
        <a:prstGeom prst="ellipse">
          <a:avLst/>
        </a:prstGeom>
        <a:solidFill>
          <a:schemeClr val="accent2">
            <a:hueOff val="-1131949"/>
            <a:satOff val="-65277"/>
            <a:lumOff val="67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5FA38-27A6-44AD-9EF8-30A54EA2B5E8}">
      <dsp:nvSpPr>
        <dsp:cNvPr id="0" name=""/>
        <dsp:cNvSpPr/>
      </dsp:nvSpPr>
      <dsp:spPr>
        <a:xfrm>
          <a:off x="1218245" y="1867377"/>
          <a:ext cx="152770" cy="152770"/>
        </a:xfrm>
        <a:prstGeom prst="ellipse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0056C-2EAB-4FB0-8E7E-DC95D08BFB38}">
      <dsp:nvSpPr>
        <dsp:cNvPr id="0" name=""/>
        <dsp:cNvSpPr/>
      </dsp:nvSpPr>
      <dsp:spPr>
        <a:xfrm>
          <a:off x="1410736" y="1525171"/>
          <a:ext cx="349189" cy="349189"/>
        </a:xfrm>
        <a:prstGeom prst="ellipse">
          <a:avLst/>
        </a:prstGeom>
        <a:solidFill>
          <a:schemeClr val="accent2">
            <a:hueOff val="-1293656"/>
            <a:satOff val="-74603"/>
            <a:lumOff val="76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81828-DEDF-4715-BAC5-46D122C8745E}">
      <dsp:nvSpPr>
        <dsp:cNvPr id="0" name=""/>
        <dsp:cNvSpPr/>
      </dsp:nvSpPr>
      <dsp:spPr>
        <a:xfrm>
          <a:off x="1881268" y="1439620"/>
          <a:ext cx="240067" cy="240067"/>
        </a:xfrm>
        <a:prstGeom prst="ellipse">
          <a:avLst/>
        </a:prstGeom>
        <a:solidFill>
          <a:schemeClr val="accent2">
            <a:hueOff val="-1374509"/>
            <a:satOff val="-79265"/>
            <a:lumOff val="81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7EB466-4768-44E8-BFFA-52C734322988}">
      <dsp:nvSpPr>
        <dsp:cNvPr id="0" name=""/>
        <dsp:cNvSpPr/>
      </dsp:nvSpPr>
      <dsp:spPr>
        <a:xfrm flipH="1">
          <a:off x="2121336" y="434035"/>
          <a:ext cx="853506" cy="1346007"/>
        </a:xfrm>
        <a:prstGeom prst="chevron">
          <a:avLst>
            <a:gd name="adj" fmla="val 623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9AAD2-50F2-4F03-B861-F41EF2FC11BB}">
      <dsp:nvSpPr>
        <dsp:cNvPr id="0" name=""/>
        <dsp:cNvSpPr/>
      </dsp:nvSpPr>
      <dsp:spPr>
        <a:xfrm flipH="1">
          <a:off x="2846652" y="434035"/>
          <a:ext cx="758402" cy="1346007"/>
        </a:xfrm>
        <a:prstGeom prst="chevron">
          <a:avLst>
            <a:gd name="adj" fmla="val 6231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2475D6-4115-4CDC-80E4-1AD6200C6A3A}">
      <dsp:nvSpPr>
        <dsp:cNvPr id="0" name=""/>
        <dsp:cNvSpPr/>
      </dsp:nvSpPr>
      <dsp:spPr>
        <a:xfrm>
          <a:off x="3649869" y="574662"/>
          <a:ext cx="1634421" cy="1130693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noProof="0" dirty="0"/>
            <a:t>reviewed</a:t>
          </a:r>
        </a:p>
      </dsp:txBody>
      <dsp:txXfrm>
        <a:off x="3889224" y="740248"/>
        <a:ext cx="1155711" cy="7995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ADF41-5C86-4774-8481-6C809EA2C0C3}">
      <dsp:nvSpPr>
        <dsp:cNvPr id="0" name=""/>
        <dsp:cNvSpPr/>
      </dsp:nvSpPr>
      <dsp:spPr>
        <a:xfrm>
          <a:off x="2414771" y="358397"/>
          <a:ext cx="4935303" cy="4935303"/>
        </a:xfrm>
        <a:prstGeom prst="pie">
          <a:avLst>
            <a:gd name="adj1" fmla="val 16200000"/>
            <a:gd name="adj2" fmla="val 19285716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Cleaning validation</a:t>
          </a:r>
        </a:p>
      </dsp:txBody>
      <dsp:txXfrm>
        <a:off x="5007567" y="816675"/>
        <a:ext cx="1175072" cy="940057"/>
      </dsp:txXfrm>
    </dsp:sp>
    <dsp:sp modelId="{4AA78644-D81D-4E26-BEE6-7634312556CF}">
      <dsp:nvSpPr>
        <dsp:cNvPr id="0" name=""/>
        <dsp:cNvSpPr/>
      </dsp:nvSpPr>
      <dsp:spPr>
        <a:xfrm>
          <a:off x="2478224" y="437714"/>
          <a:ext cx="4935303" cy="4935303"/>
        </a:xfrm>
        <a:prstGeom prst="pie">
          <a:avLst>
            <a:gd name="adj1" fmla="val 19285716"/>
            <a:gd name="adj2" fmla="val 771428"/>
          </a:avLst>
        </a:prstGeom>
        <a:gradFill rotWithShape="0">
          <a:gsLst>
            <a:gs pos="0">
              <a:schemeClr val="accent3">
                <a:hueOff val="451767"/>
                <a:satOff val="16667"/>
                <a:lumOff val="-2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451767"/>
                <a:satOff val="16667"/>
                <a:lumOff val="-2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451767"/>
                <a:satOff val="16667"/>
                <a:lumOff val="-2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Environmental validation</a:t>
          </a:r>
        </a:p>
      </dsp:txBody>
      <dsp:txXfrm>
        <a:off x="5830118" y="2226761"/>
        <a:ext cx="1351333" cy="822550"/>
      </dsp:txXfrm>
    </dsp:sp>
    <dsp:sp modelId="{65798016-9174-40F7-A609-AE5FB19E9F56}">
      <dsp:nvSpPr>
        <dsp:cNvPr id="0" name=""/>
        <dsp:cNvSpPr/>
      </dsp:nvSpPr>
      <dsp:spPr>
        <a:xfrm>
          <a:off x="2455311" y="537595"/>
          <a:ext cx="4935303" cy="4935303"/>
        </a:xfrm>
        <a:prstGeom prst="pie">
          <a:avLst>
            <a:gd name="adj1" fmla="val 771428"/>
            <a:gd name="adj2" fmla="val 3857143"/>
          </a:avLst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Material disinfection validation</a:t>
          </a:r>
        </a:p>
      </dsp:txBody>
      <dsp:txXfrm>
        <a:off x="5624480" y="3460587"/>
        <a:ext cx="1175072" cy="910680"/>
      </dsp:txXfrm>
    </dsp:sp>
    <dsp:sp modelId="{B3384DA2-A32F-4D74-82D5-53E351A92872}">
      <dsp:nvSpPr>
        <dsp:cNvPr id="0" name=""/>
        <dsp:cNvSpPr/>
      </dsp:nvSpPr>
      <dsp:spPr>
        <a:xfrm>
          <a:off x="2363655" y="581660"/>
          <a:ext cx="4935303" cy="4935303"/>
        </a:xfrm>
        <a:prstGeom prst="pie">
          <a:avLst>
            <a:gd name="adj1" fmla="val 3857226"/>
            <a:gd name="adj2" fmla="val 6942858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Process validation</a:t>
          </a:r>
        </a:p>
      </dsp:txBody>
      <dsp:txXfrm>
        <a:off x="4258459" y="4459398"/>
        <a:ext cx="1145695" cy="822550"/>
      </dsp:txXfrm>
    </dsp:sp>
    <dsp:sp modelId="{F2A04EA4-6D5D-4A24-8FDD-525B4D9CB38C}">
      <dsp:nvSpPr>
        <dsp:cNvPr id="0" name=""/>
        <dsp:cNvSpPr/>
      </dsp:nvSpPr>
      <dsp:spPr>
        <a:xfrm>
          <a:off x="2271999" y="537595"/>
          <a:ext cx="4935303" cy="4935303"/>
        </a:xfrm>
        <a:prstGeom prst="pie">
          <a:avLst>
            <a:gd name="adj1" fmla="val 6942858"/>
            <a:gd name="adj2" fmla="val 10028574"/>
          </a:avLst>
        </a:prstGeom>
        <a:gradFill rotWithShape="0">
          <a:gsLst>
            <a:gs pos="0">
              <a:srgbClr val="DBA99B"/>
            </a:gs>
            <a:gs pos="5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Sterilization validation</a:t>
          </a:r>
        </a:p>
      </dsp:txBody>
      <dsp:txXfrm>
        <a:off x="2863061" y="3460587"/>
        <a:ext cx="1175072" cy="910680"/>
      </dsp:txXfrm>
    </dsp:sp>
    <dsp:sp modelId="{2253F4C3-35CC-4C39-98E0-C2E6B2B31AAD}">
      <dsp:nvSpPr>
        <dsp:cNvPr id="0" name=""/>
        <dsp:cNvSpPr/>
      </dsp:nvSpPr>
      <dsp:spPr>
        <a:xfrm>
          <a:off x="2249085" y="437714"/>
          <a:ext cx="4935303" cy="4935303"/>
        </a:xfrm>
        <a:prstGeom prst="pie">
          <a:avLst>
            <a:gd name="adj1" fmla="val 10028574"/>
            <a:gd name="adj2" fmla="val 13114284"/>
          </a:avLst>
        </a:prstGeom>
        <a:gradFill rotWithShape="0">
          <a:gsLst>
            <a:gs pos="0">
              <a:schemeClr val="accent3">
                <a:hueOff val="2258833"/>
                <a:satOff val="83333"/>
                <a:lumOff val="-1225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258833"/>
                <a:satOff val="83333"/>
                <a:lumOff val="-1225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258833"/>
                <a:satOff val="83333"/>
                <a:lumOff val="-1225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Aseptic process validation</a:t>
          </a:r>
        </a:p>
      </dsp:txBody>
      <dsp:txXfrm>
        <a:off x="2481162" y="2226761"/>
        <a:ext cx="1351333" cy="822550"/>
      </dsp:txXfrm>
    </dsp:sp>
    <dsp:sp modelId="{907EE7D2-486A-47C6-9443-64989FF5B834}">
      <dsp:nvSpPr>
        <dsp:cNvPr id="0" name=""/>
        <dsp:cNvSpPr/>
      </dsp:nvSpPr>
      <dsp:spPr>
        <a:xfrm>
          <a:off x="2312539" y="358397"/>
          <a:ext cx="4935303" cy="4935303"/>
        </a:xfrm>
        <a:prstGeom prst="pie">
          <a:avLst>
            <a:gd name="adj1" fmla="val 13114284"/>
            <a:gd name="adj2" fmla="val 1620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Transport validation</a:t>
          </a:r>
        </a:p>
      </dsp:txBody>
      <dsp:txXfrm>
        <a:off x="3479973" y="816675"/>
        <a:ext cx="1175072" cy="940057"/>
      </dsp:txXfrm>
    </dsp:sp>
    <dsp:sp modelId="{F1466381-5461-4E9D-B886-7299C74A7561}">
      <dsp:nvSpPr>
        <dsp:cNvPr id="0" name=""/>
        <dsp:cNvSpPr/>
      </dsp:nvSpPr>
      <dsp:spPr>
        <a:xfrm>
          <a:off x="2109006" y="52878"/>
          <a:ext cx="5546340" cy="5546340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bg1">
              <a:lumMod val="65000"/>
            </a:schemeClr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DE3F7E5-A0C7-45CF-B952-B4911B8EB56F}">
      <dsp:nvSpPr>
        <dsp:cNvPr id="0" name=""/>
        <dsp:cNvSpPr/>
      </dsp:nvSpPr>
      <dsp:spPr>
        <a:xfrm>
          <a:off x="2172859" y="132546"/>
          <a:ext cx="5546340" cy="5546340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gradFill rotWithShape="0">
          <a:gsLst>
            <a:gs pos="0">
              <a:schemeClr val="accent3">
                <a:hueOff val="451767"/>
                <a:satOff val="16667"/>
                <a:lumOff val="-2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451767"/>
                <a:satOff val="16667"/>
                <a:lumOff val="-2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451767"/>
                <a:satOff val="16667"/>
                <a:lumOff val="-2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DBA99B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666D32F-A6B8-499B-85FE-5F63A7915BAB}">
      <dsp:nvSpPr>
        <dsp:cNvPr id="0" name=""/>
        <dsp:cNvSpPr/>
      </dsp:nvSpPr>
      <dsp:spPr>
        <a:xfrm>
          <a:off x="2149864" y="232196"/>
          <a:ext cx="5546340" cy="5546340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DBA99B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BC89DD-D51E-4AD2-86DB-17EE1FBCD1AA}">
      <dsp:nvSpPr>
        <dsp:cNvPr id="0" name=""/>
        <dsp:cNvSpPr/>
      </dsp:nvSpPr>
      <dsp:spPr>
        <a:xfrm>
          <a:off x="2058136" y="276013"/>
          <a:ext cx="5546340" cy="5546340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B0B3F3-A00F-41A2-9081-D945C55E0240}">
      <dsp:nvSpPr>
        <dsp:cNvPr id="0" name=""/>
        <dsp:cNvSpPr/>
      </dsp:nvSpPr>
      <dsp:spPr>
        <a:xfrm>
          <a:off x="1966409" y="232196"/>
          <a:ext cx="5546340" cy="5546340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DBA99B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7B868AD-8489-455D-9E44-331F7064AAA4}">
      <dsp:nvSpPr>
        <dsp:cNvPr id="0" name=""/>
        <dsp:cNvSpPr/>
      </dsp:nvSpPr>
      <dsp:spPr>
        <a:xfrm>
          <a:off x="1943414" y="132546"/>
          <a:ext cx="5546340" cy="5546340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gradFill rotWithShape="0">
          <a:gsLst>
            <a:gs pos="0">
              <a:schemeClr val="accent3">
                <a:hueOff val="2258833"/>
                <a:satOff val="83333"/>
                <a:lumOff val="-1225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258833"/>
                <a:satOff val="83333"/>
                <a:lumOff val="-1225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258833"/>
                <a:satOff val="83333"/>
                <a:lumOff val="-1225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DBA99B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31ED231-ABD5-4C2E-80F4-8894DB9691F6}">
      <dsp:nvSpPr>
        <dsp:cNvPr id="0" name=""/>
        <dsp:cNvSpPr/>
      </dsp:nvSpPr>
      <dsp:spPr>
        <a:xfrm>
          <a:off x="2007267" y="52878"/>
          <a:ext cx="5546340" cy="5546340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rgbClr val="DBA99B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F612-EE16-4899-932E-BC902A85F996}">
      <dsp:nvSpPr>
        <dsp:cNvPr id="0" name=""/>
        <dsp:cNvSpPr/>
      </dsp:nvSpPr>
      <dsp:spPr>
        <a:xfrm>
          <a:off x="0" y="126743"/>
          <a:ext cx="6696744" cy="1199250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kern="1200" dirty="0"/>
            <a:t>VALIDATION ACTIVITIES</a:t>
          </a:r>
        </a:p>
      </dsp:txBody>
      <dsp:txXfrm>
        <a:off x="58543" y="185286"/>
        <a:ext cx="6579658" cy="1082164"/>
      </dsp:txXfrm>
    </dsp:sp>
    <dsp:sp modelId="{B63373F6-E7E9-42AC-9A64-64D5F09C2A02}">
      <dsp:nvSpPr>
        <dsp:cNvPr id="0" name=""/>
        <dsp:cNvSpPr/>
      </dsp:nvSpPr>
      <dsp:spPr>
        <a:xfrm>
          <a:off x="0" y="1663651"/>
          <a:ext cx="6696744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622" tIns="63500" rIns="355600" bIns="63500" numCol="1" spcCol="1270" anchor="t" anchorCtr="0">
          <a:noAutofit/>
        </a:bodyPr>
        <a:lstStyle/>
        <a:p>
          <a:pPr marL="285750" lvl="1" indent="-285750" algn="ctr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ES" sz="3900" kern="1200" dirty="0"/>
        </a:p>
      </dsp:txBody>
      <dsp:txXfrm>
        <a:off x="0" y="1663651"/>
        <a:ext cx="6696744" cy="828000"/>
      </dsp:txXfrm>
    </dsp:sp>
    <dsp:sp modelId="{C4FE496D-FA43-4C67-8810-2609C8947634}">
      <dsp:nvSpPr>
        <dsp:cNvPr id="0" name=""/>
        <dsp:cNvSpPr/>
      </dsp:nvSpPr>
      <dsp:spPr>
        <a:xfrm>
          <a:off x="0" y="1919147"/>
          <a:ext cx="6696744" cy="1199250"/>
        </a:xfrm>
        <a:prstGeom prst="roundRect">
          <a:avLst/>
        </a:prstGeom>
        <a:solidFill>
          <a:srgbClr val="5E011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kern="1200" dirty="0"/>
            <a:t>CLEANING VALIDATION</a:t>
          </a:r>
        </a:p>
      </dsp:txBody>
      <dsp:txXfrm>
        <a:off x="58543" y="1977690"/>
        <a:ext cx="6579658" cy="1082164"/>
      </dsp:txXfrm>
    </dsp:sp>
    <dsp:sp modelId="{C2D2050A-CB2D-4956-B37B-CAE09F3BEDD8}">
      <dsp:nvSpPr>
        <dsp:cNvPr id="0" name=""/>
        <dsp:cNvSpPr/>
      </dsp:nvSpPr>
      <dsp:spPr>
        <a:xfrm>
          <a:off x="0" y="3834901"/>
          <a:ext cx="6696744" cy="1199250"/>
        </a:xfrm>
        <a:prstGeom prst="round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0" kern="1200" noProof="0" dirty="0"/>
            <a:t>CONCLUSIONS</a:t>
          </a:r>
        </a:p>
      </dsp:txBody>
      <dsp:txXfrm>
        <a:off x="58543" y="3893444"/>
        <a:ext cx="6579658" cy="108216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3144F-A060-4DE3-B4A6-C2C406F530CE}">
      <dsp:nvSpPr>
        <dsp:cNvPr id="0" name=""/>
        <dsp:cNvSpPr/>
      </dsp:nvSpPr>
      <dsp:spPr>
        <a:xfrm>
          <a:off x="1252662" y="940384"/>
          <a:ext cx="6877330" cy="220732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documented </a:t>
          </a:r>
          <a:r>
            <a:rPr lang="en-US" sz="2400" b="1" kern="1200" dirty="0"/>
            <a:t>evidence</a:t>
          </a:r>
          <a:r>
            <a:rPr lang="en-US" sz="2400" kern="1200" dirty="0"/>
            <a:t> that a given cleaning procedure removes contaminants, residues from previous product, and cleaning agents below a pre-defined threshold.</a:t>
          </a:r>
          <a:endParaRPr lang="es-ES" sz="2400" kern="1200" dirty="0"/>
        </a:p>
      </dsp:txBody>
      <dsp:txXfrm>
        <a:off x="2353035" y="940384"/>
        <a:ext cx="5776957" cy="2207320"/>
      </dsp:txXfrm>
    </dsp:sp>
    <dsp:sp modelId="{1106950F-BF72-4B11-A713-6FA289462FAD}">
      <dsp:nvSpPr>
        <dsp:cNvPr id="0" name=""/>
        <dsp:cNvSpPr/>
      </dsp:nvSpPr>
      <dsp:spPr>
        <a:xfrm>
          <a:off x="0" y="0"/>
          <a:ext cx="2339796" cy="23397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 CLEANING VALIDATION</a:t>
          </a:r>
        </a:p>
      </dsp:txBody>
      <dsp:txXfrm>
        <a:off x="342655" y="342655"/>
        <a:ext cx="1654486" cy="1654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C373B-E581-4287-AB3E-97336AD68A95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C6BE-3A3B-44D5-874B-045084A2E8C1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7581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98096">
            <a:noAutofit/>
          </a:bodyPr>
          <a:lstStyle/>
          <a:p>
            <a:endParaRPr lang="en-US" sz="9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427038" y="563563"/>
            <a:ext cx="3517900" cy="2640012"/>
          </a:xfrm>
        </p:spPr>
      </p:sp>
    </p:spTree>
    <p:extLst>
      <p:ext uri="{BB962C8B-B14F-4D97-AF65-F5344CB8AC3E}">
        <p14:creationId xmlns:p14="http://schemas.microsoft.com/office/powerpoint/2010/main" val="3280522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028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3199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42E51D-0B91-40DD-A754-1824F6FC3BE7}" type="slidenum">
              <a:rPr lang="es-ES"/>
              <a:pPr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7203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2505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53975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22832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170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66937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33012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523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28699-8139-4D8E-9EA9-9C44262F203D}" type="slidenum">
              <a:rPr lang="es-ES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47869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22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4061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Any primary data need to be stored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35464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98096">
            <a:noAutofit/>
          </a:bodyPr>
          <a:lstStyle/>
          <a:p>
            <a:endParaRPr lang="en-US" sz="9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427038" y="563563"/>
            <a:ext cx="3517900" cy="2640012"/>
          </a:xfrm>
        </p:spPr>
      </p:sp>
    </p:spTree>
    <p:extLst>
      <p:ext uri="{BB962C8B-B14F-4D97-AF65-F5344CB8AC3E}">
        <p14:creationId xmlns:p14="http://schemas.microsoft.com/office/powerpoint/2010/main" val="2439318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25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999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0701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0726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What is a validation master plan? It is a document that includes…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4307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3742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8788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7C6BE-3A3B-44D5-874B-045084A2E8C1}" type="slidenum">
              <a:rPr lang="es-ES" smtClean="0"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97568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98096">
            <a:noAutofit/>
          </a:bodyPr>
          <a:lstStyle/>
          <a:p>
            <a:endParaRPr lang="en-US" sz="9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427038" y="563563"/>
            <a:ext cx="3517900" cy="2640012"/>
          </a:xfrm>
        </p:spPr>
      </p:sp>
    </p:spTree>
    <p:extLst>
      <p:ext uri="{BB962C8B-B14F-4D97-AF65-F5344CB8AC3E}">
        <p14:creationId xmlns:p14="http://schemas.microsoft.com/office/powerpoint/2010/main" val="2319444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847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940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4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22849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49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-404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75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-404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7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-404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07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-404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02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-404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940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58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940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45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038" b="2481"/>
          <a:stretch/>
        </p:blipFill>
        <p:spPr>
          <a:xfrm>
            <a:off x="6587594" y="9402"/>
            <a:ext cx="2556407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0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61B66-CCBF-40FB-9387-EAD76DB26226}" type="datetimeFigureOut">
              <a:rPr lang="es-ES" smtClean="0"/>
              <a:t>04/06/2021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19CBE-C6F8-423A-9863-61ACB61DF671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750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12" Type="http://schemas.microsoft.com/office/2007/relationships/diagramDrawing" Target="../diagrams/drawing1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my.isctglobal.org/forums/Default.aspx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picscheme.org/docview/3447" TargetMode="External"/><Relationship Id="rId2" Type="http://schemas.openxmlformats.org/officeDocument/2006/relationships/hyperlink" Target="https://ec.europa.eu/health/sites/health/files/files/eudralex/vol4/2017_11_22_guidelines_gmp_for_atmp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6.emf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6.xml"/><Relationship Id="rId11" Type="http://schemas.openxmlformats.org/officeDocument/2006/relationships/image" Target="../media/image9.png"/><Relationship Id="rId5" Type="http://schemas.openxmlformats.org/officeDocument/2006/relationships/diagramData" Target="../diagrams/data6.xml"/><Relationship Id="rId10" Type="http://schemas.openxmlformats.org/officeDocument/2006/relationships/image" Target="../media/image8.jpeg"/><Relationship Id="rId4" Type="http://schemas.openxmlformats.org/officeDocument/2006/relationships/image" Target="../media/image7.emf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650" y="153687"/>
            <a:ext cx="6198308" cy="6610907"/>
          </a:xfrm>
          <a:prstGeom prst="rect">
            <a:avLst/>
          </a:prstGeom>
          <a:solidFill>
            <a:srgbClr val="790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4000" dirty="0"/>
          </a:p>
          <a:p>
            <a:pPr algn="ctr"/>
            <a:r>
              <a:rPr lang="es-ES" sz="4000" dirty="0"/>
              <a:t>VALIDATION ACTIVITIES:</a:t>
            </a:r>
          </a:p>
          <a:p>
            <a:pPr algn="ctr"/>
            <a:r>
              <a:rPr lang="es-ES" sz="4000" dirty="0"/>
              <a:t> AN EXAMPLE OF CLEANING VALIDATION PROTOCOL</a:t>
            </a:r>
          </a:p>
          <a:p>
            <a:pPr algn="ctr"/>
            <a:endParaRPr lang="es-ES" sz="2000" dirty="0"/>
          </a:p>
          <a:p>
            <a:pPr algn="ctr"/>
            <a:r>
              <a:rPr lang="es-ES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ISCT </a:t>
            </a:r>
            <a:r>
              <a:rPr lang="en-GB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Lab Practice Committee</a:t>
            </a:r>
          </a:p>
          <a:p>
            <a:pPr algn="ctr"/>
            <a:r>
              <a:rPr lang="en-GB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June </a:t>
            </a:r>
            <a:r>
              <a:rPr lang="es-ES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2021</a:t>
            </a:r>
          </a:p>
          <a:p>
            <a:pPr algn="ctr"/>
            <a:endParaRPr lang="es-ES" sz="2000" dirty="0"/>
          </a:p>
          <a:p>
            <a:pPr algn="ctr"/>
            <a:r>
              <a:rPr lang="es-ES" sz="3000" i="1" dirty="0">
                <a:solidFill>
                  <a:schemeClr val="bg1"/>
                </a:solidFill>
              </a:rPr>
              <a:t>Gloria Carmona Sánchez</a:t>
            </a:r>
          </a:p>
          <a:p>
            <a:pPr algn="ctr"/>
            <a:r>
              <a:rPr lang="en-GB" sz="3000" i="1" dirty="0">
                <a:solidFill>
                  <a:schemeClr val="bg1"/>
                </a:solidFill>
              </a:rPr>
              <a:t>Head of Quality Assessment and GMP Facilities.</a:t>
            </a:r>
          </a:p>
          <a:p>
            <a:pPr algn="ctr"/>
            <a:r>
              <a:rPr lang="en-GB" sz="3000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Andalusian Network for the Design and Translation of Advanced Therapies</a:t>
            </a:r>
          </a:p>
          <a:p>
            <a:pPr algn="ctr"/>
            <a:endParaRPr lang="en-GB" sz="1000" i="1" dirty="0">
              <a:solidFill>
                <a:schemeClr val="bg1"/>
              </a:solidFill>
            </a:endParaRPr>
          </a:p>
          <a:p>
            <a:pPr algn="ctr"/>
            <a:r>
              <a:rPr lang="es-ES" sz="1600" i="1" dirty="0"/>
              <a:t>http://www.sspa.juntadeandalucia.es/terapiasavanzadas/index.php/en/ </a:t>
            </a:r>
          </a:p>
          <a:p>
            <a:pPr algn="ctr"/>
            <a:endParaRPr lang="en-GB" sz="3000" i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7" t="7960" b="2090"/>
          <a:stretch/>
        </p:blipFill>
        <p:spPr>
          <a:xfrm>
            <a:off x="6007510" y="1534610"/>
            <a:ext cx="3028335" cy="4073005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258421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1" y="569847"/>
            <a:ext cx="7886700" cy="662781"/>
          </a:xfrm>
        </p:spPr>
        <p:txBody>
          <a:bodyPr>
            <a:normAutofit fontScale="90000"/>
          </a:bodyPr>
          <a:lstStyle/>
          <a:p>
            <a:r>
              <a:rPr lang="es-ES" sz="3000" b="1" dirty="0">
                <a:latin typeface="+mn-lt"/>
              </a:rPr>
              <a:t>PROCESSES THAT COMMONLY NEED TO BE VALIDATED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162928"/>
              </p:ext>
            </p:extLst>
          </p:nvPr>
        </p:nvGraphicFramePr>
        <p:xfrm>
          <a:off x="-627796" y="1041558"/>
          <a:ext cx="9662614" cy="5875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Elipse 2"/>
          <p:cNvSpPr/>
          <p:nvPr/>
        </p:nvSpPr>
        <p:spPr>
          <a:xfrm rot="2289741">
            <a:off x="4107976" y="1232628"/>
            <a:ext cx="1692323" cy="2179317"/>
          </a:xfrm>
          <a:prstGeom prst="ellipse">
            <a:avLst/>
          </a:prstGeom>
          <a:noFill/>
          <a:ln w="28575" cap="flat" cmpd="sng" algn="ctr">
            <a:solidFill>
              <a:srgbClr val="79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Flecha abajo 4"/>
          <p:cNvSpPr/>
          <p:nvPr/>
        </p:nvSpPr>
        <p:spPr>
          <a:xfrm rot="4436305">
            <a:off x="5766212" y="1438209"/>
            <a:ext cx="424197" cy="532263"/>
          </a:xfrm>
          <a:prstGeom prst="downArrow">
            <a:avLst/>
          </a:prstGeom>
          <a:solidFill>
            <a:srgbClr val="990134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1448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133002948"/>
              </p:ext>
            </p:extLst>
          </p:nvPr>
        </p:nvGraphicFramePr>
        <p:xfrm>
          <a:off x="1161734" y="1174963"/>
          <a:ext cx="6696744" cy="5498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235478" y="4651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latin typeface="+mn-lt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376526571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34938503"/>
              </p:ext>
            </p:extLst>
          </p:nvPr>
        </p:nvGraphicFramePr>
        <p:xfrm>
          <a:off x="432179" y="496249"/>
          <a:ext cx="7510819" cy="3147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lecha abajo 5"/>
          <p:cNvSpPr/>
          <p:nvPr/>
        </p:nvSpPr>
        <p:spPr>
          <a:xfrm>
            <a:off x="1317012" y="2818262"/>
            <a:ext cx="450376" cy="1439836"/>
          </a:xfrm>
          <a:prstGeom prst="downArrow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579" y="4258098"/>
            <a:ext cx="1719619" cy="887105"/>
          </a:xfrm>
          <a:prstGeom prst="roundRect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OBJECTIVE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463123" y="4258097"/>
            <a:ext cx="5053084" cy="1405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 demonstrate that the </a:t>
            </a:r>
            <a:r>
              <a:rPr lang="en-US" sz="2400" b="1" dirty="0">
                <a:solidFill>
                  <a:schemeClr val="tx1"/>
                </a:solidFill>
              </a:rPr>
              <a:t>cleaning</a:t>
            </a:r>
            <a:r>
              <a:rPr lang="en-US" sz="2400" dirty="0">
                <a:solidFill>
                  <a:schemeClr val="tx1"/>
                </a:solidFill>
              </a:rPr>
              <a:t> process consistently </a:t>
            </a:r>
            <a:r>
              <a:rPr lang="en-US" sz="2400" b="1" dirty="0">
                <a:solidFill>
                  <a:schemeClr val="tx1"/>
                </a:solidFill>
              </a:rPr>
              <a:t>meets</a:t>
            </a:r>
            <a:r>
              <a:rPr lang="en-US" sz="2400" dirty="0">
                <a:solidFill>
                  <a:schemeClr val="tx1"/>
                </a:solidFill>
              </a:rPr>
              <a:t> the predefined </a:t>
            </a:r>
            <a:r>
              <a:rPr lang="en-US" sz="2400" b="1" dirty="0">
                <a:solidFill>
                  <a:schemeClr val="tx1"/>
                </a:solidFill>
              </a:rPr>
              <a:t>acceptance criteria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9" name="Flecha abajo 8"/>
          <p:cNvSpPr/>
          <p:nvPr/>
        </p:nvSpPr>
        <p:spPr>
          <a:xfrm rot="16200000">
            <a:off x="2883097" y="4328042"/>
            <a:ext cx="450376" cy="815455"/>
          </a:xfrm>
          <a:prstGeom prst="downArrow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9331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2 Marcador de contenido"/>
          <p:cNvSpPr>
            <a:spLocks noGrp="1"/>
          </p:cNvSpPr>
          <p:nvPr>
            <p:ph idx="1"/>
          </p:nvPr>
        </p:nvSpPr>
        <p:spPr>
          <a:xfrm>
            <a:off x="175054" y="1392134"/>
            <a:ext cx="8793893" cy="2950279"/>
          </a:xfrm>
        </p:spPr>
        <p:txBody>
          <a:bodyPr/>
          <a:lstStyle/>
          <a:p>
            <a:pPr marL="457189" lvl="1" indent="0">
              <a:lnSpc>
                <a:spcPct val="150000"/>
              </a:lnSpc>
              <a:buNone/>
            </a:pPr>
            <a:r>
              <a:rPr lang="en-US" sz="2100" dirty="0"/>
              <a:t>Cleaning validation protocol should be described in a document which should cover:</a:t>
            </a:r>
          </a:p>
        </p:txBody>
      </p:sp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2" y="-18466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25" name="1 Título"/>
          <p:cNvSpPr txBox="1">
            <a:spLocks/>
          </p:cNvSpPr>
          <p:nvPr/>
        </p:nvSpPr>
        <p:spPr bwMode="auto">
          <a:xfrm>
            <a:off x="482899" y="1004074"/>
            <a:ext cx="6078583" cy="388031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 cap="flat" cmpd="sng" algn="ctr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CLEANING VALIDATION PROTOCOL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080913842"/>
              </p:ext>
            </p:extLst>
          </p:nvPr>
        </p:nvGraphicFramePr>
        <p:xfrm>
          <a:off x="302415" y="3050326"/>
          <a:ext cx="8493716" cy="2584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3852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roceso alternativo"/>
          <p:cNvSpPr/>
          <p:nvPr/>
        </p:nvSpPr>
        <p:spPr>
          <a:xfrm>
            <a:off x="1086508" y="1622558"/>
            <a:ext cx="6640419" cy="4830489"/>
          </a:xfrm>
          <a:prstGeom prst="flowChartAlternateProcess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2" y="-18466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9" name="8 Rectángulo redondeado"/>
          <p:cNvSpPr/>
          <p:nvPr/>
        </p:nvSpPr>
        <p:spPr>
          <a:xfrm>
            <a:off x="160446" y="1548143"/>
            <a:ext cx="2413943" cy="14904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Personnel responsible for conducting the cleanup must be trained in cleaning techniques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986955" y="1927473"/>
            <a:ext cx="1931439" cy="1111151"/>
          </a:xfrm>
          <a:prstGeom prst="round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A specific plan needs to be established accordingly</a:t>
            </a:r>
          </a:p>
        </p:txBody>
      </p:sp>
      <p:sp>
        <p:nvSpPr>
          <p:cNvPr id="13" name="1 Título"/>
          <p:cNvSpPr>
            <a:spLocks noGrp="1"/>
          </p:cNvSpPr>
          <p:nvPr>
            <p:ph idx="1"/>
          </p:nvPr>
        </p:nvSpPr>
        <p:spPr bwMode="auto">
          <a:xfrm>
            <a:off x="496967" y="680569"/>
            <a:ext cx="6078583" cy="38803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rPr>
              <a:t>CLEANING VALIDATION PROTOCOL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813964085"/>
              </p:ext>
            </p:extLst>
          </p:nvPr>
        </p:nvGraphicFramePr>
        <p:xfrm>
          <a:off x="821103" y="1749167"/>
          <a:ext cx="7171228" cy="4630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6946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2 Marcador de contenido"/>
          <p:cNvSpPr>
            <a:spLocks noGrp="1"/>
          </p:cNvSpPr>
          <p:nvPr>
            <p:ph idx="1"/>
          </p:nvPr>
        </p:nvSpPr>
        <p:spPr>
          <a:xfrm>
            <a:off x="134715" y="1372239"/>
            <a:ext cx="8592827" cy="742695"/>
          </a:xfrm>
        </p:spPr>
        <p:txBody>
          <a:bodyPr>
            <a:noAutofit/>
          </a:bodyPr>
          <a:lstStyle/>
          <a:p>
            <a:pPr marL="457189" lvl="1" indent="0">
              <a:lnSpc>
                <a:spcPct val="150000"/>
              </a:lnSpc>
              <a:buNone/>
            </a:pPr>
            <a:r>
              <a:rPr lang="en-US" dirty="0"/>
              <a:t>The following considerations apply when designing the strategy:</a:t>
            </a:r>
          </a:p>
        </p:txBody>
      </p:sp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2" y="-18466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00279814"/>
              </p:ext>
            </p:extLst>
          </p:nvPr>
        </p:nvGraphicFramePr>
        <p:xfrm>
          <a:off x="931446" y="2114933"/>
          <a:ext cx="7316151" cy="4164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1 Título"/>
          <p:cNvSpPr txBox="1">
            <a:spLocks/>
          </p:cNvSpPr>
          <p:nvPr/>
        </p:nvSpPr>
        <p:spPr bwMode="auto">
          <a:xfrm>
            <a:off x="496967" y="863453"/>
            <a:ext cx="7750629" cy="388031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CLEANING PROCEDURE AND CLEANING INTERVALS</a:t>
            </a:r>
          </a:p>
        </p:txBody>
      </p:sp>
    </p:spTree>
    <p:extLst>
      <p:ext uri="{BB962C8B-B14F-4D97-AF65-F5344CB8AC3E}">
        <p14:creationId xmlns:p14="http://schemas.microsoft.com/office/powerpoint/2010/main" val="81041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724278" y="1177673"/>
            <a:ext cx="8193385" cy="3880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A. HOW TO SELECT THE ADEQUATE BIOCIDE TO DISINFECT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113346345"/>
              </p:ext>
            </p:extLst>
          </p:nvPr>
        </p:nvGraphicFramePr>
        <p:xfrm>
          <a:off x="-35270" y="1772002"/>
          <a:ext cx="8952932" cy="4616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 bwMode="auto">
          <a:xfrm>
            <a:off x="336963" y="582794"/>
            <a:ext cx="3012820" cy="388031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DISINFECTANTS</a:t>
            </a:r>
          </a:p>
        </p:txBody>
      </p:sp>
    </p:spTree>
    <p:extLst>
      <p:ext uri="{BB962C8B-B14F-4D97-AF65-F5344CB8AC3E}">
        <p14:creationId xmlns:p14="http://schemas.microsoft.com/office/powerpoint/2010/main" val="2255334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918838218"/>
              </p:ext>
            </p:extLst>
          </p:nvPr>
        </p:nvGraphicFramePr>
        <p:xfrm>
          <a:off x="2615821" y="2904710"/>
          <a:ext cx="5340824" cy="2758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 rot="20045599">
            <a:off x="538859" y="2682998"/>
            <a:ext cx="4225167" cy="539817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0" tIns="0" rIns="0" bIns="0" rtlCol="0">
            <a:noAutofit/>
          </a:bodyPr>
          <a:lstStyle/>
          <a:p>
            <a:pPr marL="457189" lvl="1" indent="0">
              <a:lnSpc>
                <a:spcPct val="150000"/>
              </a:lnSpc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GENERAL BIOCIDAL ACTIVITY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724278" y="1177673"/>
            <a:ext cx="8193385" cy="3880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A. HOW TO SELECT THE ADEQUATE BIOCIDE TO DISINFECT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 bwMode="auto">
          <a:xfrm>
            <a:off x="336963" y="582794"/>
            <a:ext cx="3012820" cy="388031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DISINFECTANTS</a:t>
            </a:r>
          </a:p>
        </p:txBody>
      </p:sp>
    </p:spTree>
    <p:extLst>
      <p:ext uri="{BB962C8B-B14F-4D97-AF65-F5344CB8AC3E}">
        <p14:creationId xmlns:p14="http://schemas.microsoft.com/office/powerpoint/2010/main" val="2328049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629593276"/>
              </p:ext>
            </p:extLst>
          </p:nvPr>
        </p:nvGraphicFramePr>
        <p:xfrm>
          <a:off x="-707070" y="1095431"/>
          <a:ext cx="10590663" cy="5496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 bwMode="auto">
          <a:xfrm>
            <a:off x="491569" y="645098"/>
            <a:ext cx="8193385" cy="3880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B.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EFFECT OF THE MOST COMMON BIOCIDES (ORIENTATIVE)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291695" y="194766"/>
            <a:ext cx="3012820" cy="388031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DISINFECTANTS</a:t>
            </a:r>
          </a:p>
        </p:txBody>
      </p:sp>
    </p:spTree>
    <p:extLst>
      <p:ext uri="{BB962C8B-B14F-4D97-AF65-F5344CB8AC3E}">
        <p14:creationId xmlns:p14="http://schemas.microsoft.com/office/powerpoint/2010/main" val="1509615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439734745"/>
              </p:ext>
            </p:extLst>
          </p:nvPr>
        </p:nvGraphicFramePr>
        <p:xfrm>
          <a:off x="-707070" y="1095431"/>
          <a:ext cx="10590663" cy="5496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 bwMode="auto">
          <a:xfrm>
            <a:off x="491569" y="645098"/>
            <a:ext cx="8193385" cy="3880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B.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EFFECT OF THE MOST COMMON BIOCIDES (ORIENTATIVE)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291695" y="194766"/>
            <a:ext cx="3012820" cy="388031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DISINFECTANTS</a:t>
            </a:r>
          </a:p>
        </p:txBody>
      </p:sp>
      <p:pic>
        <p:nvPicPr>
          <p:cNvPr id="5" name="Picture 4" descr="signo interrogación - Buscar con Google | Emojis para whatsapp, Imágenes de  emojis, Emoticones imagene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495" y="1545765"/>
            <a:ext cx="2995589" cy="4388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/>
          <p:cNvSpPr/>
          <p:nvPr/>
        </p:nvSpPr>
        <p:spPr>
          <a:xfrm>
            <a:off x="5111434" y="4060359"/>
            <a:ext cx="3665465" cy="1785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en-GB" sz="2200" dirty="0"/>
              <a:t>The sporicides have an oxidative and corrosive capacity on aseptic surfaces, so their use needs to be reduced to a minimum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507219" y="2079787"/>
            <a:ext cx="3516924" cy="14465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isometricOffAxis1Right"/>
            <a:lightRig rig="soft" dir="t">
              <a:rot lat="0" lon="0" rev="0"/>
            </a:lightRig>
          </a:scene3d>
          <a:sp3d prstMaterial="translucentPowder">
            <a:bevelT w="203200" h="50800"/>
          </a:sp3d>
        </p:spPr>
        <p:txBody>
          <a:bodyPr wrap="square">
            <a:spAutoFit/>
          </a:bodyPr>
          <a:lstStyle/>
          <a:p>
            <a:pPr algn="ctr"/>
            <a:r>
              <a:rPr lang="en-GB" sz="2200" dirty="0"/>
              <a:t>Depending on the microorganism identified in your facility…the specific zone, grade…. </a:t>
            </a:r>
          </a:p>
        </p:txBody>
      </p:sp>
    </p:spTree>
    <p:extLst>
      <p:ext uri="{BB962C8B-B14F-4D97-AF65-F5344CB8AC3E}">
        <p14:creationId xmlns:p14="http://schemas.microsoft.com/office/powerpoint/2010/main" val="1492765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482953430"/>
              </p:ext>
            </p:extLst>
          </p:nvPr>
        </p:nvGraphicFramePr>
        <p:xfrm>
          <a:off x="1161734" y="1174963"/>
          <a:ext cx="6696744" cy="5498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235478" y="4651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latin typeface="+mn-lt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378943877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5023" y="1644555"/>
            <a:ext cx="7886700" cy="4351339"/>
          </a:xfrm>
        </p:spPr>
        <p:txBody>
          <a:bodyPr>
            <a:normAutofit/>
          </a:bodyPr>
          <a:lstStyle/>
          <a:p>
            <a:pPr marL="0" lvl="1" indent="0">
              <a:lnSpc>
                <a:spcPct val="150000"/>
              </a:lnSpc>
              <a:buNone/>
            </a:pPr>
            <a:r>
              <a:rPr lang="en-GB" dirty="0"/>
              <a:t>The following aspects need to be described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45025" y="639876"/>
            <a:ext cx="8453953" cy="781517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CONTROLS TO BE PERFORMED FOR MONITORING RESULTS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68598136"/>
              </p:ext>
            </p:extLst>
          </p:nvPr>
        </p:nvGraphicFramePr>
        <p:xfrm>
          <a:off x="1523999" y="215505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03242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560757" y="769965"/>
            <a:ext cx="5904472" cy="433194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/>
              <a:t>CONDUCT VALIDATION PROTOCOL</a:t>
            </a:r>
            <a:endParaRPr lang="en-GB" sz="28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1126415" y="1804948"/>
            <a:ext cx="4057283" cy="10365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/>
              <a:t>According to the approved validation protocol</a:t>
            </a:r>
            <a:endParaRPr lang="en-GB" sz="2400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1820253" y="3335537"/>
            <a:ext cx="4057283" cy="107460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/>
              <a:t>Using the records previously defined</a:t>
            </a:r>
            <a:endParaRPr lang="en-GB" sz="2400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2647403" y="4866394"/>
            <a:ext cx="4057283" cy="10691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/>
              <a:t>By the trained personnel</a:t>
            </a:r>
            <a:endParaRPr lang="en-GB" sz="2400" dirty="0"/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7" t="7960" b="2090"/>
          <a:stretch/>
        </p:blipFill>
        <p:spPr>
          <a:xfrm>
            <a:off x="6278395" y="3163392"/>
            <a:ext cx="1725928" cy="1940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31" name="Grupo 30"/>
          <p:cNvGrpSpPr/>
          <p:nvPr/>
        </p:nvGrpSpPr>
        <p:grpSpPr>
          <a:xfrm>
            <a:off x="5845452" y="1837032"/>
            <a:ext cx="827150" cy="1036555"/>
            <a:chOff x="5845452" y="1837032"/>
            <a:chExt cx="827150" cy="1036555"/>
          </a:xfrm>
        </p:grpSpPr>
        <p:sp>
          <p:nvSpPr>
            <p:cNvPr id="30" name="Elipse 29"/>
            <p:cNvSpPr/>
            <p:nvPr/>
          </p:nvSpPr>
          <p:spPr>
            <a:xfrm>
              <a:off x="5845452" y="1837032"/>
              <a:ext cx="827150" cy="103655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3" name="Proceso alternativo 22"/>
            <p:cNvSpPr/>
            <p:nvPr/>
          </p:nvSpPr>
          <p:spPr>
            <a:xfrm>
              <a:off x="6021511" y="1918797"/>
              <a:ext cx="513763" cy="858036"/>
            </a:xfrm>
            <a:prstGeom prst="flowChartAlternateProcess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68879" y="1936255"/>
              <a:ext cx="182095" cy="237914"/>
            </a:xfrm>
            <a:prstGeom prst="rect">
              <a:avLst/>
            </a:prstGeom>
          </p:spPr>
        </p:pic>
        <p:pic>
          <p:nvPicPr>
            <p:cNvPr id="25" name="Imagen 2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71551" y="2194884"/>
              <a:ext cx="182095" cy="237914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87607" y="2450473"/>
              <a:ext cx="182095" cy="237914"/>
            </a:xfrm>
            <a:prstGeom prst="rect">
              <a:avLst/>
            </a:prstGeom>
          </p:spPr>
        </p:pic>
        <p:cxnSp>
          <p:nvCxnSpPr>
            <p:cNvPr id="27" name="Conector recto 26"/>
            <p:cNvCxnSpPr/>
            <p:nvPr/>
          </p:nvCxnSpPr>
          <p:spPr>
            <a:xfrm>
              <a:off x="6202290" y="2101143"/>
              <a:ext cx="29645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/>
            <p:cNvCxnSpPr/>
            <p:nvPr/>
          </p:nvCxnSpPr>
          <p:spPr>
            <a:xfrm>
              <a:off x="6188908" y="2378028"/>
              <a:ext cx="29645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/>
            <p:nvPr/>
          </p:nvCxnSpPr>
          <p:spPr>
            <a:xfrm>
              <a:off x="6188908" y="2651869"/>
              <a:ext cx="29645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0048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2 Marcador de contenido"/>
          <p:cNvSpPr>
            <a:spLocks noGrp="1"/>
          </p:cNvSpPr>
          <p:nvPr>
            <p:ph idx="1"/>
          </p:nvPr>
        </p:nvSpPr>
        <p:spPr>
          <a:xfrm>
            <a:off x="102627" y="1171067"/>
            <a:ext cx="8793893" cy="2950279"/>
          </a:xfrm>
        </p:spPr>
        <p:txBody>
          <a:bodyPr>
            <a:normAutofit/>
          </a:bodyPr>
          <a:lstStyle/>
          <a:p>
            <a:pPr marL="457189" lvl="1" indent="0">
              <a:lnSpc>
                <a:spcPct val="150000"/>
              </a:lnSpc>
              <a:buNone/>
            </a:pPr>
            <a:r>
              <a:rPr lang="en-US" dirty="0"/>
              <a:t>A report needs to be prepared including the following aspects:</a:t>
            </a:r>
          </a:p>
        </p:txBody>
      </p:sp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2" y="-18466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25" name="1 Título"/>
          <p:cNvSpPr txBox="1">
            <a:spLocks/>
          </p:cNvSpPr>
          <p:nvPr/>
        </p:nvSpPr>
        <p:spPr bwMode="auto">
          <a:xfrm>
            <a:off x="482899" y="695395"/>
            <a:ext cx="6078583" cy="388031"/>
          </a:xfrm>
          <a:prstGeom prst="rect">
            <a:avLst/>
          </a:prstGeom>
          <a:solidFill>
            <a:srgbClr val="790126"/>
          </a:solidFill>
          <a:ln w="12700" cap="flat" cmpd="sng" algn="ctr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CLEANING VALIDATION REPORT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749686979"/>
              </p:ext>
            </p:extLst>
          </p:nvPr>
        </p:nvGraphicFramePr>
        <p:xfrm>
          <a:off x="572999" y="1765053"/>
          <a:ext cx="8291493" cy="3458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23255382"/>
              </p:ext>
            </p:extLst>
          </p:nvPr>
        </p:nvGraphicFramePr>
        <p:xfrm>
          <a:off x="1907048" y="4959862"/>
          <a:ext cx="5623397" cy="1710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40436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2 Marcador de contenido"/>
          <p:cNvSpPr>
            <a:spLocks noGrp="1"/>
          </p:cNvSpPr>
          <p:nvPr>
            <p:ph idx="1"/>
          </p:nvPr>
        </p:nvSpPr>
        <p:spPr>
          <a:xfrm>
            <a:off x="175054" y="1392134"/>
            <a:ext cx="8793893" cy="2950279"/>
          </a:xfrm>
        </p:spPr>
        <p:txBody>
          <a:bodyPr>
            <a:normAutofit/>
          </a:bodyPr>
          <a:lstStyle/>
          <a:p>
            <a:pPr marL="457189" lvl="1" indent="0">
              <a:lnSpc>
                <a:spcPct val="150000"/>
              </a:lnSpc>
              <a:buNone/>
            </a:pPr>
            <a:r>
              <a:rPr lang="en-US" dirty="0"/>
              <a:t>All primary data need to be stored as part of validation report</a:t>
            </a:r>
          </a:p>
        </p:txBody>
      </p:sp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2" y="-18466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25" name="1 Título"/>
          <p:cNvSpPr txBox="1">
            <a:spLocks/>
          </p:cNvSpPr>
          <p:nvPr/>
        </p:nvSpPr>
        <p:spPr bwMode="auto">
          <a:xfrm>
            <a:off x="482899" y="1004074"/>
            <a:ext cx="6078583" cy="388031"/>
          </a:xfrm>
          <a:prstGeom prst="rect">
            <a:avLst/>
          </a:prstGeom>
          <a:solidFill>
            <a:srgbClr val="790126"/>
          </a:solidFill>
          <a:ln w="12700" cap="flat" cmpd="sng" algn="ctr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CLEANING VALIDATION REPORT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379883619"/>
              </p:ext>
            </p:extLst>
          </p:nvPr>
        </p:nvGraphicFramePr>
        <p:xfrm>
          <a:off x="275351" y="1999833"/>
          <a:ext cx="8593296" cy="3974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7482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7111383"/>
              </p:ext>
            </p:extLst>
          </p:nvPr>
        </p:nvGraphicFramePr>
        <p:xfrm>
          <a:off x="1161734" y="1174963"/>
          <a:ext cx="6696744" cy="5498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235478" y="4651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latin typeface="+mn-lt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540463381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2" y="-18466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 rot="20988174">
            <a:off x="248164" y="753002"/>
            <a:ext cx="3415819" cy="549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KEYS FOR SUCCESS</a:t>
            </a:r>
          </a:p>
        </p:txBody>
      </p:sp>
      <p:graphicFrame>
        <p:nvGraphicFramePr>
          <p:cNvPr id="5" name="Diagrama 4"/>
          <p:cNvGraphicFramePr/>
          <p:nvPr/>
        </p:nvGraphicFramePr>
        <p:xfrm>
          <a:off x="99927" y="1505244"/>
          <a:ext cx="8804923" cy="5134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3514396" y="184665"/>
            <a:ext cx="2339796" cy="986409"/>
            <a:chOff x="0" y="0"/>
            <a:chExt cx="2339796" cy="2339796"/>
          </a:xfrm>
          <a:scene3d>
            <a:camera prst="orthographicFront"/>
            <a:lightRig rig="flat" dir="t"/>
          </a:scene3d>
        </p:grpSpPr>
        <p:sp>
          <p:nvSpPr>
            <p:cNvPr id="7" name="Elipse 6"/>
            <p:cNvSpPr/>
            <p:nvPr/>
          </p:nvSpPr>
          <p:spPr>
            <a:xfrm>
              <a:off x="0" y="0"/>
              <a:ext cx="2339796" cy="2339796"/>
            </a:xfrm>
            <a:prstGeom prst="ellipse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Elipse 4"/>
            <p:cNvSpPr txBox="1"/>
            <p:nvPr/>
          </p:nvSpPr>
          <p:spPr>
            <a:xfrm>
              <a:off x="342655" y="342655"/>
              <a:ext cx="1654486" cy="165448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500" b="1" kern="1200" dirty="0"/>
                <a:t> CLEANING VALIDATION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1637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isctglobal.org/resource/resmgr/lpc_committee/lpc_forum_banner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34" y="2817268"/>
            <a:ext cx="7852253" cy="251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5759355" y="0"/>
            <a:ext cx="3384645" cy="79157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55613" y="226184"/>
            <a:ext cx="8229600" cy="3743325"/>
          </a:xfrm>
        </p:spPr>
        <p:txBody>
          <a:bodyPr>
            <a:normAutofit/>
          </a:bodyPr>
          <a:lstStyle/>
          <a:p>
            <a:pPr marL="0" lvl="2" indent="0" algn="ctr" eaLnBrk="1" hangingPunct="1">
              <a:buFontTx/>
              <a:buNone/>
            </a:pPr>
            <a:r>
              <a:rPr lang="en-GB" altLang="es-ES" sz="3400" b="1" dirty="0">
                <a:solidFill>
                  <a:srgbClr val="275F47"/>
                </a:solidFill>
              </a:rPr>
              <a:t>Have a question? Want to share a suggestion?</a:t>
            </a:r>
          </a:p>
          <a:p>
            <a:pPr marL="0" lvl="2" indent="0" algn="ctr" eaLnBrk="1" hangingPunct="1">
              <a:buFontTx/>
              <a:buNone/>
            </a:pPr>
            <a:r>
              <a:rPr lang="en-US" sz="3000" dirty="0"/>
              <a:t>The Lab Practices Committee Laboratory Life Line forum is a great way to get in touch with your network for insight, collaboration and help! </a:t>
            </a:r>
            <a:endParaRPr lang="es-ES" altLang="es-ES" sz="3000" dirty="0"/>
          </a:p>
          <a:p>
            <a:pPr lvl="2" algn="ctr" eaLnBrk="1" hangingPunct="1"/>
            <a:endParaRPr lang="es-ES" altLang="es-ES" dirty="0"/>
          </a:p>
          <a:p>
            <a:pPr lvl="2" algn="ctr" eaLnBrk="1" hangingPunct="1"/>
            <a:endParaRPr lang="es-ES_tradnl" altLang="es-ES" dirty="0"/>
          </a:p>
          <a:p>
            <a:pPr lvl="2" algn="ctr" eaLnBrk="1" hangingPunct="1"/>
            <a:endParaRPr lang="es-ES_tradnl" altLang="es-ES" dirty="0"/>
          </a:p>
          <a:p>
            <a:pPr lvl="2" algn="ctr" eaLnBrk="1" hangingPunct="1"/>
            <a:endParaRPr lang="es-ES_tradnl" altLang="es-ES" dirty="0"/>
          </a:p>
          <a:p>
            <a:pPr algn="ctr" eaLnBrk="1" hangingPunct="1"/>
            <a:endParaRPr lang="es-ES" altLang="es-ES" dirty="0"/>
          </a:p>
        </p:txBody>
      </p:sp>
      <p:sp>
        <p:nvSpPr>
          <p:cNvPr id="7" name="Rectángulo 6"/>
          <p:cNvSpPr/>
          <p:nvPr/>
        </p:nvSpPr>
        <p:spPr>
          <a:xfrm>
            <a:off x="1450039" y="5518153"/>
            <a:ext cx="624074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500" dirty="0">
                <a:hlinkClick r:id="rId3"/>
              </a:rPr>
              <a:t>https://my.isctglobal.org/forums/Default.aspx</a:t>
            </a:r>
            <a:r>
              <a:rPr lang="es-ES" sz="2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297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3206371" cy="617512"/>
          </a:xfrm>
          <a:solidFill>
            <a:srgbClr val="790126"/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  <a:latin typeface="+mn-lt"/>
              </a:rPr>
              <a:t>REFERENCES</a:t>
            </a:r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238836" y="1269454"/>
            <a:ext cx="86868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dirty="0"/>
              <a:t>Eudralex – Volume 4 Good manufacturing practice (GMP) Guidelines. Part IV – GMP requirements for Advanced Therapy Medicinal Products. </a:t>
            </a:r>
            <a:r>
              <a:rPr lang="en-US" sz="2800" u="sng" dirty="0">
                <a:hlinkClick r:id="rId2"/>
              </a:rPr>
              <a:t>https://ec.europa.eu/health/sites/health/files/files/eudralex/vol4/2017_11_22_guidelines_gmp_for_atmps.pdf</a:t>
            </a:r>
            <a:endParaRPr lang="en-US" sz="2800" u="sng" dirty="0"/>
          </a:p>
          <a:p>
            <a:pPr marL="0" indent="0">
              <a:buNone/>
            </a:pPr>
            <a:endParaRPr lang="es-ES" sz="2800" dirty="0"/>
          </a:p>
          <a:p>
            <a:r>
              <a:rPr lang="en-GB" sz="2800" dirty="0"/>
              <a:t>PIC/S Validation-Master Plan, IQ, OQ, non-sterile Process Validation, Cleaning Validation (PI 006-3) Sept 2007. </a:t>
            </a:r>
            <a:r>
              <a:rPr lang="en-GB" sz="2800" dirty="0">
                <a:hlinkClick r:id="rId3"/>
              </a:rPr>
              <a:t>https://picscheme.org/docview/3447</a:t>
            </a:r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888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o alternativo 3"/>
          <p:cNvSpPr/>
          <p:nvPr/>
        </p:nvSpPr>
        <p:spPr>
          <a:xfrm>
            <a:off x="1951628" y="2524842"/>
            <a:ext cx="2511189" cy="504967"/>
          </a:xfrm>
          <a:prstGeom prst="flowChartAlternateProcess">
            <a:avLst/>
          </a:prstGeom>
          <a:solidFill>
            <a:srgbClr val="990134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QUALIFICATION</a:t>
            </a:r>
          </a:p>
        </p:txBody>
      </p:sp>
      <p:sp>
        <p:nvSpPr>
          <p:cNvPr id="6" name="Proceso alternativo 5"/>
          <p:cNvSpPr/>
          <p:nvPr/>
        </p:nvSpPr>
        <p:spPr>
          <a:xfrm>
            <a:off x="4642512" y="2524842"/>
            <a:ext cx="2511189" cy="504967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CALIBRATION</a:t>
            </a:r>
          </a:p>
        </p:txBody>
      </p:sp>
      <p:sp>
        <p:nvSpPr>
          <p:cNvPr id="7" name="Proceso alternativo 6"/>
          <p:cNvSpPr/>
          <p:nvPr/>
        </p:nvSpPr>
        <p:spPr>
          <a:xfrm>
            <a:off x="3220871" y="3728118"/>
            <a:ext cx="2511189" cy="504967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VALIDATION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3995929" y="3029808"/>
            <a:ext cx="1017936" cy="728117"/>
          </a:xfrm>
          <a:prstGeom prst="rect">
            <a:avLst/>
          </a:prstGeom>
        </p:spPr>
      </p:pic>
      <p:sp>
        <p:nvSpPr>
          <p:cNvPr id="10" name="Llamada ovalada 9"/>
          <p:cNvSpPr/>
          <p:nvPr/>
        </p:nvSpPr>
        <p:spPr>
          <a:xfrm>
            <a:off x="6193513" y="586855"/>
            <a:ext cx="2745771" cy="1785112"/>
          </a:xfrm>
          <a:prstGeom prst="wedgeEllipseCallout">
            <a:avLst>
              <a:gd name="adj1" fmla="val -40244"/>
              <a:gd name="adj2" fmla="val 60130"/>
            </a:avLst>
          </a:prstGeom>
          <a:solidFill>
            <a:srgbClr val="BDD7EE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Ensures an </a:t>
            </a:r>
            <a:r>
              <a:rPr lang="en-GB" sz="2000" b="1" dirty="0">
                <a:solidFill>
                  <a:schemeClr val="tx1"/>
                </a:solidFill>
              </a:rPr>
              <a:t>INSTRUMENT</a:t>
            </a:r>
            <a:r>
              <a:rPr lang="en-GB" sz="2000" dirty="0">
                <a:solidFill>
                  <a:schemeClr val="tx1"/>
                </a:solidFill>
              </a:rPr>
              <a:t> works as expected, under specifications </a:t>
            </a:r>
          </a:p>
        </p:txBody>
      </p:sp>
      <p:sp>
        <p:nvSpPr>
          <p:cNvPr id="12" name="Llamada ovalada 11"/>
          <p:cNvSpPr/>
          <p:nvPr/>
        </p:nvSpPr>
        <p:spPr>
          <a:xfrm>
            <a:off x="286605" y="450377"/>
            <a:ext cx="3125337" cy="1921591"/>
          </a:xfrm>
          <a:prstGeom prst="wedgeEllipseCallout">
            <a:avLst>
              <a:gd name="adj1" fmla="val 35430"/>
              <a:gd name="adj2" fmla="val 60130"/>
            </a:avLst>
          </a:prstGeom>
          <a:solidFill>
            <a:srgbClr val="990134">
              <a:alpha val="30196"/>
            </a:srgbClr>
          </a:solidFill>
          <a:ln>
            <a:solidFill>
              <a:srgbClr val="99013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Ensures </a:t>
            </a:r>
            <a:r>
              <a:rPr lang="en-GB" sz="2000" b="1" dirty="0">
                <a:solidFill>
                  <a:schemeClr val="tx1"/>
                </a:solidFill>
              </a:rPr>
              <a:t>EQUIPMENT</a:t>
            </a:r>
            <a:r>
              <a:rPr lang="en-GB" sz="2000" dirty="0">
                <a:solidFill>
                  <a:schemeClr val="tx1"/>
                </a:solidFill>
              </a:rPr>
              <a:t> works according to expectations, complying with the specifications </a:t>
            </a:r>
          </a:p>
        </p:txBody>
      </p:sp>
      <p:sp>
        <p:nvSpPr>
          <p:cNvPr id="13" name="Llamada ovalada 12"/>
          <p:cNvSpPr/>
          <p:nvPr/>
        </p:nvSpPr>
        <p:spPr>
          <a:xfrm>
            <a:off x="2612992" y="4740768"/>
            <a:ext cx="3633715" cy="1828795"/>
          </a:xfrm>
          <a:prstGeom prst="wedgeEllipseCallout">
            <a:avLst>
              <a:gd name="adj1" fmla="val -877"/>
              <a:gd name="adj2" fmla="val -7655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Ensures that a </a:t>
            </a:r>
            <a:r>
              <a:rPr lang="en-GB" sz="2000" b="1" dirty="0">
                <a:solidFill>
                  <a:schemeClr val="tx1"/>
                </a:solidFill>
              </a:rPr>
              <a:t>PROCESS</a:t>
            </a:r>
            <a:r>
              <a:rPr lang="en-GB" sz="2000" dirty="0">
                <a:solidFill>
                  <a:schemeClr val="tx1"/>
                </a:solidFill>
              </a:rPr>
              <a:t> is performed according to  expectations, complying with the specifications </a:t>
            </a:r>
          </a:p>
        </p:txBody>
      </p:sp>
      <p:sp>
        <p:nvSpPr>
          <p:cNvPr id="14" name="Cerrar llave 13"/>
          <p:cNvSpPr/>
          <p:nvPr/>
        </p:nvSpPr>
        <p:spPr>
          <a:xfrm>
            <a:off x="6193514" y="3757924"/>
            <a:ext cx="406021" cy="2683819"/>
          </a:xfrm>
          <a:prstGeom prst="rightBrac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6" name="Rectángulo 15"/>
          <p:cNvSpPr/>
          <p:nvPr/>
        </p:nvSpPr>
        <p:spPr>
          <a:xfrm>
            <a:off x="6599535" y="4539023"/>
            <a:ext cx="1903021" cy="10417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/>
              <a:t>Applies to Processes and Systems</a:t>
            </a:r>
          </a:p>
        </p:txBody>
      </p:sp>
    </p:spTree>
    <p:extLst>
      <p:ext uri="{BB962C8B-B14F-4D97-AF65-F5344CB8AC3E}">
        <p14:creationId xmlns:p14="http://schemas.microsoft.com/office/powerpoint/2010/main" val="622780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168084066"/>
              </p:ext>
            </p:extLst>
          </p:nvPr>
        </p:nvGraphicFramePr>
        <p:xfrm>
          <a:off x="774700" y="468527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6819" y="4524443"/>
            <a:ext cx="6755640" cy="1857191"/>
          </a:xfrm>
          <a:ln>
            <a:solidFill>
              <a:srgbClr val="990134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to </a:t>
            </a:r>
            <a:r>
              <a:rPr lang="en-US" sz="2400" i="1" dirty="0">
                <a:solidFill>
                  <a:srgbClr val="790000"/>
                </a:solidFill>
              </a:rPr>
              <a:t>demonstrate the ability to provide</a:t>
            </a:r>
            <a:r>
              <a:rPr lang="en-US" sz="2400" i="1" dirty="0"/>
              <a:t>,</a:t>
            </a:r>
            <a:r>
              <a:rPr lang="en-US" sz="2400" i="1" dirty="0">
                <a:solidFill>
                  <a:srgbClr val="006699"/>
                </a:solidFill>
              </a:rPr>
              <a:t> </a:t>
            </a:r>
            <a:r>
              <a:rPr lang="en-US" sz="2400" dirty="0"/>
              <a:t>on a continuing and reproducible basis, </a:t>
            </a:r>
            <a:r>
              <a:rPr lang="en-US" sz="2400" i="1" dirty="0">
                <a:solidFill>
                  <a:srgbClr val="790000"/>
                </a:solidFill>
              </a:rPr>
              <a:t>homogeneous products according to quality specifications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18434" name="Picture 2" descr="http://www.qualityanalyst.net/images/products/big_images/validation_46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95135" y="2632277"/>
            <a:ext cx="129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ángulo 2"/>
          <p:cNvSpPr/>
          <p:nvPr/>
        </p:nvSpPr>
        <p:spPr>
          <a:xfrm rot="20672166">
            <a:off x="1037231" y="930175"/>
            <a:ext cx="3179928" cy="668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VALIDATION STUDIES</a:t>
            </a:r>
          </a:p>
        </p:txBody>
      </p:sp>
      <p:sp>
        <p:nvSpPr>
          <p:cNvPr id="4" name="Hexágono 3"/>
          <p:cNvSpPr/>
          <p:nvPr/>
        </p:nvSpPr>
        <p:spPr>
          <a:xfrm>
            <a:off x="286606" y="5015495"/>
            <a:ext cx="1815151" cy="777923"/>
          </a:xfrm>
          <a:prstGeom prst="hexagon">
            <a:avLst/>
          </a:prstGeom>
          <a:solidFill>
            <a:schemeClr val="bg1">
              <a:lumMod val="85000"/>
            </a:schemeClr>
          </a:solidFill>
          <a:ln>
            <a:solidFill>
              <a:srgbClr val="9901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2400" b="1" dirty="0">
                <a:solidFill>
                  <a:srgbClr val="790000"/>
                </a:solidFill>
              </a:rPr>
              <a:t>OBJECTIVE</a:t>
            </a:r>
          </a:p>
        </p:txBody>
      </p:sp>
    </p:spTree>
    <p:extLst>
      <p:ext uri="{BB962C8B-B14F-4D97-AF65-F5344CB8AC3E}">
        <p14:creationId xmlns:p14="http://schemas.microsoft.com/office/powerpoint/2010/main" val="344152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84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35590939"/>
              </p:ext>
            </p:extLst>
          </p:nvPr>
        </p:nvGraphicFramePr>
        <p:xfrm>
          <a:off x="156003" y="1064537"/>
          <a:ext cx="8509380" cy="5868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9459" name="Picture 2" descr="http://etertraveler.files.wordpress.com/2012/02/planification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292413">
            <a:off x="7603214" y="4169950"/>
            <a:ext cx="1151279" cy="1151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2 Rectángulo redondeado"/>
          <p:cNvSpPr/>
          <p:nvPr/>
        </p:nvSpPr>
        <p:spPr>
          <a:xfrm>
            <a:off x="220457" y="629139"/>
            <a:ext cx="8323043" cy="5978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6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CONSIDERATIONS IN VALIDATION PROCEDURES</a:t>
            </a:r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68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25449596"/>
              </p:ext>
            </p:extLst>
          </p:nvPr>
        </p:nvGraphicFramePr>
        <p:xfrm>
          <a:off x="163775" y="709684"/>
          <a:ext cx="8871044" cy="5909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ángulo redondeado 3"/>
          <p:cNvSpPr/>
          <p:nvPr/>
        </p:nvSpPr>
        <p:spPr>
          <a:xfrm>
            <a:off x="3691720" y="3091346"/>
            <a:ext cx="2149523" cy="75732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600" b="1" dirty="0">
                <a:solidFill>
                  <a:schemeClr val="tx1"/>
                </a:solidFill>
              </a:rPr>
              <a:t>Validation Master Plan</a:t>
            </a:r>
          </a:p>
        </p:txBody>
      </p:sp>
    </p:spTree>
    <p:extLst>
      <p:ext uri="{BB962C8B-B14F-4D97-AF65-F5344CB8AC3E}">
        <p14:creationId xmlns:p14="http://schemas.microsoft.com/office/powerpoint/2010/main" val="272750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159123"/>
              </p:ext>
            </p:extLst>
          </p:nvPr>
        </p:nvGraphicFramePr>
        <p:xfrm>
          <a:off x="395785" y="911225"/>
          <a:ext cx="8228747" cy="4916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ángulo 2"/>
          <p:cNvSpPr/>
          <p:nvPr/>
        </p:nvSpPr>
        <p:spPr>
          <a:xfrm rot="20425998">
            <a:off x="375787" y="1327506"/>
            <a:ext cx="3722435" cy="54908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STEPS DURING VALIDATION</a:t>
            </a:r>
          </a:p>
        </p:txBody>
      </p:sp>
    </p:spTree>
    <p:extLst>
      <p:ext uri="{BB962C8B-B14F-4D97-AF65-F5344CB8AC3E}">
        <p14:creationId xmlns:p14="http://schemas.microsoft.com/office/powerpoint/2010/main" val="1695648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/>
          <p:cNvGrpSpPr/>
          <p:nvPr/>
        </p:nvGrpSpPr>
        <p:grpSpPr>
          <a:xfrm>
            <a:off x="300322" y="1029789"/>
            <a:ext cx="1018599" cy="1137120"/>
            <a:chOff x="6346017" y="759919"/>
            <a:chExt cx="865870" cy="850081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6353911" y="752025"/>
              <a:ext cx="850081" cy="865870"/>
            </a:xfrm>
            <a:prstGeom prst="rect">
              <a:avLst/>
            </a:prstGeom>
          </p:spPr>
        </p:pic>
        <p:sp>
          <p:nvSpPr>
            <p:cNvPr id="6" name="Proceso alternativo 5"/>
            <p:cNvSpPr/>
            <p:nvPr/>
          </p:nvSpPr>
          <p:spPr>
            <a:xfrm>
              <a:off x="6560586" y="864237"/>
              <a:ext cx="436729" cy="641445"/>
            </a:xfrm>
            <a:prstGeom prst="flowChartAlternateProcess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00851" y="877288"/>
              <a:ext cx="154792" cy="177858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03123" y="1070632"/>
              <a:ext cx="154792" cy="177858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16771" y="1261704"/>
              <a:ext cx="154792" cy="177858"/>
            </a:xfrm>
            <a:prstGeom prst="rect">
              <a:avLst/>
            </a:prstGeom>
          </p:spPr>
        </p:pic>
        <p:cxnSp>
          <p:nvCxnSpPr>
            <p:cNvPr id="19" name="Conector recto 18"/>
            <p:cNvCxnSpPr/>
            <p:nvPr/>
          </p:nvCxnSpPr>
          <p:spPr>
            <a:xfrm>
              <a:off x="6714259" y="1000554"/>
              <a:ext cx="252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6702883" y="1207546"/>
              <a:ext cx="252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6702883" y="1412262"/>
              <a:ext cx="252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ángulo redondeado 21"/>
          <p:cNvSpPr/>
          <p:nvPr/>
        </p:nvSpPr>
        <p:spPr>
          <a:xfrm>
            <a:off x="1402414" y="1011637"/>
            <a:ext cx="3072964" cy="11760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/>
              <a:t>VALIDATION PROTOCOL</a:t>
            </a:r>
            <a:endParaRPr lang="en-GB" sz="2400" dirty="0"/>
          </a:p>
          <a:p>
            <a:pPr algn="ctr"/>
            <a:r>
              <a:rPr lang="en-GB" sz="2400" dirty="0"/>
              <a:t>a </a:t>
            </a:r>
            <a:r>
              <a:rPr lang="en-GB" sz="2400" i="1" dirty="0"/>
              <a:t>written protocol</a:t>
            </a:r>
            <a:endParaRPr lang="en-GB" sz="2400" dirty="0"/>
          </a:p>
        </p:txBody>
      </p:sp>
      <p:sp>
        <p:nvSpPr>
          <p:cNvPr id="23" name="Flecha derecha 22"/>
          <p:cNvSpPr/>
          <p:nvPr/>
        </p:nvSpPr>
        <p:spPr>
          <a:xfrm>
            <a:off x="4777714" y="1458350"/>
            <a:ext cx="968991" cy="280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ángulo redondeado 24"/>
          <p:cNvSpPr/>
          <p:nvPr/>
        </p:nvSpPr>
        <p:spPr>
          <a:xfrm>
            <a:off x="6034199" y="1045152"/>
            <a:ext cx="2345527" cy="114258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GB" sz="2400" dirty="0"/>
              <a:t>how validation will be conducted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583094" y="1117859"/>
            <a:ext cx="1327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dirty="0"/>
              <a:t>specifying</a:t>
            </a:r>
          </a:p>
        </p:txBody>
      </p:sp>
      <p:graphicFrame>
        <p:nvGraphicFramePr>
          <p:cNvPr id="30" name="Diagrama 29"/>
          <p:cNvGraphicFramePr/>
          <p:nvPr>
            <p:extLst>
              <p:ext uri="{D42A27DB-BD31-4B8C-83A1-F6EECF244321}">
                <p14:modId xmlns:p14="http://schemas.microsoft.com/office/powerpoint/2010/main" val="869477713"/>
              </p:ext>
            </p:extLst>
          </p:nvPr>
        </p:nvGraphicFramePr>
        <p:xfrm>
          <a:off x="231980" y="2453658"/>
          <a:ext cx="5413831" cy="2133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2" name="Imagen 3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7" t="7960" b="2090"/>
          <a:stretch/>
        </p:blipFill>
        <p:spPr>
          <a:xfrm>
            <a:off x="3775743" y="4177173"/>
            <a:ext cx="1111453" cy="1423486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9" name="Rectángulo redondeado 38"/>
          <p:cNvSpPr/>
          <p:nvPr/>
        </p:nvSpPr>
        <p:spPr>
          <a:xfrm>
            <a:off x="4887196" y="5676123"/>
            <a:ext cx="4094049" cy="1142581"/>
          </a:xfrm>
          <a:prstGeom prst="roundRect">
            <a:avLst/>
          </a:prstGeom>
          <a:solidFill>
            <a:srgbClr val="DBA99B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VALIDATION REPORT</a:t>
            </a:r>
            <a:r>
              <a:rPr lang="en-GB" sz="2400" dirty="0"/>
              <a:t>: Collect all data obtained after developing validation protocol</a:t>
            </a:r>
          </a:p>
        </p:txBody>
      </p:sp>
      <p:sp>
        <p:nvSpPr>
          <p:cNvPr id="27" name="Flecha doblada 26"/>
          <p:cNvSpPr/>
          <p:nvPr/>
        </p:nvSpPr>
        <p:spPr>
          <a:xfrm rot="10800000">
            <a:off x="5411257" y="3127457"/>
            <a:ext cx="770563" cy="649292"/>
          </a:xfrm>
          <a:prstGeom prst="ben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5910445" y="2315075"/>
            <a:ext cx="2987103" cy="1019771"/>
          </a:xfrm>
          <a:prstGeom prst="roundRect">
            <a:avLst>
              <a:gd name="adj" fmla="val 4970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solidFill>
                  <a:schemeClr val="tx1"/>
                </a:solidFill>
              </a:rPr>
              <a:t>critical steps and acceptance criteria need to be included</a:t>
            </a:r>
          </a:p>
        </p:txBody>
      </p:sp>
      <p:sp>
        <p:nvSpPr>
          <p:cNvPr id="26" name="Flecha doblada 25"/>
          <p:cNvSpPr/>
          <p:nvPr/>
        </p:nvSpPr>
        <p:spPr>
          <a:xfrm rot="5400000">
            <a:off x="7994444" y="1761626"/>
            <a:ext cx="770563" cy="810567"/>
          </a:xfrm>
          <a:prstGeom prst="ben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600106" y="4846063"/>
            <a:ext cx="3072964" cy="74388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/>
              <a:t>CONDUCT VALIDATION PROTOCOL</a:t>
            </a:r>
            <a:endParaRPr lang="en-GB" sz="2400" dirty="0"/>
          </a:p>
        </p:txBody>
      </p:sp>
      <p:sp>
        <p:nvSpPr>
          <p:cNvPr id="14" name="Flecha curvada hacia la derecha 13"/>
          <p:cNvSpPr/>
          <p:nvPr/>
        </p:nvSpPr>
        <p:spPr>
          <a:xfrm>
            <a:off x="3392246" y="5685402"/>
            <a:ext cx="766993" cy="1023706"/>
          </a:xfrm>
          <a:prstGeom prst="curvedRightArrow">
            <a:avLst>
              <a:gd name="adj1" fmla="val 20749"/>
              <a:gd name="adj2" fmla="val 50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D6E036-1CB2-460F-9A80-E2CBFB343392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5400000">
            <a:off x="1029212" y="4200775"/>
            <a:ext cx="853321" cy="27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93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256213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GB" sz="2500" dirty="0"/>
              <a:t>A report that </a:t>
            </a:r>
            <a:r>
              <a:rPr lang="en-GB" sz="2500" i="1" dirty="0"/>
              <a:t>cross-references </a:t>
            </a:r>
            <a:r>
              <a:rPr lang="en-GB" sz="2500" dirty="0"/>
              <a:t>the validation protocol should be prepared, </a:t>
            </a:r>
            <a:r>
              <a:rPr lang="en-GB" sz="2500" i="1" dirty="0">
                <a:solidFill>
                  <a:srgbClr val="006699"/>
                </a:solidFill>
              </a:rPr>
              <a:t>summarising the results</a:t>
            </a:r>
            <a:r>
              <a:rPr lang="en-GB" sz="2500" dirty="0"/>
              <a:t>, </a:t>
            </a:r>
            <a:r>
              <a:rPr lang="en-GB" sz="2500" i="1" dirty="0">
                <a:solidFill>
                  <a:srgbClr val="006699"/>
                </a:solidFill>
              </a:rPr>
              <a:t>commenting on any deviations </a:t>
            </a:r>
            <a:r>
              <a:rPr lang="en-GB" sz="2500" dirty="0"/>
              <a:t>observed, and </a:t>
            </a:r>
            <a:r>
              <a:rPr lang="en-GB" sz="2500" i="1" dirty="0">
                <a:solidFill>
                  <a:srgbClr val="006699"/>
                </a:solidFill>
              </a:rPr>
              <a:t>drawing the conclusions reached</a:t>
            </a:r>
            <a:r>
              <a:rPr lang="en-GB" sz="2500" dirty="0"/>
              <a:t>, including recommending changes necessary to correct deficiencies. </a:t>
            </a:r>
          </a:p>
          <a:p>
            <a:pPr lvl="1" eaLnBrk="1" hangingPunct="1">
              <a:lnSpc>
                <a:spcPct val="150000"/>
              </a:lnSpc>
              <a:defRPr/>
            </a:pPr>
            <a:endParaRPr lang="en-GB" sz="1000" dirty="0"/>
          </a:p>
          <a:p>
            <a:pPr>
              <a:lnSpc>
                <a:spcPct val="150000"/>
              </a:lnSpc>
              <a:defRPr/>
            </a:pPr>
            <a:r>
              <a:rPr lang="en-GB" sz="2500" i="1" dirty="0">
                <a:solidFill>
                  <a:srgbClr val="006699"/>
                </a:solidFill>
              </a:rPr>
              <a:t>Any changes to the plan </a:t>
            </a:r>
            <a:r>
              <a:rPr lang="en-GB" sz="2500" dirty="0"/>
              <a:t>as defined in the protocol should be documented </a:t>
            </a:r>
            <a:r>
              <a:rPr lang="en-GB" sz="2500" i="1" dirty="0">
                <a:solidFill>
                  <a:srgbClr val="006699"/>
                </a:solidFill>
              </a:rPr>
              <a:t>with appropriate justification</a:t>
            </a:r>
            <a:r>
              <a:rPr lang="en-GB" sz="2500" dirty="0"/>
              <a:t>.</a:t>
            </a:r>
            <a:endParaRPr lang="en-GB" sz="2500" dirty="0">
              <a:latin typeface="+mj-lt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457200" y="738011"/>
            <a:ext cx="8526379" cy="363471"/>
          </a:xfrm>
          <a:prstGeom prst="roundRect">
            <a:avLst/>
          </a:prstGeom>
          <a:solidFill>
            <a:srgbClr val="DBA99B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2600" b="1" dirty="0"/>
              <a:t>VALIDATION REPORT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804296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9BAB0898C7B36478C8273ADF7D94DD0" ma:contentTypeVersion="15" ma:contentTypeDescription="Crear nuevo documento." ma:contentTypeScope="" ma:versionID="d5e7e95c1e3beb40259cd4f60cfb3d20">
  <xsd:schema xmlns:xsd="http://www.w3.org/2001/XMLSchema" xmlns:xs="http://www.w3.org/2001/XMLSchema" xmlns:p="http://schemas.microsoft.com/office/2006/metadata/properties" xmlns:ns2="d5d066f7-1ce2-494b-bffe-481b108a8525" xmlns:ns3="2f5a980a-d409-493d-9ba0-a97bdf1bf0b6" xmlns:ns4="7ad90e95-b37d-4f9f-a8f3-3fabca92a5b7" targetNamespace="http://schemas.microsoft.com/office/2006/metadata/properties" ma:root="true" ma:fieldsID="df87ea908555d4e6b40a0a61fde76556" ns2:_="" ns3:_="" ns4:_="">
    <xsd:import namespace="d5d066f7-1ce2-494b-bffe-481b108a8525"/>
    <xsd:import namespace="2f5a980a-d409-493d-9ba0-a97bdf1bf0b6"/>
    <xsd:import namespace="7ad90e95-b37d-4f9f-a8f3-3fabca92a5b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3:SharingHintHash" minOccurs="0"/>
                <xsd:element ref="ns3:SharedWithDetails" minOccurs="0"/>
                <xsd:element ref="ns2:LastSharedByUser" minOccurs="0"/>
                <xsd:element ref="ns2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066f7-1ce2-494b-bffe-481b108a852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astSharedByUser" ma:index="14" nillable="true" ma:displayName="Última vez que se compartió por usuario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5" nillable="true" ma:displayName="Última vez que se compartió por hor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a980a-d409-493d-9ba0-a97bdf1bf0b6" elementFormDefault="qualified">
    <xsd:import namespace="http://schemas.microsoft.com/office/2006/documentManagement/types"/>
    <xsd:import namespace="http://schemas.microsoft.com/office/infopath/2007/PartnerControls"/>
    <xsd:element name="SharingHintHash" ma:index="12" nillable="true" ma:displayName="Hash de la sugerencia para compartir" ma:internalName="SharingHintHash" ma:readOnly="true">
      <xsd:simpleType>
        <xsd:restriction base="dms:Text"/>
      </xsd:simple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90e95-b37d-4f9f-a8f3-3fabca92a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MediaServiceAutoTags" ma:internalName="MediaServiceAutoTags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71DA86-2A1B-4A71-BD21-E81377363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d066f7-1ce2-494b-bffe-481b108a8525"/>
    <ds:schemaRef ds:uri="2f5a980a-d409-493d-9ba0-a97bdf1bf0b6"/>
    <ds:schemaRef ds:uri="7ad90e95-b37d-4f9f-a8f3-3fabca92a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F9D63B-F018-455C-BE5F-24AE442A022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A776211-9E9D-402E-BF32-A003FBB0C61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467FA83-FE65-4305-BB7B-49440F25D5FE}">
  <ds:schemaRefs>
    <ds:schemaRef ds:uri="7ad90e95-b37d-4f9f-a8f3-3fabca92a5b7"/>
    <ds:schemaRef ds:uri="http://schemas.microsoft.com/office/2006/documentManagement/types"/>
    <ds:schemaRef ds:uri="d5d066f7-1ce2-494b-bffe-481b108a8525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  <ds:schemaRef ds:uri="2f5a980a-d409-493d-9ba0-a97bdf1bf0b6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</TotalTime>
  <Words>1238</Words>
  <Application>Microsoft Office PowerPoint</Application>
  <PresentationFormat>On-screen Show (4:3)</PresentationFormat>
  <Paragraphs>260</Paragraphs>
  <Slides>27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PROCESSES THAT COMMONLY NEED TO BE VALIDATED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VALIDATION ACTIVITIES. KEYS FOR SUCCESS. AN EXAMPLE OF CLEANING VALIDATION PROTOCOL</dc:title>
  <dc:creator>CARMONA SANCHEZ, GLORIA</dc:creator>
  <cp:lastModifiedBy>Sugrue,Michele Williams</cp:lastModifiedBy>
  <cp:revision>157</cp:revision>
  <dcterms:created xsi:type="dcterms:W3CDTF">2021-03-01T10:35:13Z</dcterms:created>
  <dcterms:modified xsi:type="dcterms:W3CDTF">2021-06-04T15:50:32Z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0x010100E9BAB0898C7B36478C8273ADF7D94DD0</vt:lpwstr>
  </property>
</Properties>
</file>